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58115-BB42-463C-BF23-55C7AD53949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2BAE-432A-47A1-8096-1248A64D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B060B-1A11-4C4C-8E83-5C622C647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8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D2E3-6A2F-4649-BAAD-A9CA4440A838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51D8-66BF-4202-BBE0-C9CDD9FC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2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04800"/>
            <a:ext cx="7239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3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Title: Geography of Ethiopia and the Horn</a:t>
            </a:r>
            <a:endParaRPr lang="en-US" sz="3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CC121</a:t>
            </a:r>
            <a:endParaRPr lang="en-US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hour: </a:t>
            </a:r>
            <a:r>
              <a:rPr 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Demeke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Hailu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demeke81@gmail.com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Addis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Ababa, Ethiopia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971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1.1.2.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Scope, Approaches and Themes of Geography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Geography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major subsystems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water, living things and air commonly known 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geo-spheres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51435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(troposphere)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the airs in the earths system 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Lithosphere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solid part of the earth’s surface.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Rocks and related materials 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Hydrosphere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Water bodies of the earth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Biosphere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all the planet living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9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approaches; Topical-regional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Topical (Systematic)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specific geographical element or phenomenon over a defined geographical unit.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Geography of hunger, the Geography of Climate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the main characteristics of each region of the world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geography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Ethiopia, The Geography of Africa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8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Themes: 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five basic themes.</a:t>
            </a:r>
          </a:p>
          <a:p>
            <a:pPr marL="0" lv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Location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 particular place or position.</a:t>
            </a:r>
          </a:p>
          <a:p>
            <a:pPr lvl="0"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of two types: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bsolute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location.</a:t>
            </a:r>
          </a:p>
          <a:p>
            <a:pPr marL="0" lv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Place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human aspects of a location 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with: </a:t>
            </a:r>
          </a:p>
          <a:p>
            <a:pPr marL="800100" lvl="0" indent="-457200" algn="just">
              <a:buFont typeface="Wingdings" panose="05000000000000000000" pitchFamily="2" charset="2"/>
              <a:buChar char="ü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toponym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name of a place), </a:t>
            </a:r>
          </a:p>
          <a:p>
            <a:pPr marL="800100" lvl="0" indent="-45720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(the description of the features of the place), and </a:t>
            </a:r>
          </a:p>
          <a:p>
            <a:pPr marL="800100" lvl="0" indent="-457200"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(the environmental conditions of the place).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0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Human-Environment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ceaseless interaction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species that has lived on our planet has a profound effect on the environment as humans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three distinct aspects, </a:t>
            </a:r>
          </a:p>
          <a:p>
            <a:pPr marL="800100" lvl="0" indent="-457200" algn="just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nature for a living.</a:t>
            </a:r>
          </a:p>
          <a:p>
            <a:pPr marL="800100" lvl="0" indent="-457200" algn="just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relates to how humans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themselves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live in a new environment with new challenges.</a:t>
            </a:r>
          </a:p>
          <a:p>
            <a:pPr marL="800100" lvl="0" indent="-457200" algn="just"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allowed humans to 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(overcome challenges) the world for their comfortable living.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16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Movement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entails to the translocation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beings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ideas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end of the planet to another.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has also three Aspects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movement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indent="-457200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Region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geographic area having distinctive characteristics that distinguish itself from adjacent unit(s) of space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 can be two forms;</a:t>
            </a:r>
          </a:p>
          <a:p>
            <a:pPr marL="800100" lvl="0" indent="-457200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region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characterized by homogeneity in terms of a certain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phenomenon.</a:t>
            </a:r>
          </a:p>
          <a:p>
            <a:pPr marL="800100" lvl="0" indent="-457200"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or nodal region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characterized by functional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interrelationships.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2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Location, Shape and Size of Ethiopia and the Horn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Horn of Africa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region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 Africa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easternmost extension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African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countries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Djibouti, Eritrea, Ethiopia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countries of the region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many common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also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diversity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them, rendering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respects.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size,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 is the largest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Horn of African countries,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Djibouti is the 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8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10" y="1184910"/>
            <a:ext cx="7002780" cy="502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1.2.1. Location of Ethiopia</a:t>
            </a: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the position of a place or an object on the earth’s surface.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 place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country or a region in the world.</a:t>
            </a: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places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types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location.</a:t>
            </a:r>
          </a:p>
          <a:p>
            <a:pPr marL="742950" lvl="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(Astronomical) and </a:t>
            </a:r>
          </a:p>
          <a:p>
            <a:pPr marL="742950" lvl="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Absolute 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also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Astronomical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</a:t>
            </a:r>
          </a:p>
          <a:p>
            <a:pPr lvl="0"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position of a place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93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Astronomically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Ethiopia is a landlocked country located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3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latitudes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longitudes   </a:t>
            </a:r>
          </a:p>
          <a:p>
            <a:pPr marL="457200" lvl="0" indent="-228600"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Moyale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southernmost tip                                </a:t>
            </a:r>
          </a:p>
          <a:p>
            <a:pPr marL="457200" lvl="0" indent="-228600"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Bademe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northernmost tip                               </a:t>
            </a:r>
          </a:p>
          <a:p>
            <a:pPr marL="457200" lvl="0" indent="-228600"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Akobo westernmost tip </a:t>
            </a:r>
          </a:p>
          <a:p>
            <a:pPr marL="457200" lvl="0" indent="-228600" algn="just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Ogaden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easternmost tip                   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200400"/>
            <a:ext cx="4829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2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4" y="1066799"/>
            <a:ext cx="8735186" cy="413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96240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4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were given to all freshman students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interrupted in relation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 curriculum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revision (2011 EC).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common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-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Ethiopia and the Horn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is important to familiarize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mainly in relation to Ethiopia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Horn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041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tabLst>
                <a:tab pos="114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latitudinal and longitudinal extensions are important in two ways.</a:t>
            </a:r>
          </a:p>
          <a:p>
            <a:pPr marL="800100"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its latitudinal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the country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 tropical climate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800100"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due to its longitudinal extension there is a difference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easterly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westerly 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country.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for convenience that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hours-time zone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all parts of the country.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Relative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expresses the location of countries or places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location of other countries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(vicinal),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bodies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407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location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52264"/>
              </p:ext>
            </p:extLst>
          </p:nvPr>
        </p:nvGraphicFramePr>
        <p:xfrm>
          <a:off x="381000" y="1600200"/>
          <a:ext cx="8534400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1685"/>
                <a:gridCol w="4482715"/>
              </a:tblGrid>
              <a:tr h="566044">
                <a:tc>
                  <a:txBody>
                    <a:bodyPr/>
                    <a:lstStyle/>
                    <a:p>
                      <a:pPr marL="0" marR="27432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Vicinal location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432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relation to water bodies &amp; land masses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5956">
                <a:tc>
                  <a:txBody>
                    <a:bodyPr/>
                    <a:lstStyle/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Sudan to the west and northwest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Sudan to southwest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Djibouti to the east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Somalia to the east and southeast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Eritrea to the north and northeast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Kenya to the south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Horn of Africa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Southwest of the Arabian Peninsula 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South of Europe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Northwest of the Indian Ocean</a:t>
                      </a:r>
                    </a:p>
                    <a:p>
                      <a:pPr marL="342900" marR="27432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"/>
                        <a:tabLst>
                          <a:tab pos="-525780" algn="l"/>
                          <a:tab pos="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Nile Basin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1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670559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39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Ethiopia has three major implications: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Climate, Socio-cultural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                           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Altitude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798"/>
            <a:ext cx="41910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399"/>
            <a:ext cx="4210050" cy="277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Socio-cultural – recipient of the earliest religion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Orthodox                                                  Islam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Buddhism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09799"/>
            <a:ext cx="2628900" cy="199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9" y="2057399"/>
            <a:ext cx="2914651" cy="203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7" y="4648200"/>
            <a:ext cx="428767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Political: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politics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strategic location to control Europe, Africa and Asia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Nearness to the Red Sea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368142" cy="37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/>
              <a:t>Con’t</a:t>
            </a:r>
            <a:r>
              <a:rPr lang="en-US" sz="2800" b="1" dirty="0" smtClean="0"/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Land-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lockdeness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                    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 Ports of Djibouti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mage result for ports of Djibout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08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42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1.2.2. Areal Size of Ethiopia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1,106,000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World. 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1,639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kilometers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East-West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1,577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kilometers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North-South.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14400"/>
            <a:ext cx="4720590" cy="338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114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1.2: Advantages and disadvantages of Ethiopia’s large size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33862"/>
              </p:ext>
            </p:extLst>
          </p:nvPr>
        </p:nvGraphicFramePr>
        <p:xfrm>
          <a:off x="533400" y="1295399"/>
          <a:ext cx="7924800" cy="5242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00"/>
                <a:gridCol w="4191000"/>
              </a:tblGrid>
              <a:tr h="582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65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Possess diverse agro ecological zones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Demands greater capital to construct infrastructural facilities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Variety of natural resources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army to protect its territory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extensive arable land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for effective administration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larger population size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for socio-economic integration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2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for diverse cultures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650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depth in defense external invasion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67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1.2.3. The shape of Ethiopia and its Implication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of the World have different kinds of shape that can be divided into five main categories: </a:t>
            </a:r>
          </a:p>
          <a:p>
            <a:pPr marL="685800"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compact, </a:t>
            </a:r>
          </a:p>
          <a:p>
            <a:pPr marL="685800"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fragmented, </a:t>
            </a:r>
          </a:p>
          <a:p>
            <a:pPr marL="685800"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elongated, </a:t>
            </a:r>
          </a:p>
          <a:p>
            <a:pPr marL="685800"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perforated, and </a:t>
            </a:r>
          </a:p>
          <a:p>
            <a:pPr marL="685800"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protruded.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shapes have implications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country.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50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mainly consists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major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(Objectives)</a:t>
            </a:r>
          </a:p>
          <a:p>
            <a:pPr lvl="0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skills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lvl="0">
              <a:lnSpc>
                <a:spcPct val="15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endowment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Ethiopia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Poland                                                      Ethiopia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3505200" cy="308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28850"/>
            <a:ext cx="367188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4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62000"/>
            <a:ext cx="313944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95349"/>
            <a:ext cx="4020208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38400"/>
            <a:ext cx="1670952" cy="416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7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01" y="762000"/>
            <a:ext cx="4913112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066800"/>
            <a:ext cx="403860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7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0"/>
            <a:ext cx="3771900" cy="5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41433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0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09600"/>
            <a:ext cx="398526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144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" y="3733800"/>
            <a:ext cx="2452688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6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Basic Skills of Map Reading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Map?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scaled representation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or whole of the Earth surface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body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piece of paper, black board, wood or cloth.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514600"/>
            <a:ext cx="5334000" cy="399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75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Basic Skills of Map Reading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encompasses a systematic identification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manmade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features. </a:t>
            </a:r>
          </a:p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mountains, plateaus, hills, valleys, river, ocean, rocks, plain etc.</a:t>
            </a:r>
          </a:p>
          <a:p>
            <a:pPr marL="0" lv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manmade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roads, railway, buildings, dam etc.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cannot easily be observed and interpreted in real landscapes, maps are essential to Geographers.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828800"/>
            <a:ext cx="3352800" cy="153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86200"/>
            <a:ext cx="33528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basis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geographical details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making spatial analysis of geographical facts of areas represented.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are useful for giving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geographical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storage of the geographical data of areas represented.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are potentially used to asses’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measurements of the geographical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can be of area size, distance etc.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3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types of maps according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 of this course,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are considered.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Topographical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Topographic maps depict one or more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an area.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could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medium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depending on the size of the area represented.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topographical maps depend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of a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compilation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the land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represented.</a:t>
            </a:r>
          </a:p>
          <a:p>
            <a:pPr marL="0" lv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Special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purpose/statistical maps: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maps, which show distribution of different aspects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rainfall, settlement, vegetation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4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Information on Maps (Elements of Maps)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information is shown on a map to enable the reading and interpretation of the geographical information of an area represented. This includes:</a:t>
            </a:r>
          </a:p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heading of the given map which tells what the map is all about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Map of Ethiopia </a:t>
            </a:r>
          </a:p>
          <a:p>
            <a:pPr marL="0" lv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4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Content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achieve the above stated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course has eight chapters. 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One: Introduction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Geography: Definition, Scope and Themes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Location, Shape and Size of Ethiopia and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Basic Skills of Map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Two: The Geology Of Ethiopia And The Horn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Geologic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Geological Time scale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Resulting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Landforms of Ethiopia and the Horn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 and Mineral Resources of Ethiopia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0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(legend):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list of all convectional symbols and signs shown on the map with their interpretation.</a:t>
            </a: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5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7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frame of the map. It is important for showing the end of the mapped 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area.</a:t>
            </a:r>
          </a:p>
          <a:p>
            <a:pPr marL="0" lv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057400"/>
            <a:ext cx="4724400" cy="334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ratio between the distance on the map and the actual ground distance. </a:t>
            </a:r>
          </a:p>
          <a:p>
            <a:pPr lvl="0" algn="just"/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8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North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arrow: 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with the north direction on a map; used to know the other important directions of the mapped area like east, 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west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48" y="1676401"/>
            <a:ext cx="4309052" cy="338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9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/>
              <a:t>Con’t</a:t>
            </a:r>
            <a:r>
              <a:rPr lang="en-US" sz="2400" b="1" dirty="0" smtClean="0"/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compilation: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date of map publication. This enables map users to realize whether the map is updated or outdated.</a:t>
            </a:r>
          </a:p>
          <a:p>
            <a:pPr marL="0" lv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7091"/>
            <a:ext cx="5613400" cy="433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60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lvl="2" indent="0" algn="just"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Principles of Map Reading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map reading abilities and skills, certain basic principles must be applied by the map-reader to translate map symbols into landscape images. </a:t>
            </a:r>
          </a:p>
          <a:p>
            <a:pPr marL="685800" lvl="0" algn="just"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Readers must have ideas about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World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(landscapes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                                   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             </a:t>
            </a:r>
            <a:r>
              <a:rPr lang="en-GB" sz="2800" dirty="0" smtClean="0">
                <a:latin typeface="NSimSun"/>
                <a:ea typeface="NSimSun"/>
                <a:cs typeface="Times New Roman" panose="02020603050405020304" pitchFamily="18" charset="0"/>
                <a:sym typeface="Wingdings 2"/>
              </a:rPr>
              <a:t> </a:t>
            </a:r>
            <a:r>
              <a:rPr lang="en-GB" sz="2800" dirty="0" smtClean="0">
                <a:latin typeface="Footlight MT Light"/>
                <a:ea typeface="NSimSun"/>
                <a:cs typeface="Times New Roman" panose="02020603050405020304" pitchFamily="18" charset="0"/>
                <a:sym typeface="Wingdings 2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algn="just"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knowledge of directions is an important principle in reading maps.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lvl="0" indent="0" algn="just"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N             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W                     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00400" y="4495800"/>
            <a:ext cx="1295400" cy="1371600"/>
            <a:chOff x="3200400" y="4572000"/>
            <a:chExt cx="1295400" cy="1371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6200" y="4572000"/>
              <a:ext cx="0" cy="1371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200400" y="5257800"/>
              <a:ext cx="1295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9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2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Lesson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lnSpcReduction="10000"/>
          </a:bodyPr>
          <a:lstStyle/>
          <a:p>
            <a:pPr marL="0" lvl="2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points of the lesson</a:t>
            </a:r>
          </a:p>
          <a:p>
            <a:pPr marL="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1.1.  Geography: definition, scope, approach and theme</a:t>
            </a:r>
          </a:p>
          <a:p>
            <a:pPr marL="0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1.2. Geographic position of Ethiopia and the Horn</a:t>
            </a:r>
          </a:p>
          <a:p>
            <a:pPr marL="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Location of Ethiopia and the horn</a:t>
            </a:r>
          </a:p>
          <a:p>
            <a:pPr marL="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Absolute and Relative location</a:t>
            </a:r>
          </a:p>
          <a:p>
            <a:pPr marL="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implications of Ethiopia’s location</a:t>
            </a:r>
          </a:p>
          <a:p>
            <a:pPr marL="0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Areal size of Ethiopia</a:t>
            </a:r>
          </a:p>
          <a:p>
            <a:pPr marL="1371600" lvl="2" indent="-342900" algn="just">
              <a:buFont typeface="Wingdings" panose="05000000000000000000" pitchFamily="2" charset="2"/>
              <a:buChar char="ü"/>
              <a:tabLst>
                <a:tab pos="154305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Ethiopia’s areal size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Shape of Ethiopia </a:t>
            </a:r>
          </a:p>
          <a:p>
            <a:pPr marL="1371600" lvl="2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five categories of shape</a:t>
            </a:r>
          </a:p>
          <a:p>
            <a:pPr marL="1371600" lvl="2" indent="-34290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country’s shape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 Basic Skills of Map Reading </a:t>
            </a:r>
          </a:p>
          <a:p>
            <a:pPr marL="0" lvl="2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Definition, importance, type, elements and principles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1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Three: Topography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Ethiopia and   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the Horn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Physiographic Divisions of Ethiopia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Impacts of Relief on Biophysical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Socioeconomic Conditions</a:t>
            </a: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Four: Drainage Systems and Water Resource of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Ethiopia and the Horn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4.1. Major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Drainage System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4.2. Water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Rivers, Lakes and Sub-Surface Water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Resources Potentials and Development in Ethiopia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Five: The Climate of Ethiopia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Horn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and Controls of Weather and Climate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Spatiotemporal Patterns and Distribution of Temperature and Rainfall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Change/Global Warming: Causes, Consequences and Response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Six: Soils, Natural Vegetation and Wildlife Resources of Ethiopia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the Horn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Soils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Vegetation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Wild Life/Wild Animals in Ethiopia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1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Seven: Population of Ethiopia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Horn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Population Data: Uses and Sources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Population Dynamics: Fertility, Mortality and Migration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7.4. Age and Sex Structure of Ethiopian Population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Population Distribution in Ethiopia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7.6. Socio-cultural Aspects of Ethiopian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Eight: Economic Activities in Ethiopia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8.1. Primary Economic Activities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 Secondary Economic Activities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8.3. Tertiary Economic Activities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62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One: Introduction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Objectives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this chapter,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be able to: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GB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Comprehend the meaning, scope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Geography.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GB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themes of Geography.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GB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Explicate the implications of location, shape and size of Ethiopia and the Horn on the physical environment, socioeconomic and political aspects.</a:t>
            </a:r>
            <a:endParaRPr lang="en-US" sz="24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basic skills of map reading.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0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1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Geography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Definition,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Scope, Approach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Themes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lv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1.1.1. Meaning of Geography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universally accepted definition: Reasons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0" algn="just"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discipline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0" algn="just"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changes in its scope and method of study.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 Do you remember the definition given by different scholars</a:t>
            </a:r>
          </a:p>
          <a:p>
            <a:pPr lvl="0"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study of the Earth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describes and analyses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variations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phenomena, and their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interrelationships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surface of the Earth.</a:t>
            </a:r>
          </a:p>
          <a:p>
            <a:pPr marL="0" lv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E483-830F-4DF8-B7E7-EE3824EAFC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5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2323</Words>
  <Application>Microsoft Office PowerPoint</Application>
  <PresentationFormat>On-screen Show (4:3)</PresentationFormat>
  <Paragraphs>438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Introduction to the Course </vt:lpstr>
      <vt:lpstr>Con’t…….</vt:lpstr>
      <vt:lpstr>Course Content </vt:lpstr>
      <vt:lpstr>Con’t…….</vt:lpstr>
      <vt:lpstr>Con’t…….</vt:lpstr>
      <vt:lpstr>Con’t…….</vt:lpstr>
      <vt:lpstr>Chapter One: Introduction </vt:lpstr>
      <vt:lpstr>1.1. Geography: Definition, Scope, Approach and Themes</vt:lpstr>
      <vt:lpstr>1.1.2. The Scope, Approaches and Themes of Geography </vt:lpstr>
      <vt:lpstr>Con’t…….</vt:lpstr>
      <vt:lpstr>Con’t…….</vt:lpstr>
      <vt:lpstr>Con’t…….</vt:lpstr>
      <vt:lpstr>Con’t…….</vt:lpstr>
      <vt:lpstr> 1.2. Location, Shape and Size of Ethiopia and the Horn  </vt:lpstr>
      <vt:lpstr> Con’t……… </vt:lpstr>
      <vt:lpstr> Con’t……. </vt:lpstr>
      <vt:lpstr> Con’t……. </vt:lpstr>
      <vt:lpstr>Con’t……. </vt:lpstr>
      <vt:lpstr> Con’t……. </vt:lpstr>
      <vt:lpstr>Con’t……. </vt:lpstr>
      <vt:lpstr> Con’t……. </vt:lpstr>
      <vt:lpstr>Con’t……. </vt:lpstr>
      <vt:lpstr>Con’t……. </vt:lpstr>
      <vt:lpstr>Con’t……. </vt:lpstr>
      <vt:lpstr>Con’t……. </vt:lpstr>
      <vt:lpstr>Con’t……. </vt:lpstr>
      <vt:lpstr>Con’t……. </vt:lpstr>
      <vt:lpstr>Con’t……. </vt:lpstr>
      <vt:lpstr> Con’t……. </vt:lpstr>
      <vt:lpstr>Con’t……. </vt:lpstr>
      <vt:lpstr>Con’t……. </vt:lpstr>
      <vt:lpstr>Con’t……. </vt:lpstr>
      <vt:lpstr> Con’t……. </vt:lpstr>
      <vt:lpstr>  1.3. Basic Skills of Map Reading  </vt:lpstr>
      <vt:lpstr>  1.3. Basic Skills of Map Reading  </vt:lpstr>
      <vt:lpstr>  Con’t……..  </vt:lpstr>
      <vt:lpstr>  Con’t……..  </vt:lpstr>
      <vt:lpstr>  Con’t……..  </vt:lpstr>
      <vt:lpstr>  Con’t……..  </vt:lpstr>
      <vt:lpstr>  Con’t……..  </vt:lpstr>
      <vt:lpstr>  Con’t……..  </vt:lpstr>
      <vt:lpstr>  Con’t……..  </vt:lpstr>
      <vt:lpstr>  Summary of the Lesson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GUset</cp:lastModifiedBy>
  <cp:revision>5</cp:revision>
  <dcterms:created xsi:type="dcterms:W3CDTF">2020-06-22T14:21:03Z</dcterms:created>
  <dcterms:modified xsi:type="dcterms:W3CDTF">2021-10-15T04:23:00Z</dcterms:modified>
</cp:coreProperties>
</file>