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9.png" ContentType="image/png"/>
  <Override PartName="/ppt/media/image21.jpeg" ContentType="image/jpeg"/>
  <Override PartName="/ppt/media/image27.png" ContentType="image/png"/>
  <Override PartName="/ppt/media/image33.jpeg" ContentType="image/jpeg"/>
  <Override PartName="/ppt/media/image24.png" ContentType="image/png"/>
  <Override PartName="/ppt/media/image11.jpeg" ContentType="image/jpeg"/>
  <Override PartName="/ppt/media/image22.png" ContentType="image/png"/>
  <Override PartName="/ppt/media/image19.png" ContentType="image/png"/>
  <Override PartName="/ppt/media/image17.jpeg" ContentType="image/jpeg"/>
  <Override PartName="/ppt/media/image16.jpeg" ContentType="image/jpeg"/>
  <Override PartName="/ppt/media/image15.jpeg" ContentType="image/jpeg"/>
  <Override PartName="/ppt/media/image14.png" ContentType="image/png"/>
  <Override PartName="/ppt/media/image10.jpeg" ContentType="image/jpeg"/>
  <Override PartName="/ppt/media/image1.jpeg" ContentType="image/jpeg"/>
  <Override PartName="/ppt/media/image47.png" ContentType="image/png"/>
  <Override PartName="/ppt/media/image3.jpeg" ContentType="image/jpeg"/>
  <Override PartName="/ppt/media/image30.png" ContentType="image/png"/>
  <Override PartName="/ppt/media/image25.png" ContentType="image/png"/>
  <Override PartName="/ppt/media/image2.png" ContentType="image/png"/>
  <Override PartName="/ppt/media/image32.png" ContentType="image/png"/>
  <Override PartName="/ppt/media/image4.jpeg" ContentType="image/jpeg"/>
  <Override PartName="/ppt/media/image40.png" ContentType="image/png"/>
  <Override PartName="/ppt/media/image26.jpeg" ContentType="image/jpeg"/>
  <Override PartName="/ppt/media/image42.png" ContentType="image/png"/>
  <Override PartName="/ppt/media/image5.jpeg" ContentType="image/jpeg"/>
  <Override PartName="/ppt/media/image50.png" ContentType="image/png"/>
  <Override PartName="/ppt/media/image39.png" ContentType="image/png"/>
  <Override PartName="/ppt/media/image41.png" ContentType="image/png"/>
  <Override PartName="/ppt/media/image45.jpeg" ContentType="image/jpeg"/>
  <Override PartName="/ppt/media/image55.png" ContentType="image/png"/>
  <Override PartName="/ppt/media/image20.png" ContentType="image/png"/>
  <Override PartName="/ppt/media/image6.jpeg" ContentType="image/jpeg"/>
  <Override PartName="/ppt/media/image18.png" ContentType="image/png"/>
  <Override PartName="/ppt/media/image37.png" ContentType="image/png"/>
  <Override PartName="/ppt/media/image44.jpeg" ContentType="image/jpeg"/>
  <Override PartName="/ppt/media/image49.png" ContentType="image/png"/>
  <Override PartName="/ppt/media/image46.jpeg" ContentType="image/jpeg"/>
  <Override PartName="/ppt/media/image54.png" ContentType="image/png"/>
  <Override PartName="/ppt/media/image51.jpeg" ContentType="image/jpeg"/>
  <Override PartName="/ppt/media/image13.jpeg" ContentType="image/jpeg"/>
  <Override PartName="/ppt/media/image23.png" ContentType="image/png"/>
  <Override PartName="/ppt/media/image52.png" ContentType="image/png"/>
  <Override PartName="/ppt/media/image53.png" ContentType="image/png"/>
  <Override PartName="/ppt/media/image56.jpeg" ContentType="image/jpeg"/>
  <Override PartName="/ppt/media/image36.png" ContentType="image/png"/>
  <Override PartName="/ppt/media/image43.jpeg" ContentType="image/jpeg"/>
  <Override PartName="/ppt/media/image35.png" ContentType="image/png"/>
  <Override PartName="/ppt/media/image31.png" ContentType="image/png"/>
  <Override PartName="/ppt/media/image38.png" ContentType="image/png"/>
  <Override PartName="/ppt/media/image8.jpeg" ContentType="image/jpeg"/>
  <Override PartName="/ppt/media/image7.jpeg" ContentType="image/jpeg"/>
  <Override PartName="/ppt/media/image28.png" ContentType="image/png"/>
  <Override PartName="/ppt/media/image34.png" ContentType="image/png"/>
  <Override PartName="/ppt/media/image12.jpeg" ContentType="image/jpeg"/>
  <Override PartName="/ppt/media/image9.jpeg" ContentType="image/jpeg"/>
  <Override PartName="/ppt/media/image48.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a:t>
            </a:r>
            <a:r>
              <a:rPr b="0" lang="en-US" sz="4400" spc="-1" strike="noStrike">
                <a:latin typeface="Arial"/>
              </a:rPr>
              <a:t>t </a:t>
            </a:r>
            <a:r>
              <a:rPr b="0" lang="en-US" sz="4400" spc="-1" strike="noStrike">
                <a:latin typeface="Arial"/>
              </a:rPr>
              <a:t>the </a:t>
            </a:r>
            <a:r>
              <a:rPr b="0" lang="en-US" sz="4400" spc="-1" strike="noStrike">
                <a:latin typeface="Arial"/>
              </a:rPr>
              <a:t>title </a:t>
            </a:r>
            <a:r>
              <a:rPr b="0" lang="en-US" sz="4400" spc="-1" strike="noStrike">
                <a:latin typeface="Arial"/>
              </a:rPr>
              <a:t>tex</a:t>
            </a:r>
            <a:r>
              <a:rPr b="0" lang="en-US" sz="4400" spc="-1" strike="noStrike">
                <a:latin typeface="Arial"/>
              </a:rPr>
              <a:t>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www.google.com/" TargetMode="External"/><Relationship Id="rId2" Type="http://schemas.openxmlformats.org/officeDocument/2006/relationships/image" Target="../media/image21.jpe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hyperlink" Target="http://www.google.com/maps" TargetMode="External"/><Relationship Id="rId8" Type="http://schemas.openxmlformats.org/officeDocument/2006/relationships/hyperlink" Target="http://www.google.com/maps" TargetMode="External"/><Relationship Id="rId9"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jpeg"/><Relationship Id="rId9" Type="http://schemas.openxmlformats.org/officeDocument/2006/relationships/image" Target="../media/image34.png"/><Relationship Id="rId10" Type="http://schemas.openxmlformats.org/officeDocument/2006/relationships/image" Target="../media/image35.png"/><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jpeg"/><Relationship Id="rId19"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image" Target="../media/image45.jpeg"/><Relationship Id="rId3" Type="http://schemas.openxmlformats.org/officeDocument/2006/relationships/image" Target="../media/image46.jpe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1.jpeg"/><Relationship Id="rId9" Type="http://schemas.openxmlformats.org/officeDocument/2006/relationships/image" Target="../media/image52.png"/><Relationship Id="rId10" Type="http://schemas.openxmlformats.org/officeDocument/2006/relationships/image" Target="../media/image53.png"/><Relationship Id="rId11" Type="http://schemas.openxmlformats.org/officeDocument/2006/relationships/image" Target="../media/image54.png"/><Relationship Id="rId12" Type="http://schemas.openxmlformats.org/officeDocument/2006/relationships/image" Target="../media/image55.png"/><Relationship Id="rId13" Type="http://schemas.openxmlformats.org/officeDocument/2006/relationships/image" Target="../media/image56.jpeg"/><Relationship Id="rId1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hyperlink" Target="https://www.computerhope.com/jargon/i/internet.htm" TargetMode="External"/><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hyperlink" Target="https://www.vox.com/a/internet-maps" TargetMode="External"/><Relationship Id="rId3" Type="http://schemas.openxmlformats.org/officeDocument/2006/relationships/image" Target="../media/image11.jpe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7267680" y="0"/>
            <a:ext cx="4923720" cy="6694200"/>
          </a:xfrm>
          <a:prstGeom prst="rect">
            <a:avLst/>
          </a:prstGeom>
          <a:blipFill rotWithShape="0">
            <a:blip r:embed="rId1"/>
            <a:stretch>
              <a:fillRect/>
            </a:stretch>
          </a:blipFill>
          <a:ln>
            <a:noFill/>
          </a:ln>
        </p:spPr>
        <p:style>
          <a:lnRef idx="0"/>
          <a:fillRef idx="0"/>
          <a:effectRef idx="0"/>
          <a:fontRef idx="minor"/>
        </p:style>
      </p:sp>
      <p:sp>
        <p:nvSpPr>
          <p:cNvPr id="77" name="CustomShape 2"/>
          <p:cNvSpPr/>
          <p:nvPr/>
        </p:nvSpPr>
        <p:spPr>
          <a:xfrm>
            <a:off x="8229600" y="2689920"/>
            <a:ext cx="3515040" cy="510120"/>
          </a:xfrm>
          <a:prstGeom prst="rect">
            <a:avLst/>
          </a:prstGeom>
          <a:noFill/>
          <a:ln>
            <a:noFill/>
          </a:ln>
        </p:spPr>
        <p:style>
          <a:lnRef idx="0"/>
          <a:fillRef idx="0"/>
          <a:effectRef idx="0"/>
          <a:fontRef idx="minor"/>
        </p:style>
        <p:txBody>
          <a:bodyPr lIns="0" rIns="0" tIns="83520" bIns="0">
            <a:spAutoFit/>
          </a:bodyPr>
          <a:p>
            <a:pPr>
              <a:lnSpc>
                <a:spcPct val="100000"/>
              </a:lnSpc>
            </a:pPr>
            <a:r>
              <a:rPr b="1" lang="en-US" sz="2800" spc="-7" strike="noStrike">
                <a:solidFill>
                  <a:srgbClr val="ffffff"/>
                </a:solidFill>
                <a:latin typeface="Calibri"/>
                <a:ea typeface="DejaVu Sans"/>
              </a:rPr>
              <a:t> </a:t>
            </a:r>
            <a:r>
              <a:rPr b="1" lang="en-US" sz="2800" spc="-1" strike="noStrike">
                <a:solidFill>
                  <a:srgbClr val="ffffff"/>
                </a:solidFill>
                <a:latin typeface="Calibri"/>
                <a:ea typeface="DejaVu Sans"/>
              </a:rPr>
              <a:t>INTRODUCTION</a:t>
            </a:r>
            <a:endParaRPr b="0" lang="en-US" sz="2800" spc="-1" strike="noStrike">
              <a:latin typeface="Arial"/>
            </a:endParaRPr>
          </a:p>
        </p:txBody>
      </p:sp>
      <p:pic>
        <p:nvPicPr>
          <p:cNvPr id="78" name="Picture 4" descr=""/>
          <p:cNvPicPr/>
          <p:nvPr/>
        </p:nvPicPr>
        <p:blipFill>
          <a:blip r:embed="rId2"/>
          <a:stretch/>
        </p:blipFill>
        <p:spPr>
          <a:xfrm>
            <a:off x="450000" y="602280"/>
            <a:ext cx="6644880" cy="47376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119" name="CustomShape 2"/>
          <p:cNvSpPr/>
          <p:nvPr/>
        </p:nvSpPr>
        <p:spPr>
          <a:xfrm>
            <a:off x="367200" y="-182520"/>
            <a:ext cx="7308720" cy="115200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0" lang="en-US" sz="3000" spc="-1" strike="noStrike">
                <a:solidFill>
                  <a:srgbClr val="e7e6e6"/>
                </a:solidFill>
                <a:latin typeface="Arial"/>
              </a:rPr>
              <a:t> </a:t>
            </a:r>
            <a:r>
              <a:rPr b="0" lang="en-US" sz="3000" spc="-1" strike="noStrike">
                <a:solidFill>
                  <a:srgbClr val="e7e6e6"/>
                </a:solidFill>
                <a:latin typeface="Arial"/>
              </a:rPr>
              <a:t>Web</a:t>
            </a:r>
            <a:r>
              <a:rPr b="0" lang="en-US" sz="4400" spc="-1" strike="noStrike">
                <a:solidFill>
                  <a:srgbClr val="e7e6e6"/>
                </a:solidFill>
                <a:latin typeface="Calibri Light"/>
              </a:rPr>
              <a:t> and Web Servers</a:t>
            </a:r>
            <a:endParaRPr b="0" lang="en-US" sz="4400" spc="-1" strike="noStrike">
              <a:latin typeface="Arial"/>
            </a:endParaRPr>
          </a:p>
        </p:txBody>
      </p:sp>
      <p:sp>
        <p:nvSpPr>
          <p:cNvPr id="120" name="CustomShape 3"/>
          <p:cNvSpPr/>
          <p:nvPr/>
        </p:nvSpPr>
        <p:spPr>
          <a:xfrm>
            <a:off x="367200" y="1454400"/>
            <a:ext cx="4663440" cy="1092960"/>
          </a:xfrm>
          <a:prstGeom prst="rect">
            <a:avLst/>
          </a:prstGeom>
          <a:noFill/>
          <a:ln>
            <a:noFill/>
          </a:ln>
        </p:spPr>
        <p:style>
          <a:lnRef idx="0"/>
          <a:fillRef idx="0"/>
          <a:effectRef idx="0"/>
          <a:fontRef idx="minor"/>
        </p:style>
        <p:txBody>
          <a:bodyPr lIns="0" rIns="0" tIns="7560" bIns="0">
            <a:spAutoFit/>
          </a:bodyPr>
          <a:p>
            <a:pPr marL="274320" indent="-266040" algn="ctr">
              <a:lnSpc>
                <a:spcPct val="131000"/>
              </a:lnSpc>
              <a:spcBef>
                <a:spcPts val="62"/>
              </a:spcBef>
              <a:tabLst>
                <a:tab algn="l" pos="0"/>
              </a:tabLst>
            </a:pPr>
            <a:r>
              <a:rPr b="1" lang="en-US" sz="1800" spc="-1" strike="noStrike">
                <a:solidFill>
                  <a:srgbClr val="000000"/>
                </a:solidFill>
                <a:latin typeface="Calibri"/>
                <a:ea typeface="DejaVu Sans"/>
              </a:rPr>
              <a:t>Web </a:t>
            </a:r>
            <a:endParaRPr b="0" lang="en-US" sz="1800" spc="-1" strike="noStrike">
              <a:latin typeface="Arial"/>
            </a:endParaRPr>
          </a:p>
          <a:p>
            <a:pPr marL="2743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0" lang="en-US" sz="1800" spc="-1" strike="noStrike">
                <a:solidFill>
                  <a:srgbClr val="000000"/>
                </a:solidFill>
                <a:latin typeface="Calibri"/>
                <a:ea typeface="DejaVu Sans"/>
              </a:rPr>
              <a:t>The web is one service that is made available via the internet.</a:t>
            </a:r>
            <a:endParaRPr b="0" lang="en-US" sz="1800" spc="-1" strike="noStrike">
              <a:latin typeface="Arial"/>
            </a:endParaRPr>
          </a:p>
        </p:txBody>
      </p:sp>
      <p:sp>
        <p:nvSpPr>
          <p:cNvPr id="121" name="CustomShape 4"/>
          <p:cNvSpPr/>
          <p:nvPr/>
        </p:nvSpPr>
        <p:spPr>
          <a:xfrm>
            <a:off x="5868000" y="1454400"/>
            <a:ext cx="4663440" cy="3647520"/>
          </a:xfrm>
          <a:prstGeom prst="rect">
            <a:avLst/>
          </a:prstGeom>
          <a:noFill/>
          <a:ln>
            <a:noFill/>
          </a:ln>
        </p:spPr>
        <p:style>
          <a:lnRef idx="0"/>
          <a:fillRef idx="0"/>
          <a:effectRef idx="0"/>
          <a:fontRef idx="minor"/>
        </p:style>
        <p:txBody>
          <a:bodyPr lIns="0" rIns="0" tIns="7560" bIns="0">
            <a:spAutoFit/>
          </a:bodyPr>
          <a:p>
            <a:pPr marL="274320" indent="-266040" algn="ctr">
              <a:lnSpc>
                <a:spcPct val="131000"/>
              </a:lnSpc>
              <a:spcBef>
                <a:spcPts val="62"/>
              </a:spcBef>
              <a:tabLst>
                <a:tab algn="l" pos="0"/>
              </a:tabLst>
            </a:pPr>
            <a:r>
              <a:rPr b="1" lang="en-US" sz="1800" spc="-1" strike="noStrike">
                <a:solidFill>
                  <a:srgbClr val="000000"/>
                </a:solidFill>
                <a:latin typeface="Calibri"/>
                <a:ea typeface="DejaVu Sans"/>
              </a:rPr>
              <a:t>Web Servers </a:t>
            </a:r>
            <a:endParaRPr b="0" lang="en-US" sz="1800" spc="-1" strike="noStrike">
              <a:latin typeface="Arial"/>
            </a:endParaRPr>
          </a:p>
          <a:p>
            <a:pPr marL="2743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0" lang="en-US" sz="1800" spc="-1" strike="noStrike">
                <a:solidFill>
                  <a:srgbClr val="000000"/>
                </a:solidFill>
                <a:latin typeface="Calibri"/>
                <a:ea typeface="DejaVu Sans"/>
              </a:rPr>
              <a:t>A web server is a software</a:t>
            </a:r>
            <a:endParaRPr b="0" lang="en-US" sz="1800" spc="-1" strike="noStrike">
              <a:latin typeface="Arial"/>
            </a:endParaRPr>
          </a:p>
          <a:p>
            <a:pPr marL="2743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0" lang="en-US" sz="1800" spc="-1" strike="noStrike">
                <a:solidFill>
                  <a:srgbClr val="000000"/>
                </a:solidFill>
                <a:latin typeface="Calibri"/>
                <a:ea typeface="DejaVu Sans"/>
              </a:rPr>
              <a:t>The server usually is able to serve or send the web page to many users at the same time.</a:t>
            </a:r>
            <a:endParaRPr b="0" lang="en-US" sz="1800" spc="-1" strike="noStrike">
              <a:latin typeface="Arial"/>
            </a:endParaRPr>
          </a:p>
          <a:p>
            <a:pPr marL="2743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0" lang="en-US" sz="1800" spc="-1" strike="noStrike">
                <a:solidFill>
                  <a:srgbClr val="000000"/>
                </a:solidFill>
                <a:latin typeface="Calibri"/>
                <a:ea typeface="DejaVu Sans"/>
              </a:rPr>
              <a:t>Common web servers include apache, NGNIX, and IIS.</a:t>
            </a:r>
            <a:endParaRPr b="0" lang="en-US" sz="1800" spc="-1" strike="noStrike">
              <a:latin typeface="Arial"/>
            </a:endParaRPr>
          </a:p>
          <a:p>
            <a:pPr marL="274320" indent="-266040">
              <a:lnSpc>
                <a:spcPct val="131000"/>
              </a:lnSpc>
              <a:spcBef>
                <a:spcPts val="62"/>
              </a:spcBef>
              <a:tabLst>
                <a:tab algn="l" pos="0"/>
              </a:tabLst>
            </a:pPr>
            <a:endParaRPr b="0" lang="en-US" sz="1800" spc="-1" strike="noStrike">
              <a:latin typeface="Arial"/>
            </a:endParaRPr>
          </a:p>
          <a:p>
            <a:pPr marL="274320" indent="-266040">
              <a:lnSpc>
                <a:spcPct val="131000"/>
              </a:lnSpc>
              <a:spcBef>
                <a:spcPts val="62"/>
              </a:spcBef>
              <a:tabLst>
                <a:tab algn="l" pos="0"/>
              </a:tabLst>
            </a:pPr>
            <a:endParaRPr b="0" lang="en-US" sz="1800" spc="-1" strike="noStrike">
              <a:latin typeface="Arial"/>
            </a:endParaRPr>
          </a:p>
          <a:p>
            <a:pPr marL="274320" indent="-266040">
              <a:lnSpc>
                <a:spcPct val="131000"/>
              </a:lnSpc>
              <a:spcBef>
                <a:spcPts val="62"/>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3" dur="indefinite" restart="never" nodeType="tmRoot">
          <p:childTnLst>
            <p:seq>
              <p:cTn id="194" dur="indefinite" nodeType="mainSeq">
                <p:childTnLst>
                  <p:par>
                    <p:cTn id="195" fill="hold">
                      <p:stCondLst>
                        <p:cond delay="indefinite"/>
                      </p:stCondLst>
                      <p:childTnLst>
                        <p:par>
                          <p:cTn id="196" fill="hold">
                            <p:stCondLst>
                              <p:cond delay="0"/>
                            </p:stCondLst>
                            <p:childTnLst>
                              <p:par>
                                <p:cTn id="197" nodeType="clickEffect" fill="hold" presetClass="entr" presetID="16" presetSubtype="21">
                                  <p:stCondLst>
                                    <p:cond delay="0"/>
                                  </p:stCondLst>
                                  <p:childTnLst>
                                    <p:set>
                                      <p:cBhvr>
                                        <p:cTn id="198" dur="1" fill="hold">
                                          <p:stCondLst>
                                            <p:cond delay="0"/>
                                          </p:stCondLst>
                                        </p:cTn>
                                        <p:tgtEl>
                                          <p:spTgt spid="120"/>
                                        </p:tgtEl>
                                        <p:attrNameLst>
                                          <p:attrName>style.visibility</p:attrName>
                                        </p:attrNameLst>
                                      </p:cBhvr>
                                      <p:to>
                                        <p:strVal val="visible"/>
                                      </p:to>
                                    </p:set>
                                    <p:animEffect filter="barn(inVertical)" transition="in">
                                      <p:cBhvr additive="repl">
                                        <p:cTn id="199" dur="500"/>
                                        <p:tgtEl>
                                          <p:spTgt spid="120"/>
                                        </p:tgtEl>
                                      </p:cBhvr>
                                    </p:animEffect>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16" presetSubtype="21">
                                  <p:stCondLst>
                                    <p:cond delay="0"/>
                                  </p:stCondLst>
                                  <p:childTnLst>
                                    <p:set>
                                      <p:cBhvr>
                                        <p:cTn id="203" dur="1" fill="hold">
                                          <p:stCondLst>
                                            <p:cond delay="0"/>
                                          </p:stCondLst>
                                        </p:cTn>
                                        <p:tgtEl>
                                          <p:spTgt spid="121">
                                            <p:txEl>
                                              <p:pRg st="0" end="0"/>
                                            </p:txEl>
                                          </p:spTgt>
                                        </p:tgtEl>
                                        <p:attrNameLst>
                                          <p:attrName>style.visibility</p:attrName>
                                        </p:attrNameLst>
                                      </p:cBhvr>
                                      <p:to>
                                        <p:strVal val="visible"/>
                                      </p:to>
                                    </p:set>
                                    <p:animEffect filter="barn(inVertical)" transition="in">
                                      <p:cBhvr additive="repl">
                                        <p:cTn id="204" dur="500"/>
                                        <p:tgtEl>
                                          <p:spTgt spid="121">
                                            <p:txEl>
                                              <p:pRg st="0" end="0"/>
                                            </p:txEl>
                                          </p:spTgt>
                                        </p:tgtEl>
                                      </p:cBhvr>
                                    </p:animEffec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6" presetSubtype="21">
                                  <p:stCondLst>
                                    <p:cond delay="0"/>
                                  </p:stCondLst>
                                  <p:childTnLst>
                                    <p:set>
                                      <p:cBhvr>
                                        <p:cTn id="208" dur="1" fill="hold">
                                          <p:stCondLst>
                                            <p:cond delay="0"/>
                                          </p:stCondLst>
                                        </p:cTn>
                                        <p:tgtEl>
                                          <p:spTgt spid="121">
                                            <p:txEl>
                                              <p:pRg st="1" end="1"/>
                                            </p:txEl>
                                          </p:spTgt>
                                        </p:tgtEl>
                                        <p:attrNameLst>
                                          <p:attrName>style.visibility</p:attrName>
                                        </p:attrNameLst>
                                      </p:cBhvr>
                                      <p:to>
                                        <p:strVal val="visible"/>
                                      </p:to>
                                    </p:set>
                                    <p:animEffect filter="barn(inVertical)" transition="in">
                                      <p:cBhvr additive="repl">
                                        <p:cTn id="209" dur="500"/>
                                        <p:tgtEl>
                                          <p:spTgt spid="121">
                                            <p:txEl>
                                              <p:pRg st="1" end="1"/>
                                            </p:txEl>
                                          </p:spTgt>
                                        </p:tgtEl>
                                      </p:cBhvr>
                                    </p:animEffect>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16" presetSubtype="21">
                                  <p:stCondLst>
                                    <p:cond delay="0"/>
                                  </p:stCondLst>
                                  <p:childTnLst>
                                    <p:set>
                                      <p:cBhvr>
                                        <p:cTn id="213" dur="1" fill="hold">
                                          <p:stCondLst>
                                            <p:cond delay="0"/>
                                          </p:stCondLst>
                                        </p:cTn>
                                        <p:tgtEl>
                                          <p:spTgt spid="121">
                                            <p:txEl>
                                              <p:pRg st="2" end="2"/>
                                            </p:txEl>
                                          </p:spTgt>
                                        </p:tgtEl>
                                        <p:attrNameLst>
                                          <p:attrName>style.visibility</p:attrName>
                                        </p:attrNameLst>
                                      </p:cBhvr>
                                      <p:to>
                                        <p:strVal val="visible"/>
                                      </p:to>
                                    </p:set>
                                    <p:animEffect filter="barn(inVertical)" transition="in">
                                      <p:cBhvr additive="repl">
                                        <p:cTn id="214" dur="500"/>
                                        <p:tgtEl>
                                          <p:spTgt spid="121">
                                            <p:txEl>
                                              <p:pRg st="2" end="2"/>
                                            </p:txEl>
                                          </p:spTgt>
                                        </p:tgtEl>
                                      </p:cBhvr>
                                    </p:animEffec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6" presetSubtype="21">
                                  <p:stCondLst>
                                    <p:cond delay="0"/>
                                  </p:stCondLst>
                                  <p:childTnLst>
                                    <p:set>
                                      <p:cBhvr>
                                        <p:cTn id="218" dur="1" fill="hold">
                                          <p:stCondLst>
                                            <p:cond delay="0"/>
                                          </p:stCondLst>
                                        </p:cTn>
                                        <p:tgtEl>
                                          <p:spTgt spid="121">
                                            <p:txEl>
                                              <p:pRg st="3" end="3"/>
                                            </p:txEl>
                                          </p:spTgt>
                                        </p:tgtEl>
                                        <p:attrNameLst>
                                          <p:attrName>style.visibility</p:attrName>
                                        </p:attrNameLst>
                                      </p:cBhvr>
                                      <p:to>
                                        <p:strVal val="visible"/>
                                      </p:to>
                                    </p:set>
                                    <p:animEffect filter="barn(inVertical)" transition="in">
                                      <p:cBhvr additive="repl">
                                        <p:cTn id="219" dur="500"/>
                                        <p:tgtEl>
                                          <p:spTgt spid="12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123" name="CustomShape 2"/>
          <p:cNvSpPr/>
          <p:nvPr/>
        </p:nvSpPr>
        <p:spPr>
          <a:xfrm>
            <a:off x="367200" y="-182520"/>
            <a:ext cx="9690480" cy="115200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0" lang="en-US" sz="3000" spc="-1" strike="noStrike">
                <a:solidFill>
                  <a:srgbClr val="ededed"/>
                </a:solidFill>
                <a:latin typeface="Arial"/>
              </a:rPr>
              <a:t>WHAT HAPPENS WHEN WE ACCESS WEB PAGE</a:t>
            </a:r>
            <a:endParaRPr b="0" lang="en-US" sz="3000" spc="-1" strike="noStrike">
              <a:latin typeface="Arial"/>
            </a:endParaRPr>
          </a:p>
        </p:txBody>
      </p:sp>
      <p:grpSp>
        <p:nvGrpSpPr>
          <p:cNvPr id="124" name="Group 3"/>
          <p:cNvGrpSpPr/>
          <p:nvPr/>
        </p:nvGrpSpPr>
        <p:grpSpPr>
          <a:xfrm>
            <a:off x="1893240" y="2991960"/>
            <a:ext cx="1594080" cy="1594080"/>
            <a:chOff x="1893240" y="2991960"/>
            <a:chExt cx="1594080" cy="1594080"/>
          </a:xfrm>
        </p:grpSpPr>
        <p:sp>
          <p:nvSpPr>
            <p:cNvPr id="125" name="CustomShape 4"/>
            <p:cNvSpPr/>
            <p:nvPr/>
          </p:nvSpPr>
          <p:spPr>
            <a:xfrm>
              <a:off x="1893240" y="2991960"/>
              <a:ext cx="1594080" cy="1594080"/>
            </a:xfrm>
            <a:custGeom>
              <a:avLst/>
              <a:gdLst/>
              <a:ahLst/>
              <a:rect l="l" t="t" r="r" b="b"/>
              <a:pathLst>
                <a:path w="2630170" h="2630170">
                  <a:moveTo>
                    <a:pt x="1337338" y="0"/>
                  </a:moveTo>
                  <a:lnTo>
                    <a:pt x="1292465" y="0"/>
                  </a:lnTo>
                  <a:lnTo>
                    <a:pt x="1247613" y="1521"/>
                  </a:lnTo>
                  <a:lnTo>
                    <a:pt x="1202824" y="4565"/>
                  </a:lnTo>
                  <a:lnTo>
                    <a:pt x="1158140" y="9130"/>
                  </a:lnTo>
                  <a:lnTo>
                    <a:pt x="1113603" y="15217"/>
                  </a:lnTo>
                  <a:lnTo>
                    <a:pt x="1069255" y="22825"/>
                  </a:lnTo>
                  <a:lnTo>
                    <a:pt x="1025138" y="31955"/>
                  </a:lnTo>
                  <a:lnTo>
                    <a:pt x="981294" y="42607"/>
                  </a:lnTo>
                  <a:lnTo>
                    <a:pt x="937766" y="54781"/>
                  </a:lnTo>
                  <a:lnTo>
                    <a:pt x="894595" y="68476"/>
                  </a:lnTo>
                  <a:lnTo>
                    <a:pt x="851823" y="83693"/>
                  </a:lnTo>
                  <a:lnTo>
                    <a:pt x="809492" y="100432"/>
                  </a:lnTo>
                  <a:lnTo>
                    <a:pt x="767644" y="118693"/>
                  </a:lnTo>
                  <a:lnTo>
                    <a:pt x="726322" y="138475"/>
                  </a:lnTo>
                  <a:lnTo>
                    <a:pt x="685567" y="159779"/>
                  </a:lnTo>
                  <a:lnTo>
                    <a:pt x="645421" y="182604"/>
                  </a:lnTo>
                  <a:lnTo>
                    <a:pt x="605926" y="206952"/>
                  </a:lnTo>
                  <a:lnTo>
                    <a:pt x="567125" y="232821"/>
                  </a:lnTo>
                  <a:lnTo>
                    <a:pt x="529060" y="260211"/>
                  </a:lnTo>
                  <a:lnTo>
                    <a:pt x="491771" y="289124"/>
                  </a:lnTo>
                  <a:lnTo>
                    <a:pt x="455302" y="319558"/>
                  </a:lnTo>
                  <a:lnTo>
                    <a:pt x="419695" y="351514"/>
                  </a:lnTo>
                  <a:lnTo>
                    <a:pt x="384990" y="384991"/>
                  </a:lnTo>
                  <a:lnTo>
                    <a:pt x="351513" y="419695"/>
                  </a:lnTo>
                  <a:lnTo>
                    <a:pt x="319557" y="455303"/>
                  </a:lnTo>
                  <a:lnTo>
                    <a:pt x="289123" y="491772"/>
                  </a:lnTo>
                  <a:lnTo>
                    <a:pt x="260211" y="529060"/>
                  </a:lnTo>
                  <a:lnTo>
                    <a:pt x="232820" y="567126"/>
                  </a:lnTo>
                  <a:lnTo>
                    <a:pt x="206951" y="605927"/>
                  </a:lnTo>
                  <a:lnTo>
                    <a:pt x="182604" y="645421"/>
                  </a:lnTo>
                  <a:lnTo>
                    <a:pt x="159778" y="685567"/>
                  </a:lnTo>
                  <a:lnTo>
                    <a:pt x="138475" y="726322"/>
                  </a:lnTo>
                  <a:lnTo>
                    <a:pt x="118692" y="767644"/>
                  </a:lnTo>
                  <a:lnTo>
                    <a:pt x="100432" y="809492"/>
                  </a:lnTo>
                  <a:lnTo>
                    <a:pt x="83693" y="851823"/>
                  </a:lnTo>
                  <a:lnTo>
                    <a:pt x="68476" y="894595"/>
                  </a:lnTo>
                  <a:lnTo>
                    <a:pt x="54781" y="937766"/>
                  </a:lnTo>
                  <a:lnTo>
                    <a:pt x="42607" y="981295"/>
                  </a:lnTo>
                  <a:lnTo>
                    <a:pt x="31955" y="1025138"/>
                  </a:lnTo>
                  <a:lnTo>
                    <a:pt x="22825" y="1069255"/>
                  </a:lnTo>
                  <a:lnTo>
                    <a:pt x="15217" y="1113603"/>
                  </a:lnTo>
                  <a:lnTo>
                    <a:pt x="9130" y="1158140"/>
                  </a:lnTo>
                  <a:lnTo>
                    <a:pt x="4565" y="1202824"/>
                  </a:lnTo>
                  <a:lnTo>
                    <a:pt x="1521" y="1247613"/>
                  </a:lnTo>
                  <a:lnTo>
                    <a:pt x="0" y="1292465"/>
                  </a:lnTo>
                  <a:lnTo>
                    <a:pt x="0" y="1337338"/>
                  </a:lnTo>
                  <a:lnTo>
                    <a:pt x="1521" y="1382190"/>
                  </a:lnTo>
                  <a:lnTo>
                    <a:pt x="4565" y="1426979"/>
                  </a:lnTo>
                  <a:lnTo>
                    <a:pt x="9130" y="1471663"/>
                  </a:lnTo>
                  <a:lnTo>
                    <a:pt x="15217" y="1516200"/>
                  </a:lnTo>
                  <a:lnTo>
                    <a:pt x="22825" y="1560548"/>
                  </a:lnTo>
                  <a:lnTo>
                    <a:pt x="31955" y="1604665"/>
                  </a:lnTo>
                  <a:lnTo>
                    <a:pt x="42607" y="1648508"/>
                  </a:lnTo>
                  <a:lnTo>
                    <a:pt x="54781" y="1692037"/>
                  </a:lnTo>
                  <a:lnTo>
                    <a:pt x="68476" y="1735208"/>
                  </a:lnTo>
                  <a:lnTo>
                    <a:pt x="83693" y="1777980"/>
                  </a:lnTo>
                  <a:lnTo>
                    <a:pt x="100432" y="1820311"/>
                  </a:lnTo>
                  <a:lnTo>
                    <a:pt x="118692" y="1862158"/>
                  </a:lnTo>
                  <a:lnTo>
                    <a:pt x="138475" y="1903481"/>
                  </a:lnTo>
                  <a:lnTo>
                    <a:pt x="159778" y="1944236"/>
                  </a:lnTo>
                  <a:lnTo>
                    <a:pt x="182604" y="1984382"/>
                  </a:lnTo>
                  <a:lnTo>
                    <a:pt x="206951" y="2023876"/>
                  </a:lnTo>
                  <a:lnTo>
                    <a:pt x="232820" y="2062677"/>
                  </a:lnTo>
                  <a:lnTo>
                    <a:pt x="260211" y="2100743"/>
                  </a:lnTo>
                  <a:lnTo>
                    <a:pt x="289123" y="2138031"/>
                  </a:lnTo>
                  <a:lnTo>
                    <a:pt x="319557" y="2174500"/>
                  </a:lnTo>
                  <a:lnTo>
                    <a:pt x="351513" y="2210108"/>
                  </a:lnTo>
                  <a:lnTo>
                    <a:pt x="384990" y="2244812"/>
                  </a:lnTo>
                  <a:lnTo>
                    <a:pt x="419695" y="2278290"/>
                  </a:lnTo>
                  <a:lnTo>
                    <a:pt x="455302" y="2310245"/>
                  </a:lnTo>
                  <a:lnTo>
                    <a:pt x="491771" y="2340679"/>
                  </a:lnTo>
                  <a:lnTo>
                    <a:pt x="529060" y="2369592"/>
                  </a:lnTo>
                  <a:lnTo>
                    <a:pt x="567125" y="2396982"/>
                  </a:lnTo>
                  <a:lnTo>
                    <a:pt x="605926" y="2422851"/>
                  </a:lnTo>
                  <a:lnTo>
                    <a:pt x="645421" y="2447199"/>
                  </a:lnTo>
                  <a:lnTo>
                    <a:pt x="685567" y="2470024"/>
                  </a:lnTo>
                  <a:lnTo>
                    <a:pt x="726322" y="2491328"/>
                  </a:lnTo>
                  <a:lnTo>
                    <a:pt x="767644" y="2511110"/>
                  </a:lnTo>
                  <a:lnTo>
                    <a:pt x="809492" y="2529371"/>
                  </a:lnTo>
                  <a:lnTo>
                    <a:pt x="851823" y="2546109"/>
                  </a:lnTo>
                  <a:lnTo>
                    <a:pt x="894595" y="2561326"/>
                  </a:lnTo>
                  <a:lnTo>
                    <a:pt x="937766" y="2575022"/>
                  </a:lnTo>
                  <a:lnTo>
                    <a:pt x="981294" y="2587195"/>
                  </a:lnTo>
                  <a:lnTo>
                    <a:pt x="1025138" y="2597847"/>
                  </a:lnTo>
                  <a:lnTo>
                    <a:pt x="1069255" y="2606978"/>
                  </a:lnTo>
                  <a:lnTo>
                    <a:pt x="1113603" y="2614586"/>
                  </a:lnTo>
                  <a:lnTo>
                    <a:pt x="1158140" y="2620673"/>
                  </a:lnTo>
                  <a:lnTo>
                    <a:pt x="1202824" y="2625238"/>
                  </a:lnTo>
                  <a:lnTo>
                    <a:pt x="1247613" y="2628281"/>
                  </a:lnTo>
                  <a:lnTo>
                    <a:pt x="1292465" y="2629803"/>
                  </a:lnTo>
                  <a:lnTo>
                    <a:pt x="1337338" y="2629803"/>
                  </a:lnTo>
                  <a:lnTo>
                    <a:pt x="1382190" y="2628281"/>
                  </a:lnTo>
                  <a:lnTo>
                    <a:pt x="1426979" y="2625238"/>
                  </a:lnTo>
                  <a:lnTo>
                    <a:pt x="1471663" y="2620673"/>
                  </a:lnTo>
                  <a:lnTo>
                    <a:pt x="1516200" y="2614586"/>
                  </a:lnTo>
                  <a:lnTo>
                    <a:pt x="1560548" y="2606978"/>
                  </a:lnTo>
                  <a:lnTo>
                    <a:pt x="1604664" y="2597847"/>
                  </a:lnTo>
                  <a:lnTo>
                    <a:pt x="1648508" y="2587195"/>
                  </a:lnTo>
                  <a:lnTo>
                    <a:pt x="1692036" y="2575022"/>
                  </a:lnTo>
                  <a:lnTo>
                    <a:pt x="1735208" y="2561326"/>
                  </a:lnTo>
                  <a:lnTo>
                    <a:pt x="1777980" y="2546109"/>
                  </a:lnTo>
                  <a:lnTo>
                    <a:pt x="1820311" y="2529371"/>
                  </a:lnTo>
                  <a:lnTo>
                    <a:pt x="1862158" y="2511110"/>
                  </a:lnTo>
                  <a:lnTo>
                    <a:pt x="1903480" y="2491328"/>
                  </a:lnTo>
                  <a:lnTo>
                    <a:pt x="1944236" y="2470024"/>
                  </a:lnTo>
                  <a:lnTo>
                    <a:pt x="1984381" y="2447199"/>
                  </a:lnTo>
                  <a:lnTo>
                    <a:pt x="2023876" y="2422851"/>
                  </a:lnTo>
                  <a:lnTo>
                    <a:pt x="2062677" y="2396982"/>
                  </a:lnTo>
                  <a:lnTo>
                    <a:pt x="2100743" y="2369592"/>
                  </a:lnTo>
                  <a:lnTo>
                    <a:pt x="2138031" y="2340679"/>
                  </a:lnTo>
                  <a:lnTo>
                    <a:pt x="2174500" y="2310245"/>
                  </a:lnTo>
                  <a:lnTo>
                    <a:pt x="2210107" y="2278290"/>
                  </a:lnTo>
                  <a:lnTo>
                    <a:pt x="2244811" y="2244812"/>
                  </a:lnTo>
                  <a:lnTo>
                    <a:pt x="2278289" y="2210108"/>
                  </a:lnTo>
                  <a:lnTo>
                    <a:pt x="2310245" y="2174500"/>
                  </a:lnTo>
                  <a:lnTo>
                    <a:pt x="2340679" y="2138031"/>
                  </a:lnTo>
                  <a:lnTo>
                    <a:pt x="2369591" y="2100743"/>
                  </a:lnTo>
                  <a:lnTo>
                    <a:pt x="2396982" y="2062677"/>
                  </a:lnTo>
                  <a:lnTo>
                    <a:pt x="2422851" y="2023876"/>
                  </a:lnTo>
                  <a:lnTo>
                    <a:pt x="2447198" y="1984382"/>
                  </a:lnTo>
                  <a:lnTo>
                    <a:pt x="2470024" y="1944236"/>
                  </a:lnTo>
                  <a:lnTo>
                    <a:pt x="2491328" y="1903481"/>
                  </a:lnTo>
                  <a:lnTo>
                    <a:pt x="2511110" y="1862158"/>
                  </a:lnTo>
                  <a:lnTo>
                    <a:pt x="2529370" y="1820311"/>
                  </a:lnTo>
                  <a:lnTo>
                    <a:pt x="2546109" y="1777980"/>
                  </a:lnTo>
                  <a:lnTo>
                    <a:pt x="2561326" y="1735208"/>
                  </a:lnTo>
                  <a:lnTo>
                    <a:pt x="2575022" y="1692037"/>
                  </a:lnTo>
                  <a:lnTo>
                    <a:pt x="2587195" y="1648508"/>
                  </a:lnTo>
                  <a:lnTo>
                    <a:pt x="2597847" y="1604665"/>
                  </a:lnTo>
                  <a:lnTo>
                    <a:pt x="2606978" y="1560548"/>
                  </a:lnTo>
                  <a:lnTo>
                    <a:pt x="2614586" y="1516200"/>
                  </a:lnTo>
                  <a:lnTo>
                    <a:pt x="2620673" y="1471663"/>
                  </a:lnTo>
                  <a:lnTo>
                    <a:pt x="2625238" y="1426979"/>
                  </a:lnTo>
                  <a:lnTo>
                    <a:pt x="2628281" y="1382190"/>
                  </a:lnTo>
                  <a:lnTo>
                    <a:pt x="2629803" y="1337338"/>
                  </a:lnTo>
                  <a:lnTo>
                    <a:pt x="2629803" y="1292465"/>
                  </a:lnTo>
                  <a:lnTo>
                    <a:pt x="2628281" y="1247613"/>
                  </a:lnTo>
                  <a:lnTo>
                    <a:pt x="2625238" y="1202824"/>
                  </a:lnTo>
                  <a:lnTo>
                    <a:pt x="2620673" y="1158140"/>
                  </a:lnTo>
                  <a:lnTo>
                    <a:pt x="2614586" y="1113603"/>
                  </a:lnTo>
                  <a:lnTo>
                    <a:pt x="2606978" y="1069255"/>
                  </a:lnTo>
                  <a:lnTo>
                    <a:pt x="2597847" y="1025138"/>
                  </a:lnTo>
                  <a:lnTo>
                    <a:pt x="2587195" y="981295"/>
                  </a:lnTo>
                  <a:lnTo>
                    <a:pt x="2575022" y="937766"/>
                  </a:lnTo>
                  <a:lnTo>
                    <a:pt x="2561326" y="894595"/>
                  </a:lnTo>
                  <a:lnTo>
                    <a:pt x="2546109" y="851823"/>
                  </a:lnTo>
                  <a:lnTo>
                    <a:pt x="2529370" y="809492"/>
                  </a:lnTo>
                  <a:lnTo>
                    <a:pt x="2511110" y="767644"/>
                  </a:lnTo>
                  <a:lnTo>
                    <a:pt x="2491328" y="726322"/>
                  </a:lnTo>
                  <a:lnTo>
                    <a:pt x="2470024" y="685567"/>
                  </a:lnTo>
                  <a:lnTo>
                    <a:pt x="2447198" y="645421"/>
                  </a:lnTo>
                  <a:lnTo>
                    <a:pt x="2422851" y="605927"/>
                  </a:lnTo>
                  <a:lnTo>
                    <a:pt x="2396982" y="567126"/>
                  </a:lnTo>
                  <a:lnTo>
                    <a:pt x="2369591" y="529060"/>
                  </a:lnTo>
                  <a:lnTo>
                    <a:pt x="2340679" y="491772"/>
                  </a:lnTo>
                  <a:lnTo>
                    <a:pt x="2310245" y="455303"/>
                  </a:lnTo>
                  <a:lnTo>
                    <a:pt x="2278289" y="419695"/>
                  </a:lnTo>
                  <a:lnTo>
                    <a:pt x="2244811" y="384991"/>
                  </a:lnTo>
                  <a:lnTo>
                    <a:pt x="2210107" y="351514"/>
                  </a:lnTo>
                  <a:lnTo>
                    <a:pt x="2174500" y="319558"/>
                  </a:lnTo>
                  <a:lnTo>
                    <a:pt x="2138031" y="289124"/>
                  </a:lnTo>
                  <a:lnTo>
                    <a:pt x="2100743" y="260211"/>
                  </a:lnTo>
                  <a:lnTo>
                    <a:pt x="2062677" y="232821"/>
                  </a:lnTo>
                  <a:lnTo>
                    <a:pt x="2023876" y="206952"/>
                  </a:lnTo>
                  <a:lnTo>
                    <a:pt x="1984381" y="182604"/>
                  </a:lnTo>
                  <a:lnTo>
                    <a:pt x="1944236" y="159779"/>
                  </a:lnTo>
                  <a:lnTo>
                    <a:pt x="1903480" y="138475"/>
                  </a:lnTo>
                  <a:lnTo>
                    <a:pt x="1862158" y="118693"/>
                  </a:lnTo>
                  <a:lnTo>
                    <a:pt x="1820311" y="100432"/>
                  </a:lnTo>
                  <a:lnTo>
                    <a:pt x="1777980" y="83693"/>
                  </a:lnTo>
                  <a:lnTo>
                    <a:pt x="1735208" y="68476"/>
                  </a:lnTo>
                  <a:lnTo>
                    <a:pt x="1692036" y="54781"/>
                  </a:lnTo>
                  <a:lnTo>
                    <a:pt x="1648508" y="42607"/>
                  </a:lnTo>
                  <a:lnTo>
                    <a:pt x="1604664" y="31955"/>
                  </a:lnTo>
                  <a:lnTo>
                    <a:pt x="1560548" y="22825"/>
                  </a:lnTo>
                  <a:lnTo>
                    <a:pt x="1516200" y="15217"/>
                  </a:lnTo>
                  <a:lnTo>
                    <a:pt x="1471663" y="9130"/>
                  </a:lnTo>
                  <a:lnTo>
                    <a:pt x="1426979" y="4565"/>
                  </a:lnTo>
                  <a:lnTo>
                    <a:pt x="1382190" y="1521"/>
                  </a:lnTo>
                  <a:lnTo>
                    <a:pt x="1337338" y="0"/>
                  </a:lnTo>
                  <a:close/>
                </a:path>
              </a:pathLst>
            </a:custGeom>
            <a:solidFill>
              <a:srgbClr val="6bcb70"/>
            </a:solidFill>
            <a:ln>
              <a:noFill/>
            </a:ln>
          </p:spPr>
          <p:style>
            <a:lnRef idx="0"/>
            <a:fillRef idx="0"/>
            <a:effectRef idx="0"/>
            <a:fontRef idx="minor"/>
          </p:style>
        </p:sp>
        <p:sp>
          <p:nvSpPr>
            <p:cNvPr id="126" name="CustomShape 5"/>
            <p:cNvSpPr/>
            <p:nvPr/>
          </p:nvSpPr>
          <p:spPr>
            <a:xfrm>
              <a:off x="2178360" y="3145320"/>
              <a:ext cx="1017720" cy="770400"/>
            </a:xfrm>
            <a:prstGeom prst="rect">
              <a:avLst/>
            </a:prstGeom>
            <a:noFill/>
            <a:ln>
              <a:noFill/>
            </a:ln>
          </p:spPr>
          <p:style>
            <a:lnRef idx="0"/>
            <a:fillRef idx="0"/>
            <a:effectRef idx="0"/>
            <a:fontRef idx="minor"/>
          </p:style>
          <p:txBody>
            <a:bodyPr lIns="0" rIns="0" tIns="67680" bIns="0">
              <a:spAutoFit/>
            </a:bodyPr>
            <a:p>
              <a:pPr marL="4680" algn="ctr">
                <a:lnSpc>
                  <a:spcPct val="100000"/>
                </a:lnSpc>
                <a:spcBef>
                  <a:spcPts val="533"/>
                </a:spcBef>
              </a:pPr>
              <a:r>
                <a:rPr b="1" lang="en-US" sz="1700" spc="4" strike="noStrike">
                  <a:solidFill>
                    <a:srgbClr val="ffffff"/>
                  </a:solidFill>
                  <a:latin typeface="Trebuchet MS"/>
                  <a:ea typeface="DejaVu Sans"/>
                </a:rPr>
                <a:t>CLIENT</a:t>
              </a:r>
              <a:endParaRPr b="0" lang="en-US" sz="1700" spc="-1" strike="noStrike">
                <a:latin typeface="Arial"/>
              </a:endParaRPr>
            </a:p>
            <a:p>
              <a:pPr marL="4680" algn="ctr">
                <a:lnSpc>
                  <a:spcPct val="100000"/>
                </a:lnSpc>
                <a:spcBef>
                  <a:spcPts val="354"/>
                </a:spcBef>
              </a:pPr>
              <a:r>
                <a:rPr b="0" lang="en-US" sz="1310" spc="-15" strike="noStrike">
                  <a:solidFill>
                    <a:srgbClr val="ffffff"/>
                  </a:solidFill>
                  <a:latin typeface="Arial"/>
                  <a:ea typeface="DejaVu Sans"/>
                </a:rPr>
                <a:t>(e.g.</a:t>
              </a:r>
              <a:r>
                <a:rPr b="0" lang="en-US" sz="1310" spc="-83" strike="noStrike">
                  <a:solidFill>
                    <a:srgbClr val="ffffff"/>
                  </a:solidFill>
                  <a:latin typeface="Arial"/>
                  <a:ea typeface="DejaVu Sans"/>
                </a:rPr>
                <a:t> </a:t>
              </a:r>
              <a:r>
                <a:rPr b="0" lang="en-US" sz="1310" spc="1" strike="noStrike">
                  <a:solidFill>
                    <a:srgbClr val="ffffff"/>
                  </a:solidFill>
                  <a:latin typeface="Arial"/>
                  <a:ea typeface="DejaVu Sans"/>
                </a:rPr>
                <a:t>browser)</a:t>
              </a:r>
              <a:endParaRPr b="0" lang="en-US" sz="1310" spc="-1" strike="noStrike">
                <a:latin typeface="Arial"/>
              </a:endParaRPr>
            </a:p>
          </p:txBody>
        </p:sp>
        <p:sp>
          <p:nvSpPr>
            <p:cNvPr id="127" name="CustomShape 6"/>
            <p:cNvSpPr/>
            <p:nvPr/>
          </p:nvSpPr>
          <p:spPr>
            <a:xfrm>
              <a:off x="2470320" y="3828960"/>
              <a:ext cx="443880" cy="443880"/>
            </a:xfrm>
            <a:prstGeom prst="rect">
              <a:avLst/>
            </a:prstGeom>
            <a:blipFill rotWithShape="0">
              <a:blip r:embed="rId2"/>
              <a:stretch>
                <a:fillRect/>
              </a:stretch>
            </a:blipFill>
            <a:ln>
              <a:noFill/>
            </a:ln>
          </p:spPr>
          <p:style>
            <a:lnRef idx="0"/>
            <a:fillRef idx="0"/>
            <a:effectRef idx="0"/>
            <a:fontRef idx="minor"/>
          </p:style>
        </p:sp>
        <p:sp>
          <p:nvSpPr>
            <p:cNvPr id="128" name="CustomShape 7"/>
            <p:cNvSpPr/>
            <p:nvPr/>
          </p:nvSpPr>
          <p:spPr>
            <a:xfrm>
              <a:off x="2470320" y="3789360"/>
              <a:ext cx="443880" cy="540720"/>
            </a:xfrm>
            <a:prstGeom prst="rect">
              <a:avLst/>
            </a:prstGeom>
            <a:noFill/>
            <a:ln>
              <a:noFill/>
            </a:ln>
          </p:spPr>
          <p:style>
            <a:lnRef idx="0"/>
            <a:fillRef idx="0"/>
            <a:effectRef idx="0"/>
            <a:fontRef idx="minor"/>
          </p:style>
          <p:txBody>
            <a:bodyPr lIns="0" rIns="0" tIns="9360" bIns="0">
              <a:spAutoFit/>
            </a:bodyPr>
            <a:p>
              <a:pPr>
                <a:lnSpc>
                  <a:spcPct val="100000"/>
                </a:lnSpc>
                <a:spcBef>
                  <a:spcPts val="74"/>
                </a:spcBef>
              </a:pPr>
              <a:r>
                <a:rPr b="0" lang="en-US" sz="3490" spc="2039" strike="noStrike">
                  <a:solidFill>
                    <a:srgbClr val="ffffff"/>
                  </a:solidFill>
                  <a:latin typeface="Segoe UI Emoji"/>
                  <a:ea typeface="DejaVu Sans"/>
                </a:rPr>
                <a:t>*</a:t>
              </a:r>
              <a:endParaRPr b="0" lang="en-US" sz="3490" spc="-1" strike="noStrike">
                <a:latin typeface="Arial"/>
              </a:endParaRPr>
            </a:p>
          </p:txBody>
        </p:sp>
      </p:grpSp>
      <p:grpSp>
        <p:nvGrpSpPr>
          <p:cNvPr id="129" name="Group 8"/>
          <p:cNvGrpSpPr/>
          <p:nvPr/>
        </p:nvGrpSpPr>
        <p:grpSpPr>
          <a:xfrm>
            <a:off x="3873240" y="2991960"/>
            <a:ext cx="6424920" cy="1594080"/>
            <a:chOff x="3873240" y="2991960"/>
            <a:chExt cx="6424920" cy="1594080"/>
          </a:xfrm>
        </p:grpSpPr>
        <p:sp>
          <p:nvSpPr>
            <p:cNvPr id="130" name="CustomShape 9"/>
            <p:cNvSpPr/>
            <p:nvPr/>
          </p:nvSpPr>
          <p:spPr>
            <a:xfrm>
              <a:off x="8704080" y="2991960"/>
              <a:ext cx="1594080" cy="1594080"/>
            </a:xfrm>
            <a:custGeom>
              <a:avLst/>
              <a:gdLst/>
              <a:ahLst/>
              <a:rect l="l" t="t" r="r" b="b"/>
              <a:pathLst>
                <a:path w="2630169" h="2630170">
                  <a:moveTo>
                    <a:pt x="1337337" y="0"/>
                  </a:moveTo>
                  <a:lnTo>
                    <a:pt x="1292464" y="0"/>
                  </a:lnTo>
                  <a:lnTo>
                    <a:pt x="1247612" y="1521"/>
                  </a:lnTo>
                  <a:lnTo>
                    <a:pt x="1202823" y="4565"/>
                  </a:lnTo>
                  <a:lnTo>
                    <a:pt x="1158139" y="9130"/>
                  </a:lnTo>
                  <a:lnTo>
                    <a:pt x="1113602" y="15217"/>
                  </a:lnTo>
                  <a:lnTo>
                    <a:pt x="1069254" y="22825"/>
                  </a:lnTo>
                  <a:lnTo>
                    <a:pt x="1025138" y="31955"/>
                  </a:lnTo>
                  <a:lnTo>
                    <a:pt x="981294" y="42607"/>
                  </a:lnTo>
                  <a:lnTo>
                    <a:pt x="937766" y="54781"/>
                  </a:lnTo>
                  <a:lnTo>
                    <a:pt x="894595" y="68476"/>
                  </a:lnTo>
                  <a:lnTo>
                    <a:pt x="851823" y="83693"/>
                  </a:lnTo>
                  <a:lnTo>
                    <a:pt x="809492" y="100432"/>
                  </a:lnTo>
                  <a:lnTo>
                    <a:pt x="767644" y="118693"/>
                  </a:lnTo>
                  <a:lnTo>
                    <a:pt x="726322" y="138475"/>
                  </a:lnTo>
                  <a:lnTo>
                    <a:pt x="685567" y="159779"/>
                  </a:lnTo>
                  <a:lnTo>
                    <a:pt x="645421" y="182604"/>
                  </a:lnTo>
                  <a:lnTo>
                    <a:pt x="605927" y="206952"/>
                  </a:lnTo>
                  <a:lnTo>
                    <a:pt x="567126" y="232821"/>
                  </a:lnTo>
                  <a:lnTo>
                    <a:pt x="529060" y="260211"/>
                  </a:lnTo>
                  <a:lnTo>
                    <a:pt x="491772" y="289124"/>
                  </a:lnTo>
                  <a:lnTo>
                    <a:pt x="455303" y="319558"/>
                  </a:lnTo>
                  <a:lnTo>
                    <a:pt x="419695" y="351514"/>
                  </a:lnTo>
                  <a:lnTo>
                    <a:pt x="384991" y="384991"/>
                  </a:lnTo>
                  <a:lnTo>
                    <a:pt x="351514" y="419695"/>
                  </a:lnTo>
                  <a:lnTo>
                    <a:pt x="319558" y="455303"/>
                  </a:lnTo>
                  <a:lnTo>
                    <a:pt x="289124" y="491772"/>
                  </a:lnTo>
                  <a:lnTo>
                    <a:pt x="260211" y="529060"/>
                  </a:lnTo>
                  <a:lnTo>
                    <a:pt x="232821" y="567126"/>
                  </a:lnTo>
                  <a:lnTo>
                    <a:pt x="206952" y="605927"/>
                  </a:lnTo>
                  <a:lnTo>
                    <a:pt x="182604" y="645421"/>
                  </a:lnTo>
                  <a:lnTo>
                    <a:pt x="159779" y="685567"/>
                  </a:lnTo>
                  <a:lnTo>
                    <a:pt x="138475" y="726322"/>
                  </a:lnTo>
                  <a:lnTo>
                    <a:pt x="118693" y="767644"/>
                  </a:lnTo>
                  <a:lnTo>
                    <a:pt x="100432" y="809492"/>
                  </a:lnTo>
                  <a:lnTo>
                    <a:pt x="83693" y="851823"/>
                  </a:lnTo>
                  <a:lnTo>
                    <a:pt x="68476" y="894595"/>
                  </a:lnTo>
                  <a:lnTo>
                    <a:pt x="54781" y="937766"/>
                  </a:lnTo>
                  <a:lnTo>
                    <a:pt x="42607" y="981295"/>
                  </a:lnTo>
                  <a:lnTo>
                    <a:pt x="31955" y="1025138"/>
                  </a:lnTo>
                  <a:lnTo>
                    <a:pt x="22825" y="1069255"/>
                  </a:lnTo>
                  <a:lnTo>
                    <a:pt x="15217" y="1113603"/>
                  </a:lnTo>
                  <a:lnTo>
                    <a:pt x="9130" y="1158140"/>
                  </a:lnTo>
                  <a:lnTo>
                    <a:pt x="4565" y="1202824"/>
                  </a:lnTo>
                  <a:lnTo>
                    <a:pt x="1521" y="1247613"/>
                  </a:lnTo>
                  <a:lnTo>
                    <a:pt x="0" y="1292465"/>
                  </a:lnTo>
                  <a:lnTo>
                    <a:pt x="0" y="1337338"/>
                  </a:lnTo>
                  <a:lnTo>
                    <a:pt x="1521" y="1382190"/>
                  </a:lnTo>
                  <a:lnTo>
                    <a:pt x="4565" y="1426979"/>
                  </a:lnTo>
                  <a:lnTo>
                    <a:pt x="9130" y="1471663"/>
                  </a:lnTo>
                  <a:lnTo>
                    <a:pt x="15217" y="1516200"/>
                  </a:lnTo>
                  <a:lnTo>
                    <a:pt x="22825" y="1560548"/>
                  </a:lnTo>
                  <a:lnTo>
                    <a:pt x="31955" y="1604665"/>
                  </a:lnTo>
                  <a:lnTo>
                    <a:pt x="42607" y="1648508"/>
                  </a:lnTo>
                  <a:lnTo>
                    <a:pt x="54781" y="1692037"/>
                  </a:lnTo>
                  <a:lnTo>
                    <a:pt x="68476" y="1735208"/>
                  </a:lnTo>
                  <a:lnTo>
                    <a:pt x="83693" y="1777980"/>
                  </a:lnTo>
                  <a:lnTo>
                    <a:pt x="100432" y="1820311"/>
                  </a:lnTo>
                  <a:lnTo>
                    <a:pt x="118693" y="1862158"/>
                  </a:lnTo>
                  <a:lnTo>
                    <a:pt x="138475" y="1903481"/>
                  </a:lnTo>
                  <a:lnTo>
                    <a:pt x="159779" y="1944236"/>
                  </a:lnTo>
                  <a:lnTo>
                    <a:pt x="182604" y="1984382"/>
                  </a:lnTo>
                  <a:lnTo>
                    <a:pt x="206952" y="2023876"/>
                  </a:lnTo>
                  <a:lnTo>
                    <a:pt x="232821" y="2062677"/>
                  </a:lnTo>
                  <a:lnTo>
                    <a:pt x="260211" y="2100743"/>
                  </a:lnTo>
                  <a:lnTo>
                    <a:pt x="289124" y="2138031"/>
                  </a:lnTo>
                  <a:lnTo>
                    <a:pt x="319558" y="2174500"/>
                  </a:lnTo>
                  <a:lnTo>
                    <a:pt x="351514" y="2210108"/>
                  </a:lnTo>
                  <a:lnTo>
                    <a:pt x="384991" y="2244812"/>
                  </a:lnTo>
                  <a:lnTo>
                    <a:pt x="419695" y="2278290"/>
                  </a:lnTo>
                  <a:lnTo>
                    <a:pt x="455303" y="2310245"/>
                  </a:lnTo>
                  <a:lnTo>
                    <a:pt x="491772" y="2340679"/>
                  </a:lnTo>
                  <a:lnTo>
                    <a:pt x="529060" y="2369592"/>
                  </a:lnTo>
                  <a:lnTo>
                    <a:pt x="567126" y="2396982"/>
                  </a:lnTo>
                  <a:lnTo>
                    <a:pt x="605927" y="2422851"/>
                  </a:lnTo>
                  <a:lnTo>
                    <a:pt x="645421" y="2447199"/>
                  </a:lnTo>
                  <a:lnTo>
                    <a:pt x="685567" y="2470024"/>
                  </a:lnTo>
                  <a:lnTo>
                    <a:pt x="726322" y="2491328"/>
                  </a:lnTo>
                  <a:lnTo>
                    <a:pt x="767644" y="2511110"/>
                  </a:lnTo>
                  <a:lnTo>
                    <a:pt x="809492" y="2529371"/>
                  </a:lnTo>
                  <a:lnTo>
                    <a:pt x="851823" y="2546109"/>
                  </a:lnTo>
                  <a:lnTo>
                    <a:pt x="894595" y="2561326"/>
                  </a:lnTo>
                  <a:lnTo>
                    <a:pt x="937766" y="2575022"/>
                  </a:lnTo>
                  <a:lnTo>
                    <a:pt x="981294" y="2587195"/>
                  </a:lnTo>
                  <a:lnTo>
                    <a:pt x="1025138" y="2597847"/>
                  </a:lnTo>
                  <a:lnTo>
                    <a:pt x="1069254" y="2606978"/>
                  </a:lnTo>
                  <a:lnTo>
                    <a:pt x="1113602" y="2614586"/>
                  </a:lnTo>
                  <a:lnTo>
                    <a:pt x="1158139" y="2620673"/>
                  </a:lnTo>
                  <a:lnTo>
                    <a:pt x="1202823" y="2625238"/>
                  </a:lnTo>
                  <a:lnTo>
                    <a:pt x="1247612" y="2628281"/>
                  </a:lnTo>
                  <a:lnTo>
                    <a:pt x="1292464" y="2629803"/>
                  </a:lnTo>
                  <a:lnTo>
                    <a:pt x="1337337" y="2629803"/>
                  </a:lnTo>
                  <a:lnTo>
                    <a:pt x="1382189" y="2628281"/>
                  </a:lnTo>
                  <a:lnTo>
                    <a:pt x="1426978" y="2625238"/>
                  </a:lnTo>
                  <a:lnTo>
                    <a:pt x="1471661" y="2620673"/>
                  </a:lnTo>
                  <a:lnTo>
                    <a:pt x="1516198" y="2614586"/>
                  </a:lnTo>
                  <a:lnTo>
                    <a:pt x="1560546" y="2606978"/>
                  </a:lnTo>
                  <a:lnTo>
                    <a:pt x="1604663" y="2597847"/>
                  </a:lnTo>
                  <a:lnTo>
                    <a:pt x="1648506" y="2587195"/>
                  </a:lnTo>
                  <a:lnTo>
                    <a:pt x="1692034" y="2575022"/>
                  </a:lnTo>
                  <a:lnTo>
                    <a:pt x="1735206" y="2561326"/>
                  </a:lnTo>
                  <a:lnTo>
                    <a:pt x="1777977" y="2546109"/>
                  </a:lnTo>
                  <a:lnTo>
                    <a:pt x="1820308" y="2529371"/>
                  </a:lnTo>
                  <a:lnTo>
                    <a:pt x="1862156" y="2511110"/>
                  </a:lnTo>
                  <a:lnTo>
                    <a:pt x="1903478" y="2491328"/>
                  </a:lnTo>
                  <a:lnTo>
                    <a:pt x="1944233" y="2470024"/>
                  </a:lnTo>
                  <a:lnTo>
                    <a:pt x="1984379" y="2447199"/>
                  </a:lnTo>
                  <a:lnTo>
                    <a:pt x="2023873" y="2422851"/>
                  </a:lnTo>
                  <a:lnTo>
                    <a:pt x="2062674" y="2396982"/>
                  </a:lnTo>
                  <a:lnTo>
                    <a:pt x="2100740" y="2369592"/>
                  </a:lnTo>
                  <a:lnTo>
                    <a:pt x="2138028" y="2340679"/>
                  </a:lnTo>
                  <a:lnTo>
                    <a:pt x="2174497" y="2310245"/>
                  </a:lnTo>
                  <a:lnTo>
                    <a:pt x="2210105" y="2278290"/>
                  </a:lnTo>
                  <a:lnTo>
                    <a:pt x="2244809" y="2244812"/>
                  </a:lnTo>
                  <a:lnTo>
                    <a:pt x="2278287" y="2210108"/>
                  </a:lnTo>
                  <a:lnTo>
                    <a:pt x="2310242" y="2174500"/>
                  </a:lnTo>
                  <a:lnTo>
                    <a:pt x="2340677" y="2138031"/>
                  </a:lnTo>
                  <a:lnTo>
                    <a:pt x="2369589" y="2100743"/>
                  </a:lnTo>
                  <a:lnTo>
                    <a:pt x="2396980" y="2062677"/>
                  </a:lnTo>
                  <a:lnTo>
                    <a:pt x="2422849" y="2023876"/>
                  </a:lnTo>
                  <a:lnTo>
                    <a:pt x="2447196" y="1984382"/>
                  </a:lnTo>
                  <a:lnTo>
                    <a:pt x="2470022" y="1944236"/>
                  </a:lnTo>
                  <a:lnTo>
                    <a:pt x="2491325" y="1903481"/>
                  </a:lnTo>
                  <a:lnTo>
                    <a:pt x="2511108" y="1862158"/>
                  </a:lnTo>
                  <a:lnTo>
                    <a:pt x="2529368" y="1820311"/>
                  </a:lnTo>
                  <a:lnTo>
                    <a:pt x="2546107" y="1777980"/>
                  </a:lnTo>
                  <a:lnTo>
                    <a:pt x="2561324" y="1735208"/>
                  </a:lnTo>
                  <a:lnTo>
                    <a:pt x="2575019" y="1692037"/>
                  </a:lnTo>
                  <a:lnTo>
                    <a:pt x="2587193" y="1648508"/>
                  </a:lnTo>
                  <a:lnTo>
                    <a:pt x="2597845" y="1604665"/>
                  </a:lnTo>
                  <a:lnTo>
                    <a:pt x="2606975" y="1560548"/>
                  </a:lnTo>
                  <a:lnTo>
                    <a:pt x="2614584" y="1516200"/>
                  </a:lnTo>
                  <a:lnTo>
                    <a:pt x="2620671" y="1471663"/>
                  </a:lnTo>
                  <a:lnTo>
                    <a:pt x="2625236" y="1426979"/>
                  </a:lnTo>
                  <a:lnTo>
                    <a:pt x="2628279" y="1382190"/>
                  </a:lnTo>
                  <a:lnTo>
                    <a:pt x="2629801" y="1337338"/>
                  </a:lnTo>
                  <a:lnTo>
                    <a:pt x="2629801" y="1292465"/>
                  </a:lnTo>
                  <a:lnTo>
                    <a:pt x="2628279" y="1247613"/>
                  </a:lnTo>
                  <a:lnTo>
                    <a:pt x="2625236" y="1202824"/>
                  </a:lnTo>
                  <a:lnTo>
                    <a:pt x="2620671" y="1158140"/>
                  </a:lnTo>
                  <a:lnTo>
                    <a:pt x="2614584" y="1113603"/>
                  </a:lnTo>
                  <a:lnTo>
                    <a:pt x="2606975" y="1069255"/>
                  </a:lnTo>
                  <a:lnTo>
                    <a:pt x="2597845" y="1025138"/>
                  </a:lnTo>
                  <a:lnTo>
                    <a:pt x="2587193" y="981295"/>
                  </a:lnTo>
                  <a:lnTo>
                    <a:pt x="2575019" y="937766"/>
                  </a:lnTo>
                  <a:lnTo>
                    <a:pt x="2561324" y="894595"/>
                  </a:lnTo>
                  <a:lnTo>
                    <a:pt x="2546107" y="851823"/>
                  </a:lnTo>
                  <a:lnTo>
                    <a:pt x="2529368" y="809492"/>
                  </a:lnTo>
                  <a:lnTo>
                    <a:pt x="2511108" y="767644"/>
                  </a:lnTo>
                  <a:lnTo>
                    <a:pt x="2491325" y="726322"/>
                  </a:lnTo>
                  <a:lnTo>
                    <a:pt x="2470022" y="685567"/>
                  </a:lnTo>
                  <a:lnTo>
                    <a:pt x="2447196" y="645421"/>
                  </a:lnTo>
                  <a:lnTo>
                    <a:pt x="2422849" y="605927"/>
                  </a:lnTo>
                  <a:lnTo>
                    <a:pt x="2396980" y="567126"/>
                  </a:lnTo>
                  <a:lnTo>
                    <a:pt x="2369589" y="529060"/>
                  </a:lnTo>
                  <a:lnTo>
                    <a:pt x="2340677" y="491772"/>
                  </a:lnTo>
                  <a:lnTo>
                    <a:pt x="2310242" y="455303"/>
                  </a:lnTo>
                  <a:lnTo>
                    <a:pt x="2278287" y="419695"/>
                  </a:lnTo>
                  <a:lnTo>
                    <a:pt x="2244809" y="384991"/>
                  </a:lnTo>
                  <a:lnTo>
                    <a:pt x="2210105" y="351514"/>
                  </a:lnTo>
                  <a:lnTo>
                    <a:pt x="2174497" y="319558"/>
                  </a:lnTo>
                  <a:lnTo>
                    <a:pt x="2138028" y="289124"/>
                  </a:lnTo>
                  <a:lnTo>
                    <a:pt x="2100740" y="260211"/>
                  </a:lnTo>
                  <a:lnTo>
                    <a:pt x="2062674" y="232821"/>
                  </a:lnTo>
                  <a:lnTo>
                    <a:pt x="2023873" y="206952"/>
                  </a:lnTo>
                  <a:lnTo>
                    <a:pt x="1984379" y="182604"/>
                  </a:lnTo>
                  <a:lnTo>
                    <a:pt x="1944233" y="159779"/>
                  </a:lnTo>
                  <a:lnTo>
                    <a:pt x="1903478" y="138475"/>
                  </a:lnTo>
                  <a:lnTo>
                    <a:pt x="1862156" y="118693"/>
                  </a:lnTo>
                  <a:lnTo>
                    <a:pt x="1820308" y="100432"/>
                  </a:lnTo>
                  <a:lnTo>
                    <a:pt x="1777977" y="83693"/>
                  </a:lnTo>
                  <a:lnTo>
                    <a:pt x="1735206" y="68476"/>
                  </a:lnTo>
                  <a:lnTo>
                    <a:pt x="1692034" y="54781"/>
                  </a:lnTo>
                  <a:lnTo>
                    <a:pt x="1648506" y="42607"/>
                  </a:lnTo>
                  <a:lnTo>
                    <a:pt x="1604663" y="31955"/>
                  </a:lnTo>
                  <a:lnTo>
                    <a:pt x="1560546" y="22825"/>
                  </a:lnTo>
                  <a:lnTo>
                    <a:pt x="1516198" y="15217"/>
                  </a:lnTo>
                  <a:lnTo>
                    <a:pt x="1471661" y="9130"/>
                  </a:lnTo>
                  <a:lnTo>
                    <a:pt x="1426978" y="4565"/>
                  </a:lnTo>
                  <a:lnTo>
                    <a:pt x="1382189" y="1521"/>
                  </a:lnTo>
                  <a:lnTo>
                    <a:pt x="1337337" y="0"/>
                  </a:lnTo>
                  <a:close/>
                </a:path>
              </a:pathLst>
            </a:custGeom>
            <a:solidFill>
              <a:srgbClr val="39b385"/>
            </a:solidFill>
            <a:ln>
              <a:noFill/>
            </a:ln>
          </p:spPr>
          <p:style>
            <a:lnRef idx="0"/>
            <a:fillRef idx="0"/>
            <a:effectRef idx="0"/>
            <a:fontRef idx="minor"/>
          </p:style>
        </p:sp>
        <p:sp>
          <p:nvSpPr>
            <p:cNvPr id="131" name="CustomShape 10"/>
            <p:cNvSpPr/>
            <p:nvPr/>
          </p:nvSpPr>
          <p:spPr>
            <a:xfrm>
              <a:off x="9277200" y="3708000"/>
              <a:ext cx="443880" cy="443880"/>
            </a:xfrm>
            <a:prstGeom prst="rect">
              <a:avLst/>
            </a:prstGeom>
            <a:blipFill rotWithShape="0">
              <a:blip r:embed="rId3"/>
              <a:stretch>
                <a:fillRect/>
              </a:stretch>
            </a:blipFill>
            <a:ln>
              <a:noFill/>
            </a:ln>
          </p:spPr>
          <p:style>
            <a:lnRef idx="0"/>
            <a:fillRef idx="0"/>
            <a:effectRef idx="0"/>
            <a:fontRef idx="minor"/>
          </p:style>
        </p:sp>
        <p:sp>
          <p:nvSpPr>
            <p:cNvPr id="132" name="CustomShape 11"/>
            <p:cNvSpPr/>
            <p:nvPr/>
          </p:nvSpPr>
          <p:spPr>
            <a:xfrm>
              <a:off x="9073080" y="3272400"/>
              <a:ext cx="939960" cy="569520"/>
            </a:xfrm>
            <a:prstGeom prst="rect">
              <a:avLst/>
            </a:prstGeom>
            <a:noFill/>
            <a:ln>
              <a:noFill/>
            </a:ln>
          </p:spPr>
          <p:style>
            <a:lnRef idx="0"/>
            <a:fillRef idx="0"/>
            <a:effectRef idx="0"/>
            <a:fontRef idx="minor"/>
          </p:style>
          <p:txBody>
            <a:bodyPr lIns="0" rIns="0" tIns="51480" bIns="0">
              <a:spAutoFit/>
            </a:bodyPr>
            <a:p>
              <a:pPr algn="ctr">
                <a:lnSpc>
                  <a:spcPct val="100000"/>
                </a:lnSpc>
                <a:spcBef>
                  <a:spcPts val="405"/>
                </a:spcBef>
              </a:pPr>
              <a:r>
                <a:rPr b="1" lang="en-US" sz="1700" spc="60" strike="noStrike">
                  <a:solidFill>
                    <a:srgbClr val="ffffff"/>
                  </a:solidFill>
                  <a:latin typeface="Trebuchet MS"/>
                  <a:ea typeface="DejaVu Sans"/>
                </a:rPr>
                <a:t>SERVER</a:t>
              </a:r>
              <a:endParaRPr b="0" lang="en-US" sz="1700" spc="-1" strike="noStrike">
                <a:latin typeface="Arial"/>
              </a:endParaRPr>
            </a:p>
          </p:txBody>
        </p:sp>
        <p:sp>
          <p:nvSpPr>
            <p:cNvPr id="133" name="CustomShape 12"/>
            <p:cNvSpPr/>
            <p:nvPr/>
          </p:nvSpPr>
          <p:spPr>
            <a:xfrm>
              <a:off x="3873240" y="3339000"/>
              <a:ext cx="4445280" cy="203040"/>
            </a:xfrm>
            <a:custGeom>
              <a:avLst/>
              <a:gdLst/>
              <a:ahLst/>
              <a:rect l="l" t="t" r="r" b="b"/>
              <a:pathLst>
                <a:path w="7331709" h="335914">
                  <a:moveTo>
                    <a:pt x="7150724" y="0"/>
                  </a:moveTo>
                  <a:lnTo>
                    <a:pt x="7150724" y="126191"/>
                  </a:lnTo>
                  <a:lnTo>
                    <a:pt x="0" y="126191"/>
                  </a:lnTo>
                  <a:lnTo>
                    <a:pt x="0" y="209175"/>
                  </a:lnTo>
                  <a:lnTo>
                    <a:pt x="7150724" y="209175"/>
                  </a:lnTo>
                  <a:lnTo>
                    <a:pt x="7150724" y="335368"/>
                  </a:lnTo>
                  <a:lnTo>
                    <a:pt x="7331336" y="167683"/>
                  </a:lnTo>
                  <a:lnTo>
                    <a:pt x="7150724" y="0"/>
                  </a:lnTo>
                  <a:close/>
                </a:path>
              </a:pathLst>
            </a:custGeom>
            <a:solidFill>
              <a:srgbClr val="6bcb70"/>
            </a:solidFill>
            <a:ln>
              <a:noFill/>
            </a:ln>
          </p:spPr>
          <p:style>
            <a:lnRef idx="0"/>
            <a:fillRef idx="0"/>
            <a:effectRef idx="0"/>
            <a:fontRef idx="minor"/>
          </p:style>
        </p:sp>
        <p:sp>
          <p:nvSpPr>
            <p:cNvPr id="134" name="CustomShape 13"/>
            <p:cNvSpPr/>
            <p:nvPr/>
          </p:nvSpPr>
          <p:spPr>
            <a:xfrm>
              <a:off x="5669280" y="3078360"/>
              <a:ext cx="853200" cy="463320"/>
            </a:xfrm>
            <a:prstGeom prst="rect">
              <a:avLst/>
            </a:prstGeom>
            <a:noFill/>
            <a:ln>
              <a:noFill/>
            </a:ln>
          </p:spPr>
          <p:style>
            <a:lnRef idx="0"/>
            <a:fillRef idx="0"/>
            <a:effectRef idx="0"/>
            <a:fontRef idx="minor"/>
          </p:style>
          <p:txBody>
            <a:bodyPr lIns="0" rIns="0" tIns="9360" bIns="0">
              <a:spAutoFit/>
            </a:bodyPr>
            <a:p>
              <a:pPr marL="7560">
                <a:lnSpc>
                  <a:spcPct val="100000"/>
                </a:lnSpc>
                <a:spcBef>
                  <a:spcPts val="74"/>
                </a:spcBef>
              </a:pPr>
              <a:r>
                <a:rPr b="1" lang="en-US" sz="1490" spc="32" strike="noStrike">
                  <a:solidFill>
                    <a:srgbClr val="444444"/>
                  </a:solidFill>
                  <a:latin typeface="Trebuchet MS"/>
                  <a:ea typeface="DejaVu Sans"/>
                </a:rPr>
                <a:t>REQUEST</a:t>
              </a:r>
              <a:endParaRPr b="0" lang="en-US" sz="1490" spc="-1" strike="noStrike">
                <a:latin typeface="Arial"/>
              </a:endParaRPr>
            </a:p>
          </p:txBody>
        </p:sp>
      </p:grpSp>
      <p:grpSp>
        <p:nvGrpSpPr>
          <p:cNvPr id="135" name="Group 14"/>
          <p:cNvGrpSpPr/>
          <p:nvPr/>
        </p:nvGrpSpPr>
        <p:grpSpPr>
          <a:xfrm>
            <a:off x="3873240" y="4036320"/>
            <a:ext cx="4445280" cy="711720"/>
            <a:chOff x="3873240" y="4036320"/>
            <a:chExt cx="4445280" cy="711720"/>
          </a:xfrm>
        </p:grpSpPr>
        <p:sp>
          <p:nvSpPr>
            <p:cNvPr id="136" name="CustomShape 15"/>
            <p:cNvSpPr/>
            <p:nvPr/>
          </p:nvSpPr>
          <p:spPr>
            <a:xfrm>
              <a:off x="3873240" y="4036320"/>
              <a:ext cx="4445280" cy="203040"/>
            </a:xfrm>
            <a:custGeom>
              <a:avLst/>
              <a:gdLst/>
              <a:ahLst/>
              <a:rect l="l" t="t" r="r" b="b"/>
              <a:pathLst>
                <a:path w="7331709" h="335915">
                  <a:moveTo>
                    <a:pt x="180611" y="0"/>
                  </a:moveTo>
                  <a:lnTo>
                    <a:pt x="0" y="167684"/>
                  </a:lnTo>
                  <a:lnTo>
                    <a:pt x="180611" y="335369"/>
                  </a:lnTo>
                  <a:lnTo>
                    <a:pt x="180611" y="209176"/>
                  </a:lnTo>
                  <a:lnTo>
                    <a:pt x="7331336" y="209176"/>
                  </a:lnTo>
                  <a:lnTo>
                    <a:pt x="7331336" y="126193"/>
                  </a:lnTo>
                  <a:lnTo>
                    <a:pt x="180611" y="126193"/>
                  </a:lnTo>
                  <a:lnTo>
                    <a:pt x="180611" y="0"/>
                  </a:lnTo>
                  <a:close/>
                </a:path>
              </a:pathLst>
            </a:custGeom>
            <a:solidFill>
              <a:srgbClr val="39b384"/>
            </a:solidFill>
            <a:ln>
              <a:noFill/>
            </a:ln>
          </p:spPr>
          <p:style>
            <a:lnRef idx="0"/>
            <a:fillRef idx="0"/>
            <a:effectRef idx="0"/>
            <a:fontRef idx="minor"/>
          </p:style>
        </p:sp>
        <p:sp>
          <p:nvSpPr>
            <p:cNvPr id="137" name="CustomShape 16"/>
            <p:cNvSpPr/>
            <p:nvPr/>
          </p:nvSpPr>
          <p:spPr>
            <a:xfrm>
              <a:off x="5599440" y="4284720"/>
              <a:ext cx="990360" cy="463320"/>
            </a:xfrm>
            <a:prstGeom prst="rect">
              <a:avLst/>
            </a:prstGeom>
            <a:noFill/>
            <a:ln>
              <a:noFill/>
            </a:ln>
          </p:spPr>
          <p:style>
            <a:lnRef idx="0"/>
            <a:fillRef idx="0"/>
            <a:effectRef idx="0"/>
            <a:fontRef idx="minor"/>
          </p:style>
          <p:txBody>
            <a:bodyPr lIns="0" rIns="0" tIns="9360" bIns="0">
              <a:spAutoFit/>
            </a:bodyPr>
            <a:p>
              <a:pPr marL="7560">
                <a:lnSpc>
                  <a:spcPct val="100000"/>
                </a:lnSpc>
                <a:spcBef>
                  <a:spcPts val="74"/>
                </a:spcBef>
              </a:pPr>
              <a:r>
                <a:rPr b="1" lang="en-US" sz="1490" spc="75" strike="noStrike">
                  <a:solidFill>
                    <a:srgbClr val="444444"/>
                  </a:solidFill>
                  <a:latin typeface="Trebuchet MS"/>
                  <a:ea typeface="DejaVu Sans"/>
                </a:rPr>
                <a:t>RESPONSE</a:t>
              </a:r>
              <a:endParaRPr b="0" lang="en-US" sz="1490" spc="-1" strike="noStrike">
                <a:latin typeface="Arial"/>
              </a:endParaRPr>
            </a:p>
          </p:txBody>
        </p:sp>
      </p:grpSp>
      <p:grpSp>
        <p:nvGrpSpPr>
          <p:cNvPr id="138" name="Group 17"/>
          <p:cNvGrpSpPr/>
          <p:nvPr/>
        </p:nvGrpSpPr>
        <p:grpSpPr>
          <a:xfrm>
            <a:off x="3069360" y="1577880"/>
            <a:ext cx="6130440" cy="912600"/>
            <a:chOff x="3069360" y="1577880"/>
            <a:chExt cx="6130440" cy="912600"/>
          </a:xfrm>
        </p:grpSpPr>
        <p:sp>
          <p:nvSpPr>
            <p:cNvPr id="139" name="CustomShape 18"/>
            <p:cNvSpPr/>
            <p:nvPr/>
          </p:nvSpPr>
          <p:spPr>
            <a:xfrm>
              <a:off x="3196800" y="1577880"/>
              <a:ext cx="6003000" cy="912600"/>
            </a:xfrm>
            <a:custGeom>
              <a:avLst/>
              <a:gdLst/>
              <a:ahLst/>
              <a:rect l="l" t="t" r="r" b="b"/>
              <a:pathLst>
                <a:path w="9900285" h="1506220">
                  <a:moveTo>
                    <a:pt x="0" y="0"/>
                  </a:moveTo>
                  <a:lnTo>
                    <a:pt x="9899989" y="0"/>
                  </a:lnTo>
                  <a:lnTo>
                    <a:pt x="9899989" y="1505903"/>
                  </a:lnTo>
                  <a:lnTo>
                    <a:pt x="0" y="1505903"/>
                  </a:lnTo>
                  <a:lnTo>
                    <a:pt x="0" y="0"/>
                  </a:lnTo>
                  <a:close/>
                </a:path>
              </a:pathLst>
            </a:custGeom>
            <a:solidFill>
              <a:srgbClr val="e7e7e7"/>
            </a:solidFill>
            <a:ln>
              <a:noFill/>
            </a:ln>
          </p:spPr>
          <p:style>
            <a:lnRef idx="0"/>
            <a:fillRef idx="0"/>
            <a:effectRef idx="0"/>
            <a:fontRef idx="minor"/>
          </p:style>
        </p:sp>
        <p:sp>
          <p:nvSpPr>
            <p:cNvPr id="140" name="CustomShape 19"/>
            <p:cNvSpPr/>
            <p:nvPr/>
          </p:nvSpPr>
          <p:spPr>
            <a:xfrm>
              <a:off x="3543480" y="1822320"/>
              <a:ext cx="189720" cy="189720"/>
            </a:xfrm>
            <a:prstGeom prst="rect">
              <a:avLst/>
            </a:prstGeom>
            <a:blipFill rotWithShape="0">
              <a:blip r:embed="rId4"/>
              <a:stretch>
                <a:fillRect/>
              </a:stretch>
            </a:blipFill>
            <a:ln>
              <a:noFill/>
            </a:ln>
          </p:spPr>
          <p:style>
            <a:lnRef idx="0"/>
            <a:fillRef idx="0"/>
            <a:effectRef idx="0"/>
            <a:fontRef idx="minor"/>
          </p:style>
        </p:sp>
        <p:sp>
          <p:nvSpPr>
            <p:cNvPr id="141" name="CustomShape 20"/>
            <p:cNvSpPr/>
            <p:nvPr/>
          </p:nvSpPr>
          <p:spPr>
            <a:xfrm>
              <a:off x="3069360" y="1798560"/>
              <a:ext cx="6003000" cy="463320"/>
            </a:xfrm>
            <a:prstGeom prst="rect">
              <a:avLst/>
            </a:prstGeom>
            <a:noFill/>
            <a:ln>
              <a:noFill/>
            </a:ln>
          </p:spPr>
          <p:style>
            <a:lnRef idx="0"/>
            <a:fillRef idx="0"/>
            <a:effectRef idx="0"/>
            <a:fontRef idx="minor"/>
          </p:style>
          <p:txBody>
            <a:bodyPr lIns="0" rIns="0" tIns="9360" bIns="0">
              <a:spAutoFit/>
            </a:bodyPr>
            <a:p>
              <a:pPr marL="448920">
                <a:lnSpc>
                  <a:spcPct val="100000"/>
                </a:lnSpc>
                <a:spcBef>
                  <a:spcPts val="74"/>
                </a:spcBef>
              </a:pPr>
              <a:r>
                <a:rPr b="1" lang="en-US" sz="1490" spc="-1" strike="noStrike">
                  <a:solidFill>
                    <a:srgbClr val="444444"/>
                  </a:solidFill>
                  <a:latin typeface="Trebuchet MS"/>
                  <a:ea typeface="DejaVu Sans"/>
                </a:rPr>
                <a:t>     </a:t>
              </a:r>
              <a:r>
                <a:rPr b="1" lang="en-US" sz="1490" spc="-1" strike="noStrike">
                  <a:solidFill>
                    <a:srgbClr val="444444"/>
                  </a:solidFill>
                  <a:latin typeface="Trebuchet MS"/>
                  <a:ea typeface="DejaVu Sans"/>
                </a:rPr>
                <a:t>Request-response </a:t>
              </a:r>
              <a:r>
                <a:rPr b="1" lang="en-US" sz="1490" spc="-18" strike="noStrike">
                  <a:solidFill>
                    <a:srgbClr val="444444"/>
                  </a:solidFill>
                  <a:latin typeface="Trebuchet MS"/>
                  <a:ea typeface="DejaVu Sans"/>
                </a:rPr>
                <a:t>model </a:t>
              </a:r>
              <a:r>
                <a:rPr b="0" lang="en-US" sz="1490" spc="15" strike="noStrike">
                  <a:solidFill>
                    <a:srgbClr val="444444"/>
                  </a:solidFill>
                  <a:latin typeface="Arial"/>
                  <a:ea typeface="DejaVu Sans"/>
                </a:rPr>
                <a:t>or </a:t>
              </a:r>
              <a:r>
                <a:rPr b="1" lang="en-US" sz="1490" spc="-32" strike="noStrike">
                  <a:solidFill>
                    <a:srgbClr val="444444"/>
                  </a:solidFill>
                  <a:latin typeface="Trebuchet MS"/>
                  <a:ea typeface="DejaVu Sans"/>
                </a:rPr>
                <a:t>Client-server</a:t>
              </a:r>
              <a:r>
                <a:rPr b="1" lang="en-US" sz="1490" spc="-276" strike="noStrike">
                  <a:solidFill>
                    <a:srgbClr val="444444"/>
                  </a:solidFill>
                  <a:latin typeface="Trebuchet MS"/>
                  <a:ea typeface="DejaVu Sans"/>
                </a:rPr>
                <a:t> </a:t>
              </a:r>
              <a:r>
                <a:rPr b="1" lang="en-US" sz="1490" spc="-46" strike="noStrike">
                  <a:solidFill>
                    <a:srgbClr val="444444"/>
                  </a:solidFill>
                  <a:latin typeface="Trebuchet MS"/>
                  <a:ea typeface="DejaVu Sans"/>
                </a:rPr>
                <a:t>architecture</a:t>
              </a:r>
              <a:endParaRPr b="0" lang="en-US" sz="1490" spc="-1" strike="noStrike">
                <a:latin typeface="Arial"/>
              </a:endParaRPr>
            </a:p>
          </p:txBody>
        </p:sp>
      </p:grpSp>
    </p:spTree>
  </p:cSld>
  <mc:AlternateContent>
    <mc:Choice Requires="p14">
      <p:transition spd="slow" p14:dur="2000"/>
    </mc:Choice>
    <mc:Fallback>
      <p:transition spd="slow"/>
    </mc:Fallback>
  </mc:AlternateContent>
  <p:timing>
    <p:tnLst>
      <p:par>
        <p:cTn id="220" dur="indefinite" restart="never" nodeType="tmRoot">
          <p:childTnLst>
            <p:seq>
              <p:cTn id="221" dur="indefinite" nodeType="mainSeq">
                <p:childTnLst>
                  <p:par>
                    <p:cTn id="222" fill="hold">
                      <p:stCondLst>
                        <p:cond delay="indefinite"/>
                      </p:stCondLst>
                      <p:childTnLst>
                        <p:par>
                          <p:cTn id="223" fill="hold">
                            <p:stCondLst>
                              <p:cond delay="0"/>
                            </p:stCondLst>
                            <p:childTnLst>
                              <p:par>
                                <p:cTn id="224" nodeType="clickEffect" fill="hold" presetClass="entr" presetID="16" presetSubtype="21">
                                  <p:stCondLst>
                                    <p:cond delay="0"/>
                                  </p:stCondLst>
                                  <p:childTnLst>
                                    <p:set>
                                      <p:cBhvr>
                                        <p:cTn id="225" dur="1" fill="hold">
                                          <p:stCondLst>
                                            <p:cond delay="0"/>
                                          </p:stCondLst>
                                        </p:cTn>
                                        <p:tgtEl>
                                          <p:spTgt spid="124"/>
                                        </p:tgtEl>
                                        <p:attrNameLst>
                                          <p:attrName>style.visibility</p:attrName>
                                        </p:attrNameLst>
                                      </p:cBhvr>
                                      <p:to>
                                        <p:strVal val="visible"/>
                                      </p:to>
                                    </p:set>
                                    <p:animEffect filter="barn(inVertical)" transition="in">
                                      <p:cBhvr additive="repl">
                                        <p:cTn id="226" dur="500"/>
                                        <p:tgtEl>
                                          <p:spTgt spid="124"/>
                                        </p:tgtEl>
                                      </p:cBhvr>
                                    </p:animEffec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6" presetSubtype="21">
                                  <p:stCondLst>
                                    <p:cond delay="0"/>
                                  </p:stCondLst>
                                  <p:childTnLst>
                                    <p:set>
                                      <p:cBhvr>
                                        <p:cTn id="230" dur="1" fill="hold">
                                          <p:stCondLst>
                                            <p:cond delay="0"/>
                                          </p:stCondLst>
                                        </p:cTn>
                                        <p:tgtEl>
                                          <p:spTgt spid="129"/>
                                        </p:tgtEl>
                                        <p:attrNameLst>
                                          <p:attrName>style.visibility</p:attrName>
                                        </p:attrNameLst>
                                      </p:cBhvr>
                                      <p:to>
                                        <p:strVal val="visible"/>
                                      </p:to>
                                    </p:set>
                                    <p:animEffect filter="barn(inVertical)" transition="in">
                                      <p:cBhvr additive="repl">
                                        <p:cTn id="231" dur="500"/>
                                        <p:tgtEl>
                                          <p:spTgt spid="129"/>
                                        </p:tgtEl>
                                      </p:cBhvr>
                                    </p:animEffect>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16" presetSubtype="21">
                                  <p:stCondLst>
                                    <p:cond delay="0"/>
                                  </p:stCondLst>
                                  <p:childTnLst>
                                    <p:set>
                                      <p:cBhvr>
                                        <p:cTn id="235" dur="1" fill="hold">
                                          <p:stCondLst>
                                            <p:cond delay="0"/>
                                          </p:stCondLst>
                                        </p:cTn>
                                        <p:tgtEl>
                                          <p:spTgt spid="135"/>
                                        </p:tgtEl>
                                        <p:attrNameLst>
                                          <p:attrName>style.visibility</p:attrName>
                                        </p:attrNameLst>
                                      </p:cBhvr>
                                      <p:to>
                                        <p:strVal val="visible"/>
                                      </p:to>
                                    </p:set>
                                    <p:animEffect filter="barn(inVertical)" transition="in">
                                      <p:cBhvr additive="repl">
                                        <p:cTn id="236" dur="500"/>
                                        <p:tgtEl>
                                          <p:spTgt spid="135"/>
                                        </p:tgtEl>
                                      </p:cBhvr>
                                    </p:animEffect>
                                  </p:childTnLst>
                                </p:cTn>
                              </p:par>
                            </p:childTnLst>
                          </p:cTn>
                        </p:par>
                      </p:childTnLst>
                    </p:cTn>
                  </p:par>
                  <p:par>
                    <p:cTn id="237" fill="hold">
                      <p:stCondLst>
                        <p:cond delay="indefinite"/>
                      </p:stCondLst>
                      <p:childTnLst>
                        <p:par>
                          <p:cTn id="238" fill="hold">
                            <p:stCondLst>
                              <p:cond delay="0"/>
                            </p:stCondLst>
                            <p:childTnLst>
                              <p:par>
                                <p:cTn id="239" nodeType="clickEffect" fill="hold" presetClass="emph" presetID="26">
                                  <p:stCondLst>
                                    <p:cond delay="0"/>
                                  </p:stCondLst>
                                  <p:childTnLst>
                                    <p:animEffect filter="fade" transition="out">
                                      <p:cBhvr additive="repl">
                                        <p:cTn id="240" dur="1000"/>
                                        <p:tgtEl>
                                          <p:spTgt spid="124"/>
                                        </p:tgtEl>
                                      </p:cBhvr>
                                    </p:animEffect>
                                    <p:animScale>
                                      <p:cBhvr>
                                        <p:cTn id="241" dur="500" autoRev="1" fill="hold"/>
                                        <p:tgtEl>
                                          <p:spTgt spid="124"/>
                                        </p:tgtEl>
                                      </p:cBhvr>
                                      <p:by x="105000" y="105000"/>
                                    </p:animScale>
                                  </p:childTnLst>
                                </p:cTn>
                              </p:par>
                              <p:par>
                                <p:cTn id="242" nodeType="withEffect" fill="hold" presetClass="emph" presetID="26">
                                  <p:stCondLst>
                                    <p:cond delay="0"/>
                                  </p:stCondLst>
                                  <p:childTnLst>
                                    <p:animEffect filter="fade" transition="out">
                                      <p:cBhvr additive="repl">
                                        <p:cTn id="243" dur="1000"/>
                                        <p:tgtEl>
                                          <p:spTgt spid="129"/>
                                        </p:tgtEl>
                                      </p:cBhvr>
                                    </p:animEffect>
                                    <p:animScale>
                                      <p:cBhvr>
                                        <p:cTn id="244" dur="500" autoRev="1" fill="hold"/>
                                        <p:tgtEl>
                                          <p:spTgt spid="129"/>
                                        </p:tgtEl>
                                      </p:cBhvr>
                                      <p:by x="105000" y="105000"/>
                                    </p:animScale>
                                  </p:childTnLst>
                                </p:cTn>
                              </p:par>
                              <p:par>
                                <p:cTn id="245" nodeType="withEffect" fill="hold" presetClass="emph" presetID="26">
                                  <p:stCondLst>
                                    <p:cond delay="0"/>
                                  </p:stCondLst>
                                  <p:childTnLst>
                                    <p:animEffect filter="fade" transition="out">
                                      <p:cBhvr additive="repl">
                                        <p:cTn id="246" dur="1000"/>
                                        <p:tgtEl>
                                          <p:spTgt spid="135"/>
                                        </p:tgtEl>
                                      </p:cBhvr>
                                    </p:animEffect>
                                    <p:animScale>
                                      <p:cBhvr>
                                        <p:cTn id="247" dur="500" autoRev="1" fill="hold"/>
                                        <p:tgtEl>
                                          <p:spTgt spid="135"/>
                                        </p:tgtEl>
                                      </p:cBhvr>
                                      <p:by x="105000" y="105000"/>
                                    </p:animScale>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16" presetSubtype="21">
                                  <p:stCondLst>
                                    <p:cond delay="0"/>
                                  </p:stCondLst>
                                  <p:childTnLst>
                                    <p:set>
                                      <p:cBhvr>
                                        <p:cTn id="251" dur="1" fill="hold">
                                          <p:stCondLst>
                                            <p:cond delay="0"/>
                                          </p:stCondLst>
                                        </p:cTn>
                                        <p:tgtEl>
                                          <p:spTgt spid="138"/>
                                        </p:tgtEl>
                                        <p:attrNameLst>
                                          <p:attrName>style.visibility</p:attrName>
                                        </p:attrNameLst>
                                      </p:cBhvr>
                                      <p:to>
                                        <p:strVal val="visible"/>
                                      </p:to>
                                    </p:set>
                                    <p:animEffect filter="barn(inVertical)" transition="in">
                                      <p:cBhvr additive="repl">
                                        <p:cTn id="252"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2" name="Group 1"/>
          <p:cNvGrpSpPr/>
          <p:nvPr/>
        </p:nvGrpSpPr>
        <p:grpSpPr>
          <a:xfrm>
            <a:off x="4796280" y="1007280"/>
            <a:ext cx="2535480" cy="1594440"/>
            <a:chOff x="4796280" y="1007280"/>
            <a:chExt cx="2535480" cy="1594440"/>
          </a:xfrm>
        </p:grpSpPr>
        <p:sp>
          <p:nvSpPr>
            <p:cNvPr id="143" name="CustomShape 2"/>
            <p:cNvSpPr/>
            <p:nvPr/>
          </p:nvSpPr>
          <p:spPr>
            <a:xfrm>
              <a:off x="4796280" y="1007280"/>
              <a:ext cx="2535480" cy="1594440"/>
            </a:xfrm>
            <a:custGeom>
              <a:avLst/>
              <a:gdLst/>
              <a:ahLst/>
              <a:rect l="l" t="t" r="r" b="b"/>
              <a:pathLst>
                <a:path w="4182109" h="2630804">
                  <a:moveTo>
                    <a:pt x="0" y="0"/>
                  </a:moveTo>
                  <a:lnTo>
                    <a:pt x="4181672" y="0"/>
                  </a:lnTo>
                  <a:lnTo>
                    <a:pt x="4181672" y="2630184"/>
                  </a:lnTo>
                  <a:lnTo>
                    <a:pt x="0" y="2630184"/>
                  </a:lnTo>
                  <a:lnTo>
                    <a:pt x="0" y="0"/>
                  </a:lnTo>
                  <a:close/>
                </a:path>
              </a:pathLst>
            </a:custGeom>
            <a:solidFill>
              <a:srgbClr val="e7e7e7"/>
            </a:solidFill>
            <a:ln>
              <a:noFill/>
            </a:ln>
          </p:spPr>
          <p:style>
            <a:lnRef idx="0"/>
            <a:fillRef idx="0"/>
            <a:effectRef idx="0"/>
            <a:fontRef idx="minor"/>
          </p:style>
        </p:sp>
        <p:sp>
          <p:nvSpPr>
            <p:cNvPr id="144" name="CustomShape 3"/>
            <p:cNvSpPr/>
            <p:nvPr/>
          </p:nvSpPr>
          <p:spPr>
            <a:xfrm>
              <a:off x="4951080" y="1150200"/>
              <a:ext cx="1930680" cy="208800"/>
            </a:xfrm>
            <a:prstGeom prst="rect">
              <a:avLst/>
            </a:prstGeom>
            <a:solidFill>
              <a:srgbClr val="e7e7e7"/>
            </a:solidFill>
            <a:ln w="31320">
              <a:solidFill>
                <a:srgbClr val="f1425d"/>
              </a:solidFill>
              <a:round/>
            </a:ln>
          </p:spPr>
          <p:style>
            <a:lnRef idx="0"/>
            <a:fillRef idx="0"/>
            <a:effectRef idx="0"/>
            <a:fontRef idx="minor"/>
          </p:style>
          <p:txBody>
            <a:bodyPr lIns="0" rIns="0" tIns="18720" bIns="0">
              <a:spAutoFit/>
            </a:bodyPr>
            <a:p>
              <a:pPr marL="116280">
                <a:lnSpc>
                  <a:spcPct val="100000"/>
                </a:lnSpc>
                <a:spcBef>
                  <a:spcPts val="147"/>
                </a:spcBef>
              </a:pPr>
              <a:r>
                <a:rPr b="1" lang="en-US" sz="1250" spc="-1" strike="noStrike">
                  <a:solidFill>
                    <a:srgbClr val="39b384"/>
                  </a:solidFill>
                  <a:latin typeface="Courier New"/>
                  <a:ea typeface="DejaVu Sans"/>
                </a:rPr>
                <a:t>GET </a:t>
              </a:r>
              <a:r>
                <a:rPr b="1" lang="en-US" sz="1250" spc="-1" strike="noStrike">
                  <a:solidFill>
                    <a:srgbClr val="444444"/>
                  </a:solidFill>
                  <a:latin typeface="Courier New"/>
                  <a:ea typeface="DejaVu Sans"/>
                </a:rPr>
                <a:t>/maps</a:t>
              </a:r>
              <a:r>
                <a:rPr b="1" lang="en-US" sz="1250" spc="-29" strike="noStrike">
                  <a:solidFill>
                    <a:srgbClr val="444444"/>
                  </a:solidFill>
                  <a:latin typeface="Courier New"/>
                  <a:ea typeface="DejaVu Sans"/>
                </a:rPr>
                <a:t> </a:t>
              </a:r>
              <a:r>
                <a:rPr b="1" lang="en-US" sz="1250" spc="-1" strike="noStrike">
                  <a:solidFill>
                    <a:srgbClr val="444444"/>
                  </a:solidFill>
                  <a:latin typeface="Courier New"/>
                  <a:ea typeface="DejaVu Sans"/>
                </a:rPr>
                <a:t>HTTP/1.1</a:t>
              </a:r>
              <a:endParaRPr b="0" lang="en-US" sz="1250" spc="-1" strike="noStrike">
                <a:latin typeface="Arial"/>
              </a:endParaRPr>
            </a:p>
          </p:txBody>
        </p:sp>
        <p:sp>
          <p:nvSpPr>
            <p:cNvPr id="145" name="CustomShape 4"/>
            <p:cNvSpPr/>
            <p:nvPr/>
          </p:nvSpPr>
          <p:spPr>
            <a:xfrm>
              <a:off x="4951080" y="1474920"/>
              <a:ext cx="2187360" cy="629640"/>
            </a:xfrm>
            <a:prstGeom prst="rect">
              <a:avLst/>
            </a:prstGeom>
            <a:noFill/>
            <a:ln w="31320">
              <a:solidFill>
                <a:srgbClr val="f1425d"/>
              </a:solidFill>
              <a:round/>
            </a:ln>
          </p:spPr>
          <p:style>
            <a:lnRef idx="0"/>
            <a:fillRef idx="0"/>
            <a:effectRef idx="0"/>
            <a:fontRef idx="minor"/>
          </p:style>
          <p:txBody>
            <a:bodyPr lIns="0" rIns="0" tIns="14760" bIns="0">
              <a:spAutoFit/>
            </a:bodyPr>
            <a:p>
              <a:pPr marL="116280">
                <a:lnSpc>
                  <a:spcPct val="131000"/>
                </a:lnSpc>
                <a:spcBef>
                  <a:spcPts val="116"/>
                </a:spcBef>
              </a:pPr>
              <a:r>
                <a:rPr b="0" lang="en-US" sz="1030" spc="4" strike="noStrike">
                  <a:solidFill>
                    <a:srgbClr val="444444"/>
                  </a:solidFill>
                  <a:latin typeface="Courier New"/>
                  <a:ea typeface="DejaVu Sans"/>
                </a:rPr>
                <a:t>Host: </a:t>
              </a:r>
              <a:r>
                <a:rPr b="0" lang="en-US" sz="1030" spc="4" strike="noStrike" u="sng">
                  <a:solidFill>
                    <a:srgbClr val="0563c1"/>
                  </a:solidFill>
                  <a:uFillTx/>
                  <a:latin typeface="Courier New"/>
                  <a:ea typeface="DejaVu Sans"/>
                  <a:hlinkClick r:id="rId1"/>
                </a:rPr>
                <a:t>www.google.com </a:t>
              </a:r>
              <a:r>
                <a:rPr b="0" lang="en-US" sz="1030" spc="4" strike="noStrike">
                  <a:solidFill>
                    <a:srgbClr val="444444"/>
                  </a:solidFill>
                  <a:latin typeface="Courier New"/>
                  <a:ea typeface="DejaVu Sans"/>
                </a:rPr>
                <a:t> User-Agent:</a:t>
              </a:r>
              <a:r>
                <a:rPr b="0" lang="en-US" sz="1030" spc="-4" strike="noStrike">
                  <a:solidFill>
                    <a:srgbClr val="444444"/>
                  </a:solidFill>
                  <a:latin typeface="Courier New"/>
                  <a:ea typeface="DejaVu Sans"/>
                </a:rPr>
                <a:t> </a:t>
              </a:r>
              <a:r>
                <a:rPr b="0" lang="en-US" sz="1030" spc="4" strike="noStrike">
                  <a:solidFill>
                    <a:srgbClr val="444444"/>
                  </a:solidFill>
                  <a:latin typeface="Courier New"/>
                  <a:ea typeface="DejaVu Sans"/>
                </a:rPr>
                <a:t>Mozilla/5.0  Accept-Language:</a:t>
              </a:r>
              <a:r>
                <a:rPr b="0" lang="en-US" sz="1030" spc="-1" strike="noStrike">
                  <a:solidFill>
                    <a:srgbClr val="444444"/>
                  </a:solidFill>
                  <a:latin typeface="Courier New"/>
                  <a:ea typeface="DejaVu Sans"/>
                </a:rPr>
                <a:t> </a:t>
              </a:r>
              <a:r>
                <a:rPr b="0" lang="en-US" sz="1030" spc="4" strike="noStrike">
                  <a:solidFill>
                    <a:srgbClr val="444444"/>
                  </a:solidFill>
                  <a:latin typeface="Courier New"/>
                  <a:ea typeface="DejaVu Sans"/>
                </a:rPr>
                <a:t>en-US</a:t>
              </a:r>
              <a:endParaRPr b="0" lang="en-US" sz="1030" spc="-1" strike="noStrike">
                <a:latin typeface="Arial"/>
              </a:endParaRPr>
            </a:p>
          </p:txBody>
        </p:sp>
        <p:sp>
          <p:nvSpPr>
            <p:cNvPr id="146" name="CustomShape 5"/>
            <p:cNvSpPr/>
            <p:nvPr/>
          </p:nvSpPr>
          <p:spPr>
            <a:xfrm>
              <a:off x="4951080" y="2261160"/>
              <a:ext cx="732600" cy="208800"/>
            </a:xfrm>
            <a:prstGeom prst="rect">
              <a:avLst/>
            </a:prstGeom>
            <a:noFill/>
            <a:ln w="31320">
              <a:solidFill>
                <a:srgbClr val="f1425d"/>
              </a:solidFill>
              <a:round/>
            </a:ln>
          </p:spPr>
          <p:style>
            <a:lnRef idx="0"/>
            <a:fillRef idx="0"/>
            <a:effectRef idx="0"/>
            <a:fontRef idx="minor"/>
          </p:style>
          <p:txBody>
            <a:bodyPr lIns="0" rIns="0" tIns="52200" bIns="0">
              <a:spAutoFit/>
            </a:bodyPr>
            <a:p>
              <a:pPr marL="116280">
                <a:lnSpc>
                  <a:spcPct val="100000"/>
                </a:lnSpc>
                <a:spcBef>
                  <a:spcPts val="411"/>
                </a:spcBef>
              </a:pPr>
              <a:r>
                <a:rPr b="0" lang="en-US" sz="1030" spc="4" strike="noStrike">
                  <a:solidFill>
                    <a:srgbClr val="444444"/>
                  </a:solidFill>
                  <a:latin typeface="Courier New"/>
                  <a:ea typeface="DejaVu Sans"/>
                </a:rPr>
                <a:t>&lt;BODY&gt;</a:t>
              </a:r>
              <a:endParaRPr b="0" lang="en-US" sz="1030" spc="-1" strike="noStrike">
                <a:latin typeface="Arial"/>
              </a:endParaRPr>
            </a:p>
          </p:txBody>
        </p:sp>
      </p:grpSp>
      <p:sp>
        <p:nvSpPr>
          <p:cNvPr id="147" name="CustomShape 6"/>
          <p:cNvSpPr/>
          <p:nvPr/>
        </p:nvSpPr>
        <p:spPr>
          <a:xfrm>
            <a:off x="360" y="0"/>
            <a:ext cx="12190320" cy="824760"/>
          </a:xfrm>
          <a:prstGeom prst="rect">
            <a:avLst/>
          </a:prstGeom>
          <a:blipFill rotWithShape="0">
            <a:blip r:embed="rId2"/>
            <a:stretch>
              <a:fillRect/>
            </a:stretch>
          </a:blipFill>
          <a:ln>
            <a:noFill/>
          </a:ln>
        </p:spPr>
        <p:style>
          <a:lnRef idx="0"/>
          <a:fillRef idx="0"/>
          <a:effectRef idx="0"/>
          <a:fontRef idx="minor"/>
        </p:style>
      </p:sp>
      <p:sp>
        <p:nvSpPr>
          <p:cNvPr id="148" name="CustomShape 7"/>
          <p:cNvSpPr/>
          <p:nvPr/>
        </p:nvSpPr>
        <p:spPr>
          <a:xfrm>
            <a:off x="367200" y="-182520"/>
            <a:ext cx="9655920" cy="115200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0" lang="en-US" sz="3000" spc="-1" strike="noStrike">
                <a:solidFill>
                  <a:srgbClr val="ededed"/>
                </a:solidFill>
                <a:latin typeface="Arial"/>
              </a:rPr>
              <a:t>WHAT HAPPENS WHEN WE ACCESS WEB PAGE</a:t>
            </a:r>
            <a:endParaRPr b="0" lang="en-US" sz="3000" spc="-1" strike="noStrike">
              <a:latin typeface="Arial"/>
            </a:endParaRPr>
          </a:p>
        </p:txBody>
      </p:sp>
      <p:sp>
        <p:nvSpPr>
          <p:cNvPr id="149" name="CustomShape 8"/>
          <p:cNvSpPr/>
          <p:nvPr/>
        </p:nvSpPr>
        <p:spPr>
          <a:xfrm>
            <a:off x="1504080" y="2209680"/>
            <a:ext cx="420120" cy="420120"/>
          </a:xfrm>
          <a:custGeom>
            <a:avLst/>
            <a:gdLst/>
            <a:ahLst/>
            <a:rect l="l" t="t" r="r" b="b"/>
            <a:pathLst>
              <a:path w="694055" h="694054">
                <a:moveTo>
                  <a:pt x="591925" y="101558"/>
                </a:moveTo>
                <a:lnTo>
                  <a:pt x="622956" y="137066"/>
                </a:lnTo>
                <a:lnTo>
                  <a:pt x="648346" y="175495"/>
                </a:lnTo>
                <a:lnTo>
                  <a:pt x="668093" y="216262"/>
                </a:lnTo>
                <a:lnTo>
                  <a:pt x="682199" y="258781"/>
                </a:lnTo>
                <a:lnTo>
                  <a:pt x="690662" y="302469"/>
                </a:lnTo>
                <a:lnTo>
                  <a:pt x="693483" y="346741"/>
                </a:lnTo>
                <a:lnTo>
                  <a:pt x="690662" y="391013"/>
                </a:lnTo>
                <a:lnTo>
                  <a:pt x="682199" y="434701"/>
                </a:lnTo>
                <a:lnTo>
                  <a:pt x="668093" y="477220"/>
                </a:lnTo>
                <a:lnTo>
                  <a:pt x="648346" y="517987"/>
                </a:lnTo>
                <a:lnTo>
                  <a:pt x="622956" y="556416"/>
                </a:lnTo>
                <a:lnTo>
                  <a:pt x="591925" y="591925"/>
                </a:lnTo>
                <a:lnTo>
                  <a:pt x="556416" y="622956"/>
                </a:lnTo>
                <a:lnTo>
                  <a:pt x="517987" y="648346"/>
                </a:lnTo>
                <a:lnTo>
                  <a:pt x="477220" y="668093"/>
                </a:lnTo>
                <a:lnTo>
                  <a:pt x="434701" y="682199"/>
                </a:lnTo>
                <a:lnTo>
                  <a:pt x="391013" y="690662"/>
                </a:lnTo>
                <a:lnTo>
                  <a:pt x="346741" y="693483"/>
                </a:lnTo>
                <a:lnTo>
                  <a:pt x="302469" y="690662"/>
                </a:lnTo>
                <a:lnTo>
                  <a:pt x="258781" y="682199"/>
                </a:lnTo>
                <a:lnTo>
                  <a:pt x="216262" y="668093"/>
                </a:lnTo>
                <a:lnTo>
                  <a:pt x="175495" y="648346"/>
                </a:lnTo>
                <a:lnTo>
                  <a:pt x="137066" y="622956"/>
                </a:lnTo>
                <a:lnTo>
                  <a:pt x="101558" y="591925"/>
                </a:lnTo>
                <a:lnTo>
                  <a:pt x="70526" y="556416"/>
                </a:lnTo>
                <a:lnTo>
                  <a:pt x="45137" y="517987"/>
                </a:lnTo>
                <a:lnTo>
                  <a:pt x="25389" y="477220"/>
                </a:lnTo>
                <a:lnTo>
                  <a:pt x="11284" y="434701"/>
                </a:lnTo>
                <a:lnTo>
                  <a:pt x="2821" y="391013"/>
                </a:lnTo>
                <a:lnTo>
                  <a:pt x="0" y="346741"/>
                </a:lnTo>
                <a:lnTo>
                  <a:pt x="2821" y="302469"/>
                </a:lnTo>
                <a:lnTo>
                  <a:pt x="11284" y="258781"/>
                </a:lnTo>
                <a:lnTo>
                  <a:pt x="25389" y="216262"/>
                </a:lnTo>
                <a:lnTo>
                  <a:pt x="45137" y="175495"/>
                </a:lnTo>
                <a:lnTo>
                  <a:pt x="70526" y="137066"/>
                </a:lnTo>
                <a:lnTo>
                  <a:pt x="101558" y="101558"/>
                </a:lnTo>
                <a:lnTo>
                  <a:pt x="137066" y="70526"/>
                </a:lnTo>
                <a:lnTo>
                  <a:pt x="175495" y="45137"/>
                </a:lnTo>
                <a:lnTo>
                  <a:pt x="216262" y="25389"/>
                </a:lnTo>
                <a:lnTo>
                  <a:pt x="258781" y="11284"/>
                </a:lnTo>
                <a:lnTo>
                  <a:pt x="302469" y="2821"/>
                </a:lnTo>
                <a:lnTo>
                  <a:pt x="346741" y="0"/>
                </a:lnTo>
                <a:lnTo>
                  <a:pt x="391013" y="2821"/>
                </a:lnTo>
                <a:lnTo>
                  <a:pt x="434701" y="11284"/>
                </a:lnTo>
                <a:lnTo>
                  <a:pt x="477220" y="25389"/>
                </a:lnTo>
                <a:lnTo>
                  <a:pt x="517987" y="45137"/>
                </a:lnTo>
                <a:lnTo>
                  <a:pt x="556416" y="70526"/>
                </a:lnTo>
                <a:lnTo>
                  <a:pt x="591925" y="101558"/>
                </a:lnTo>
                <a:close/>
              </a:path>
            </a:pathLst>
          </a:custGeom>
          <a:noFill/>
          <a:ln w="52200">
            <a:solidFill>
              <a:srgbClr val="ffffff"/>
            </a:solidFill>
            <a:round/>
          </a:ln>
        </p:spPr>
        <p:style>
          <a:lnRef idx="0"/>
          <a:fillRef idx="0"/>
          <a:effectRef idx="0"/>
          <a:fontRef idx="minor"/>
        </p:style>
      </p:sp>
      <p:grpSp>
        <p:nvGrpSpPr>
          <p:cNvPr id="150" name="Group 9"/>
          <p:cNvGrpSpPr/>
          <p:nvPr/>
        </p:nvGrpSpPr>
        <p:grpSpPr>
          <a:xfrm>
            <a:off x="1517760" y="1300680"/>
            <a:ext cx="1838160" cy="1504440"/>
            <a:chOff x="1517760" y="1300680"/>
            <a:chExt cx="1838160" cy="1504440"/>
          </a:xfrm>
        </p:grpSpPr>
        <p:sp>
          <p:nvSpPr>
            <p:cNvPr id="151" name="CustomShape 10"/>
            <p:cNvSpPr/>
            <p:nvPr/>
          </p:nvSpPr>
          <p:spPr>
            <a:xfrm>
              <a:off x="1517760" y="2173320"/>
              <a:ext cx="420120" cy="420120"/>
            </a:xfrm>
            <a:custGeom>
              <a:avLst/>
              <a:gdLst/>
              <a:ahLst/>
              <a:rect l="l" t="t" r="r" b="b"/>
              <a:pathLst>
                <a:path w="694055" h="694054">
                  <a:moveTo>
                    <a:pt x="346741" y="0"/>
                  </a:moveTo>
                  <a:lnTo>
                    <a:pt x="302469" y="2821"/>
                  </a:lnTo>
                  <a:lnTo>
                    <a:pt x="258781" y="11284"/>
                  </a:lnTo>
                  <a:lnTo>
                    <a:pt x="216262" y="25389"/>
                  </a:lnTo>
                  <a:lnTo>
                    <a:pt x="175495" y="45137"/>
                  </a:lnTo>
                  <a:lnTo>
                    <a:pt x="137066" y="70526"/>
                  </a:lnTo>
                  <a:lnTo>
                    <a:pt x="101557" y="101558"/>
                  </a:lnTo>
                  <a:lnTo>
                    <a:pt x="70526" y="137066"/>
                  </a:lnTo>
                  <a:lnTo>
                    <a:pt x="45136" y="175496"/>
                  </a:lnTo>
                  <a:lnTo>
                    <a:pt x="25389" y="216262"/>
                  </a:lnTo>
                  <a:lnTo>
                    <a:pt x="11284" y="258781"/>
                  </a:lnTo>
                  <a:lnTo>
                    <a:pt x="2821" y="302469"/>
                  </a:lnTo>
                  <a:lnTo>
                    <a:pt x="0" y="346741"/>
                  </a:lnTo>
                  <a:lnTo>
                    <a:pt x="2821" y="391013"/>
                  </a:lnTo>
                  <a:lnTo>
                    <a:pt x="11284" y="434701"/>
                  </a:lnTo>
                  <a:lnTo>
                    <a:pt x="25389" y="477220"/>
                  </a:lnTo>
                  <a:lnTo>
                    <a:pt x="45136" y="517987"/>
                  </a:lnTo>
                  <a:lnTo>
                    <a:pt x="70526" y="556416"/>
                  </a:lnTo>
                  <a:lnTo>
                    <a:pt x="101557" y="591924"/>
                  </a:lnTo>
                  <a:lnTo>
                    <a:pt x="137066" y="622956"/>
                  </a:lnTo>
                  <a:lnTo>
                    <a:pt x="175495" y="648346"/>
                  </a:lnTo>
                  <a:lnTo>
                    <a:pt x="216262" y="668093"/>
                  </a:lnTo>
                  <a:lnTo>
                    <a:pt x="258781" y="682199"/>
                  </a:lnTo>
                  <a:lnTo>
                    <a:pt x="302469" y="690662"/>
                  </a:lnTo>
                  <a:lnTo>
                    <a:pt x="346741" y="693483"/>
                  </a:lnTo>
                  <a:lnTo>
                    <a:pt x="391013" y="690662"/>
                  </a:lnTo>
                  <a:lnTo>
                    <a:pt x="434701" y="682199"/>
                  </a:lnTo>
                  <a:lnTo>
                    <a:pt x="477220" y="668093"/>
                  </a:lnTo>
                  <a:lnTo>
                    <a:pt x="517987" y="648346"/>
                  </a:lnTo>
                  <a:lnTo>
                    <a:pt x="556416" y="622956"/>
                  </a:lnTo>
                  <a:lnTo>
                    <a:pt x="591925" y="591924"/>
                  </a:lnTo>
                  <a:lnTo>
                    <a:pt x="622956" y="556416"/>
                  </a:lnTo>
                  <a:lnTo>
                    <a:pt x="648346" y="517987"/>
                  </a:lnTo>
                  <a:lnTo>
                    <a:pt x="668093" y="477220"/>
                  </a:lnTo>
                  <a:lnTo>
                    <a:pt x="682198" y="434701"/>
                  </a:lnTo>
                  <a:lnTo>
                    <a:pt x="690662" y="391013"/>
                  </a:lnTo>
                  <a:lnTo>
                    <a:pt x="693483" y="346741"/>
                  </a:lnTo>
                  <a:lnTo>
                    <a:pt x="690662" y="302469"/>
                  </a:lnTo>
                  <a:lnTo>
                    <a:pt x="682198" y="258781"/>
                  </a:lnTo>
                  <a:lnTo>
                    <a:pt x="668093" y="216262"/>
                  </a:lnTo>
                  <a:lnTo>
                    <a:pt x="648346" y="175496"/>
                  </a:lnTo>
                  <a:lnTo>
                    <a:pt x="622956" y="137066"/>
                  </a:lnTo>
                  <a:lnTo>
                    <a:pt x="591925" y="101558"/>
                  </a:lnTo>
                  <a:lnTo>
                    <a:pt x="556416" y="70526"/>
                  </a:lnTo>
                  <a:lnTo>
                    <a:pt x="517987" y="45137"/>
                  </a:lnTo>
                  <a:lnTo>
                    <a:pt x="477220" y="25389"/>
                  </a:lnTo>
                  <a:lnTo>
                    <a:pt x="434701" y="11284"/>
                  </a:lnTo>
                  <a:lnTo>
                    <a:pt x="391013" y="2821"/>
                  </a:lnTo>
                  <a:lnTo>
                    <a:pt x="346741" y="0"/>
                  </a:lnTo>
                  <a:close/>
                </a:path>
              </a:pathLst>
            </a:custGeom>
            <a:solidFill>
              <a:srgbClr val="99e15d"/>
            </a:solidFill>
            <a:ln>
              <a:noFill/>
            </a:ln>
          </p:spPr>
          <p:style>
            <a:lnRef idx="0"/>
            <a:fillRef idx="0"/>
            <a:effectRef idx="0"/>
            <a:fontRef idx="minor"/>
          </p:style>
        </p:sp>
        <p:sp>
          <p:nvSpPr>
            <p:cNvPr id="152" name="CustomShape 11"/>
            <p:cNvSpPr/>
            <p:nvPr/>
          </p:nvSpPr>
          <p:spPr>
            <a:xfrm>
              <a:off x="1651320" y="2231280"/>
              <a:ext cx="138600" cy="266760"/>
            </a:xfrm>
            <a:prstGeom prst="rect">
              <a:avLst/>
            </a:prstGeom>
            <a:noFill/>
            <a:ln>
              <a:noFill/>
            </a:ln>
          </p:spPr>
          <p:style>
            <a:lnRef idx="0"/>
            <a:fillRef idx="0"/>
            <a:effectRef idx="0"/>
            <a:fontRef idx="minor"/>
          </p:style>
          <p:txBody>
            <a:bodyPr lIns="0" rIns="0" tIns="7560" bIns="0">
              <a:spAutoFit/>
            </a:bodyPr>
            <a:p>
              <a:pPr marL="7560">
                <a:lnSpc>
                  <a:spcPct val="100000"/>
                </a:lnSpc>
                <a:spcBef>
                  <a:spcPts val="62"/>
                </a:spcBef>
              </a:pPr>
              <a:r>
                <a:rPr b="1" lang="en-US" sz="1700" spc="-21" strike="noStrike">
                  <a:solidFill>
                    <a:srgbClr val="ffffff"/>
                  </a:solidFill>
                  <a:latin typeface="Trebuchet MS"/>
                  <a:ea typeface="DejaVu Sans"/>
                </a:rPr>
                <a:t>1</a:t>
              </a:r>
              <a:endParaRPr b="0" lang="en-US" sz="1700" spc="-1" strike="noStrike">
                <a:latin typeface="Arial"/>
              </a:endParaRPr>
            </a:p>
          </p:txBody>
        </p:sp>
        <p:sp>
          <p:nvSpPr>
            <p:cNvPr id="153" name="CustomShape 12"/>
            <p:cNvSpPr/>
            <p:nvPr/>
          </p:nvSpPr>
          <p:spPr>
            <a:xfrm>
              <a:off x="2040120" y="1300680"/>
              <a:ext cx="1315800" cy="493560"/>
            </a:xfrm>
            <a:custGeom>
              <a:avLst/>
              <a:gdLst/>
              <a:ahLst/>
              <a:rect l="l" t="t" r="r" b="b"/>
              <a:pathLst>
                <a:path w="2171065" h="815339">
                  <a:moveTo>
                    <a:pt x="0" y="0"/>
                  </a:moveTo>
                  <a:lnTo>
                    <a:pt x="2170483" y="0"/>
                  </a:lnTo>
                  <a:lnTo>
                    <a:pt x="2170483" y="814862"/>
                  </a:lnTo>
                  <a:lnTo>
                    <a:pt x="0" y="814862"/>
                  </a:lnTo>
                  <a:lnTo>
                    <a:pt x="0" y="0"/>
                  </a:lnTo>
                  <a:close/>
                </a:path>
              </a:pathLst>
            </a:custGeom>
            <a:solidFill>
              <a:srgbClr val="6bcb70"/>
            </a:solidFill>
            <a:ln>
              <a:noFill/>
            </a:ln>
          </p:spPr>
          <p:style>
            <a:lnRef idx="0"/>
            <a:fillRef idx="0"/>
            <a:effectRef idx="0"/>
            <a:fontRef idx="minor"/>
          </p:style>
        </p:sp>
        <p:sp>
          <p:nvSpPr>
            <p:cNvPr id="154" name="CustomShape 13"/>
            <p:cNvSpPr/>
            <p:nvPr/>
          </p:nvSpPr>
          <p:spPr>
            <a:xfrm>
              <a:off x="2514600" y="1437480"/>
              <a:ext cx="370080" cy="220680"/>
            </a:xfrm>
            <a:prstGeom prst="rect">
              <a:avLst/>
            </a:prstGeom>
            <a:noFill/>
            <a:ln>
              <a:noFill/>
            </a:ln>
          </p:spPr>
          <p:style>
            <a:lnRef idx="0"/>
            <a:fillRef idx="0"/>
            <a:effectRef idx="0"/>
            <a:fontRef idx="minor"/>
          </p:style>
          <p:txBody>
            <a:bodyPr lIns="0" rIns="0" tIns="7920" bIns="0">
              <a:spAutoFit/>
            </a:bodyPr>
            <a:p>
              <a:pPr marL="7560">
                <a:lnSpc>
                  <a:spcPct val="100000"/>
                </a:lnSpc>
                <a:spcBef>
                  <a:spcPts val="65"/>
                </a:spcBef>
              </a:pPr>
              <a:r>
                <a:rPr b="0" lang="en-US" sz="1400" spc="-55" strike="noStrike">
                  <a:solidFill>
                    <a:srgbClr val="ffffff"/>
                  </a:solidFill>
                  <a:latin typeface="Arial"/>
                  <a:ea typeface="DejaVu Sans"/>
                </a:rPr>
                <a:t>DNS</a:t>
              </a:r>
              <a:endParaRPr b="0" lang="en-US" sz="1400" spc="-1" strike="noStrike">
                <a:latin typeface="Arial"/>
              </a:endParaRPr>
            </a:p>
          </p:txBody>
        </p:sp>
        <p:sp>
          <p:nvSpPr>
            <p:cNvPr id="155" name="CustomShape 14"/>
            <p:cNvSpPr/>
            <p:nvPr/>
          </p:nvSpPr>
          <p:spPr>
            <a:xfrm>
              <a:off x="2531160" y="1927800"/>
              <a:ext cx="153720" cy="877320"/>
            </a:xfrm>
            <a:custGeom>
              <a:avLst/>
              <a:gdLst/>
              <a:ahLst/>
              <a:rect l="l" t="t" r="r" b="b"/>
              <a:pathLst>
                <a:path w="254635" h="1447800">
                  <a:moveTo>
                    <a:pt x="158771" y="180612"/>
                  </a:moveTo>
                  <a:lnTo>
                    <a:pt x="95783" y="180612"/>
                  </a:lnTo>
                  <a:lnTo>
                    <a:pt x="95783" y="1447676"/>
                  </a:lnTo>
                  <a:lnTo>
                    <a:pt x="158771" y="1447676"/>
                  </a:lnTo>
                  <a:lnTo>
                    <a:pt x="158771" y="180612"/>
                  </a:lnTo>
                  <a:close/>
                  <a:moveTo>
                    <a:pt x="127277" y="0"/>
                  </a:moveTo>
                  <a:lnTo>
                    <a:pt x="0" y="180612"/>
                  </a:lnTo>
                  <a:lnTo>
                    <a:pt x="254555" y="180612"/>
                  </a:lnTo>
                  <a:lnTo>
                    <a:pt x="127277" y="0"/>
                  </a:lnTo>
                  <a:close/>
                </a:path>
              </a:pathLst>
            </a:custGeom>
            <a:solidFill>
              <a:srgbClr val="6bcb70"/>
            </a:solidFill>
            <a:ln>
              <a:noFill/>
            </a:ln>
          </p:spPr>
          <p:style>
            <a:lnRef idx="0"/>
            <a:fillRef idx="0"/>
            <a:effectRef idx="0"/>
            <a:fontRef idx="minor"/>
          </p:style>
        </p:sp>
        <p:sp>
          <p:nvSpPr>
            <p:cNvPr id="156" name="CustomShape 15"/>
            <p:cNvSpPr/>
            <p:nvPr/>
          </p:nvSpPr>
          <p:spPr>
            <a:xfrm>
              <a:off x="2710440" y="1927800"/>
              <a:ext cx="153720" cy="877320"/>
            </a:xfrm>
            <a:custGeom>
              <a:avLst/>
              <a:gdLst/>
              <a:ahLst/>
              <a:rect l="l" t="t" r="r" b="b"/>
              <a:pathLst>
                <a:path w="254635" h="1447800">
                  <a:moveTo>
                    <a:pt x="254555" y="1267065"/>
                  </a:moveTo>
                  <a:lnTo>
                    <a:pt x="0" y="1267065"/>
                  </a:lnTo>
                  <a:lnTo>
                    <a:pt x="127277" y="1447676"/>
                  </a:lnTo>
                  <a:lnTo>
                    <a:pt x="254555" y="1267065"/>
                  </a:lnTo>
                  <a:close/>
                  <a:moveTo>
                    <a:pt x="158771" y="0"/>
                  </a:moveTo>
                  <a:lnTo>
                    <a:pt x="95783" y="0"/>
                  </a:lnTo>
                  <a:lnTo>
                    <a:pt x="95783" y="1267065"/>
                  </a:lnTo>
                  <a:lnTo>
                    <a:pt x="158771" y="1267065"/>
                  </a:lnTo>
                  <a:lnTo>
                    <a:pt x="158771" y="0"/>
                  </a:lnTo>
                  <a:close/>
                </a:path>
              </a:pathLst>
            </a:custGeom>
            <a:solidFill>
              <a:srgbClr val="6bcb70"/>
            </a:solidFill>
            <a:ln>
              <a:noFill/>
            </a:ln>
          </p:spPr>
          <p:style>
            <a:lnRef idx="0"/>
            <a:fillRef idx="0"/>
            <a:effectRef idx="0"/>
            <a:fontRef idx="minor"/>
          </p:style>
        </p:sp>
        <p:sp>
          <p:nvSpPr>
            <p:cNvPr id="157" name="CustomShape 16"/>
            <p:cNvSpPr/>
            <p:nvPr/>
          </p:nvSpPr>
          <p:spPr>
            <a:xfrm>
              <a:off x="2260440" y="1929960"/>
              <a:ext cx="167400" cy="868320"/>
            </a:xfrm>
            <a:prstGeom prst="rect">
              <a:avLst/>
            </a:prstGeom>
            <a:noFill/>
            <a:ln>
              <a:noFill/>
            </a:ln>
          </p:spPr>
          <p:style>
            <a:lnRef idx="0"/>
            <a:fillRef idx="0"/>
            <a:effectRef idx="0"/>
            <a:fontRef idx="minor"/>
          </p:style>
          <p:txBody>
            <a:bodyPr lIns="0" rIns="0" tIns="0" bIns="15480" vert="vert270" rot="16200000">
              <a:noAutofit/>
            </a:bodyPr>
            <a:p>
              <a:pPr marL="7560">
                <a:lnSpc>
                  <a:spcPct val="100000"/>
                </a:lnSpc>
                <a:spcBef>
                  <a:spcPts val="122"/>
                </a:spcBef>
              </a:pPr>
              <a:r>
                <a:rPr b="1" lang="en-US" sz="1090" spc="63" strike="noStrike">
                  <a:solidFill>
                    <a:srgbClr val="444444"/>
                  </a:solidFill>
                  <a:latin typeface="Trebuchet MS"/>
                  <a:ea typeface="DejaVu Sans"/>
                </a:rPr>
                <a:t>DNS</a:t>
              </a:r>
              <a:r>
                <a:rPr b="1" lang="en-US" sz="1090" spc="-106" strike="noStrike">
                  <a:solidFill>
                    <a:srgbClr val="444444"/>
                  </a:solidFill>
                  <a:latin typeface="Trebuchet MS"/>
                  <a:ea typeface="DejaVu Sans"/>
                </a:rPr>
                <a:t> </a:t>
              </a:r>
              <a:r>
                <a:rPr b="1" lang="en-US" sz="1090" spc="4" strike="noStrike">
                  <a:solidFill>
                    <a:srgbClr val="444444"/>
                  </a:solidFill>
                  <a:latin typeface="Trebuchet MS"/>
                  <a:ea typeface="DejaVu Sans"/>
                </a:rPr>
                <a:t>LOOKUP</a:t>
              </a:r>
              <a:endParaRPr b="0" lang="en-US" sz="1090" spc="-1" strike="noStrike">
                <a:latin typeface="Arial"/>
              </a:endParaRPr>
            </a:p>
          </p:txBody>
        </p:sp>
      </p:grpSp>
      <p:grpSp>
        <p:nvGrpSpPr>
          <p:cNvPr id="158" name="Group 17"/>
          <p:cNvGrpSpPr/>
          <p:nvPr/>
        </p:nvGrpSpPr>
        <p:grpSpPr>
          <a:xfrm>
            <a:off x="3853800" y="2867400"/>
            <a:ext cx="4445280" cy="552960"/>
            <a:chOff x="3853800" y="2867400"/>
            <a:chExt cx="4445280" cy="552960"/>
          </a:xfrm>
        </p:grpSpPr>
        <p:sp>
          <p:nvSpPr>
            <p:cNvPr id="159" name="CustomShape 18"/>
            <p:cNvSpPr/>
            <p:nvPr/>
          </p:nvSpPr>
          <p:spPr>
            <a:xfrm>
              <a:off x="7066440" y="2878200"/>
              <a:ext cx="420120" cy="420120"/>
            </a:xfrm>
            <a:custGeom>
              <a:avLst/>
              <a:gdLst/>
              <a:ahLst/>
              <a:rect l="l" t="t" r="r" b="b"/>
              <a:pathLst>
                <a:path w="694054" h="694054">
                  <a:moveTo>
                    <a:pt x="346739" y="0"/>
                  </a:moveTo>
                  <a:lnTo>
                    <a:pt x="302467" y="2821"/>
                  </a:lnTo>
                  <a:lnTo>
                    <a:pt x="258779" y="11284"/>
                  </a:lnTo>
                  <a:lnTo>
                    <a:pt x="216260" y="25389"/>
                  </a:lnTo>
                  <a:lnTo>
                    <a:pt x="175494" y="45136"/>
                  </a:lnTo>
                  <a:lnTo>
                    <a:pt x="137064" y="70526"/>
                  </a:lnTo>
                  <a:lnTo>
                    <a:pt x="101557" y="101557"/>
                  </a:lnTo>
                  <a:lnTo>
                    <a:pt x="70525" y="137066"/>
                  </a:lnTo>
                  <a:lnTo>
                    <a:pt x="45136" y="175495"/>
                  </a:lnTo>
                  <a:lnTo>
                    <a:pt x="25389" y="216262"/>
                  </a:lnTo>
                  <a:lnTo>
                    <a:pt x="11284" y="258781"/>
                  </a:lnTo>
                  <a:lnTo>
                    <a:pt x="2821" y="302469"/>
                  </a:lnTo>
                  <a:lnTo>
                    <a:pt x="0" y="346741"/>
                  </a:lnTo>
                  <a:lnTo>
                    <a:pt x="2821" y="391013"/>
                  </a:lnTo>
                  <a:lnTo>
                    <a:pt x="11284" y="434701"/>
                  </a:lnTo>
                  <a:lnTo>
                    <a:pt x="25389" y="477220"/>
                  </a:lnTo>
                  <a:lnTo>
                    <a:pt x="45136" y="517987"/>
                  </a:lnTo>
                  <a:lnTo>
                    <a:pt x="70525" y="556416"/>
                  </a:lnTo>
                  <a:lnTo>
                    <a:pt x="101557" y="591925"/>
                  </a:lnTo>
                  <a:lnTo>
                    <a:pt x="137064" y="622956"/>
                  </a:lnTo>
                  <a:lnTo>
                    <a:pt x="175494" y="648346"/>
                  </a:lnTo>
                  <a:lnTo>
                    <a:pt x="216260" y="668093"/>
                  </a:lnTo>
                  <a:lnTo>
                    <a:pt x="258779" y="682198"/>
                  </a:lnTo>
                  <a:lnTo>
                    <a:pt x="302467" y="690662"/>
                  </a:lnTo>
                  <a:lnTo>
                    <a:pt x="346739" y="693483"/>
                  </a:lnTo>
                  <a:lnTo>
                    <a:pt x="391011" y="690662"/>
                  </a:lnTo>
                  <a:lnTo>
                    <a:pt x="434700" y="682198"/>
                  </a:lnTo>
                  <a:lnTo>
                    <a:pt x="477220" y="668093"/>
                  </a:lnTo>
                  <a:lnTo>
                    <a:pt x="517988" y="648346"/>
                  </a:lnTo>
                  <a:lnTo>
                    <a:pt x="556419" y="622956"/>
                  </a:lnTo>
                  <a:lnTo>
                    <a:pt x="591929" y="591925"/>
                  </a:lnTo>
                  <a:lnTo>
                    <a:pt x="622960" y="556416"/>
                  </a:lnTo>
                  <a:lnTo>
                    <a:pt x="648350" y="517987"/>
                  </a:lnTo>
                  <a:lnTo>
                    <a:pt x="668097" y="477220"/>
                  </a:lnTo>
                  <a:lnTo>
                    <a:pt x="682202" y="434701"/>
                  </a:lnTo>
                  <a:lnTo>
                    <a:pt x="690665" y="391013"/>
                  </a:lnTo>
                  <a:lnTo>
                    <a:pt x="693486" y="346741"/>
                  </a:lnTo>
                  <a:lnTo>
                    <a:pt x="690665" y="302469"/>
                  </a:lnTo>
                  <a:lnTo>
                    <a:pt x="682202" y="258781"/>
                  </a:lnTo>
                  <a:lnTo>
                    <a:pt x="668097" y="216262"/>
                  </a:lnTo>
                  <a:lnTo>
                    <a:pt x="648350" y="175495"/>
                  </a:lnTo>
                  <a:lnTo>
                    <a:pt x="622960" y="137066"/>
                  </a:lnTo>
                  <a:lnTo>
                    <a:pt x="591929" y="101557"/>
                  </a:lnTo>
                  <a:lnTo>
                    <a:pt x="556419" y="70526"/>
                  </a:lnTo>
                  <a:lnTo>
                    <a:pt x="517988" y="45136"/>
                  </a:lnTo>
                  <a:lnTo>
                    <a:pt x="477220" y="25389"/>
                  </a:lnTo>
                  <a:lnTo>
                    <a:pt x="434700" y="11284"/>
                  </a:lnTo>
                  <a:lnTo>
                    <a:pt x="391011" y="2821"/>
                  </a:lnTo>
                  <a:lnTo>
                    <a:pt x="346739" y="0"/>
                  </a:lnTo>
                  <a:close/>
                </a:path>
              </a:pathLst>
            </a:custGeom>
            <a:solidFill>
              <a:srgbClr val="99e15d"/>
            </a:solidFill>
            <a:ln>
              <a:noFill/>
            </a:ln>
          </p:spPr>
          <p:style>
            <a:lnRef idx="0"/>
            <a:fillRef idx="0"/>
            <a:effectRef idx="0"/>
            <a:fontRef idx="minor"/>
          </p:style>
        </p:sp>
        <p:grpSp>
          <p:nvGrpSpPr>
            <p:cNvPr id="160" name="Group 19"/>
            <p:cNvGrpSpPr/>
            <p:nvPr/>
          </p:nvGrpSpPr>
          <p:grpSpPr>
            <a:xfrm>
              <a:off x="3853800" y="2867400"/>
              <a:ext cx="4445280" cy="552960"/>
              <a:chOff x="3853800" y="2867400"/>
              <a:chExt cx="4445280" cy="552960"/>
            </a:xfrm>
          </p:grpSpPr>
          <p:sp>
            <p:nvSpPr>
              <p:cNvPr id="161" name="CustomShape 20"/>
              <p:cNvSpPr/>
              <p:nvPr/>
            </p:nvSpPr>
            <p:spPr>
              <a:xfrm>
                <a:off x="3853800" y="3217320"/>
                <a:ext cx="4445280" cy="203040"/>
              </a:xfrm>
              <a:custGeom>
                <a:avLst/>
                <a:gdLst/>
                <a:ahLst/>
                <a:rect l="l" t="t" r="r" b="b"/>
                <a:pathLst>
                  <a:path w="7331709" h="335914">
                    <a:moveTo>
                      <a:pt x="7150724" y="0"/>
                    </a:moveTo>
                    <a:lnTo>
                      <a:pt x="7150724" y="126193"/>
                    </a:lnTo>
                    <a:lnTo>
                      <a:pt x="0" y="126193"/>
                    </a:lnTo>
                    <a:lnTo>
                      <a:pt x="0" y="209176"/>
                    </a:lnTo>
                    <a:lnTo>
                      <a:pt x="7150724" y="209176"/>
                    </a:lnTo>
                    <a:lnTo>
                      <a:pt x="7150724" y="335369"/>
                    </a:lnTo>
                    <a:lnTo>
                      <a:pt x="7331336" y="167684"/>
                    </a:lnTo>
                    <a:lnTo>
                      <a:pt x="7150724" y="0"/>
                    </a:lnTo>
                    <a:close/>
                  </a:path>
                </a:pathLst>
              </a:custGeom>
              <a:solidFill>
                <a:srgbClr val="6bcb70"/>
              </a:solidFill>
              <a:ln>
                <a:noFill/>
              </a:ln>
            </p:spPr>
            <p:style>
              <a:lnRef idx="0"/>
              <a:fillRef idx="0"/>
              <a:effectRef idx="0"/>
              <a:fontRef idx="minor"/>
            </p:style>
          </p:sp>
          <p:sp>
            <p:nvSpPr>
              <p:cNvPr id="162" name="CustomShape 21"/>
              <p:cNvSpPr/>
              <p:nvPr/>
            </p:nvSpPr>
            <p:spPr>
              <a:xfrm>
                <a:off x="5389560" y="2948400"/>
                <a:ext cx="1378800" cy="463320"/>
              </a:xfrm>
              <a:prstGeom prst="rect">
                <a:avLst/>
              </a:prstGeom>
              <a:noFill/>
              <a:ln>
                <a:noFill/>
              </a:ln>
            </p:spPr>
            <p:style>
              <a:lnRef idx="0"/>
              <a:fillRef idx="0"/>
              <a:effectRef idx="0"/>
              <a:fontRef idx="minor"/>
            </p:style>
            <p:txBody>
              <a:bodyPr lIns="0" rIns="0" tIns="9360" bIns="0">
                <a:spAutoFit/>
              </a:bodyPr>
              <a:p>
                <a:pPr marL="7560">
                  <a:lnSpc>
                    <a:spcPct val="100000"/>
                  </a:lnSpc>
                  <a:spcBef>
                    <a:spcPts val="74"/>
                  </a:spcBef>
                </a:pPr>
                <a:r>
                  <a:rPr b="1" lang="en-US" sz="1490" spc="7" strike="noStrike">
                    <a:solidFill>
                      <a:srgbClr val="444444"/>
                    </a:solidFill>
                    <a:latin typeface="Trebuchet MS"/>
                    <a:ea typeface="DejaVu Sans"/>
                  </a:rPr>
                  <a:t>HTTP</a:t>
                </a:r>
                <a:r>
                  <a:rPr b="1" lang="en-US" sz="1490" spc="-106" strike="noStrike">
                    <a:solidFill>
                      <a:srgbClr val="444444"/>
                    </a:solidFill>
                    <a:latin typeface="Trebuchet MS"/>
                    <a:ea typeface="DejaVu Sans"/>
                  </a:rPr>
                  <a:t> </a:t>
                </a:r>
                <a:r>
                  <a:rPr b="1" lang="en-US" sz="1490" spc="32" strike="noStrike">
                    <a:solidFill>
                      <a:srgbClr val="444444"/>
                    </a:solidFill>
                    <a:latin typeface="Trebuchet MS"/>
                    <a:ea typeface="DejaVu Sans"/>
                  </a:rPr>
                  <a:t>REQUEST</a:t>
                </a:r>
                <a:endParaRPr b="0" lang="en-US" sz="1490" spc="-1" strike="noStrike">
                  <a:latin typeface="Arial"/>
                </a:endParaRPr>
              </a:p>
            </p:txBody>
          </p:sp>
          <p:sp>
            <p:nvSpPr>
              <p:cNvPr id="163" name="CustomShape 22"/>
              <p:cNvSpPr/>
              <p:nvPr/>
            </p:nvSpPr>
            <p:spPr>
              <a:xfrm>
                <a:off x="7067520" y="2867400"/>
                <a:ext cx="420120" cy="420120"/>
              </a:xfrm>
              <a:custGeom>
                <a:avLst/>
                <a:gdLst/>
                <a:ahLst/>
                <a:rect l="l" t="t" r="r" b="b"/>
                <a:pathLst>
                  <a:path w="694054" h="694054">
                    <a:moveTo>
                      <a:pt x="591925" y="101558"/>
                    </a:moveTo>
                    <a:lnTo>
                      <a:pt x="622956" y="137066"/>
                    </a:lnTo>
                    <a:lnTo>
                      <a:pt x="648346" y="175495"/>
                    </a:lnTo>
                    <a:lnTo>
                      <a:pt x="668093" y="216262"/>
                    </a:lnTo>
                    <a:lnTo>
                      <a:pt x="682199" y="258781"/>
                    </a:lnTo>
                    <a:lnTo>
                      <a:pt x="690662" y="302469"/>
                    </a:lnTo>
                    <a:lnTo>
                      <a:pt x="693483" y="346741"/>
                    </a:lnTo>
                    <a:lnTo>
                      <a:pt x="690662" y="391013"/>
                    </a:lnTo>
                    <a:lnTo>
                      <a:pt x="682199" y="434701"/>
                    </a:lnTo>
                    <a:lnTo>
                      <a:pt x="668093" y="477220"/>
                    </a:lnTo>
                    <a:lnTo>
                      <a:pt x="648346" y="517987"/>
                    </a:lnTo>
                    <a:lnTo>
                      <a:pt x="622956" y="556416"/>
                    </a:lnTo>
                    <a:lnTo>
                      <a:pt x="591925" y="591925"/>
                    </a:lnTo>
                    <a:lnTo>
                      <a:pt x="556416" y="622956"/>
                    </a:lnTo>
                    <a:lnTo>
                      <a:pt x="517987" y="648346"/>
                    </a:lnTo>
                    <a:lnTo>
                      <a:pt x="477220" y="668093"/>
                    </a:lnTo>
                    <a:lnTo>
                      <a:pt x="434701" y="682199"/>
                    </a:lnTo>
                    <a:lnTo>
                      <a:pt x="391013" y="690662"/>
                    </a:lnTo>
                    <a:lnTo>
                      <a:pt x="346741" y="693483"/>
                    </a:lnTo>
                    <a:lnTo>
                      <a:pt x="302469" y="690662"/>
                    </a:lnTo>
                    <a:lnTo>
                      <a:pt x="258781" y="682199"/>
                    </a:lnTo>
                    <a:lnTo>
                      <a:pt x="216262" y="668093"/>
                    </a:lnTo>
                    <a:lnTo>
                      <a:pt x="175495" y="648346"/>
                    </a:lnTo>
                    <a:lnTo>
                      <a:pt x="137066" y="622956"/>
                    </a:lnTo>
                    <a:lnTo>
                      <a:pt x="101558" y="591925"/>
                    </a:lnTo>
                    <a:lnTo>
                      <a:pt x="70526" y="556416"/>
                    </a:lnTo>
                    <a:lnTo>
                      <a:pt x="45137" y="517987"/>
                    </a:lnTo>
                    <a:lnTo>
                      <a:pt x="25389" y="477220"/>
                    </a:lnTo>
                    <a:lnTo>
                      <a:pt x="11284" y="434701"/>
                    </a:lnTo>
                    <a:lnTo>
                      <a:pt x="2821" y="391013"/>
                    </a:lnTo>
                    <a:lnTo>
                      <a:pt x="0" y="346741"/>
                    </a:lnTo>
                    <a:lnTo>
                      <a:pt x="2821" y="302469"/>
                    </a:lnTo>
                    <a:lnTo>
                      <a:pt x="11284" y="258781"/>
                    </a:lnTo>
                    <a:lnTo>
                      <a:pt x="25389" y="216262"/>
                    </a:lnTo>
                    <a:lnTo>
                      <a:pt x="45137" y="175495"/>
                    </a:lnTo>
                    <a:lnTo>
                      <a:pt x="70526" y="137066"/>
                    </a:lnTo>
                    <a:lnTo>
                      <a:pt x="101558" y="101558"/>
                    </a:lnTo>
                    <a:lnTo>
                      <a:pt x="137066" y="70526"/>
                    </a:lnTo>
                    <a:lnTo>
                      <a:pt x="175495" y="45137"/>
                    </a:lnTo>
                    <a:lnTo>
                      <a:pt x="216262" y="25389"/>
                    </a:lnTo>
                    <a:lnTo>
                      <a:pt x="258781" y="11284"/>
                    </a:lnTo>
                    <a:lnTo>
                      <a:pt x="302469" y="2821"/>
                    </a:lnTo>
                    <a:lnTo>
                      <a:pt x="346741" y="0"/>
                    </a:lnTo>
                    <a:lnTo>
                      <a:pt x="391013" y="2821"/>
                    </a:lnTo>
                    <a:lnTo>
                      <a:pt x="434701" y="11284"/>
                    </a:lnTo>
                    <a:lnTo>
                      <a:pt x="477220" y="25389"/>
                    </a:lnTo>
                    <a:lnTo>
                      <a:pt x="517987" y="45137"/>
                    </a:lnTo>
                    <a:lnTo>
                      <a:pt x="556416" y="70526"/>
                    </a:lnTo>
                    <a:lnTo>
                      <a:pt x="591925" y="101558"/>
                    </a:lnTo>
                    <a:close/>
                  </a:path>
                </a:pathLst>
              </a:custGeom>
              <a:noFill/>
              <a:ln w="52200">
                <a:solidFill>
                  <a:srgbClr val="ffffff"/>
                </a:solidFill>
                <a:round/>
              </a:ln>
            </p:spPr>
            <p:style>
              <a:lnRef idx="0"/>
              <a:fillRef idx="0"/>
              <a:effectRef idx="0"/>
              <a:fontRef idx="minor"/>
            </p:style>
          </p:sp>
          <p:sp>
            <p:nvSpPr>
              <p:cNvPr id="164" name="CustomShape 23"/>
              <p:cNvSpPr/>
              <p:nvPr/>
            </p:nvSpPr>
            <p:spPr>
              <a:xfrm>
                <a:off x="7205400" y="2942280"/>
                <a:ext cx="120600" cy="266760"/>
              </a:xfrm>
              <a:prstGeom prst="rect">
                <a:avLst/>
              </a:prstGeom>
              <a:noFill/>
              <a:ln>
                <a:noFill/>
              </a:ln>
            </p:spPr>
            <p:style>
              <a:lnRef idx="0"/>
              <a:fillRef idx="0"/>
              <a:effectRef idx="0"/>
              <a:fontRef idx="minor"/>
            </p:style>
            <p:txBody>
              <a:bodyPr lIns="0" rIns="0" tIns="7560" bIns="0">
                <a:spAutoFit/>
              </a:bodyPr>
              <a:p>
                <a:pPr marL="7560">
                  <a:lnSpc>
                    <a:spcPct val="100000"/>
                  </a:lnSpc>
                  <a:spcBef>
                    <a:spcPts val="62"/>
                  </a:spcBef>
                </a:pPr>
                <a:r>
                  <a:rPr b="1" lang="en-US" sz="1700" spc="-21" strike="noStrike">
                    <a:solidFill>
                      <a:srgbClr val="ffffff"/>
                    </a:solidFill>
                    <a:latin typeface="Trebuchet MS"/>
                    <a:ea typeface="DejaVu Sans"/>
                  </a:rPr>
                  <a:t>3</a:t>
                </a:r>
                <a:endParaRPr b="0" lang="en-US" sz="1700" spc="-1" strike="noStrike">
                  <a:latin typeface="Arial"/>
                </a:endParaRPr>
              </a:p>
            </p:txBody>
          </p:sp>
        </p:grpSp>
      </p:grpSp>
      <p:grpSp>
        <p:nvGrpSpPr>
          <p:cNvPr id="165" name="Group 24"/>
          <p:cNvGrpSpPr/>
          <p:nvPr/>
        </p:nvGrpSpPr>
        <p:grpSpPr>
          <a:xfrm>
            <a:off x="3913920" y="4168800"/>
            <a:ext cx="4445280" cy="703800"/>
            <a:chOff x="3913920" y="4168800"/>
            <a:chExt cx="4445280" cy="703800"/>
          </a:xfrm>
        </p:grpSpPr>
        <p:sp>
          <p:nvSpPr>
            <p:cNvPr id="166" name="CustomShape 25"/>
            <p:cNvSpPr/>
            <p:nvPr/>
          </p:nvSpPr>
          <p:spPr>
            <a:xfrm>
              <a:off x="3913920" y="4168800"/>
              <a:ext cx="4445280" cy="203040"/>
            </a:xfrm>
            <a:custGeom>
              <a:avLst/>
              <a:gdLst/>
              <a:ahLst/>
              <a:rect l="l" t="t" r="r" b="b"/>
              <a:pathLst>
                <a:path w="7331709" h="335915">
                  <a:moveTo>
                    <a:pt x="180611" y="0"/>
                  </a:moveTo>
                  <a:lnTo>
                    <a:pt x="0" y="167684"/>
                  </a:lnTo>
                  <a:lnTo>
                    <a:pt x="180611" y="335368"/>
                  </a:lnTo>
                  <a:lnTo>
                    <a:pt x="180611" y="209176"/>
                  </a:lnTo>
                  <a:lnTo>
                    <a:pt x="7331336" y="209176"/>
                  </a:lnTo>
                  <a:lnTo>
                    <a:pt x="7331336" y="126193"/>
                  </a:lnTo>
                  <a:lnTo>
                    <a:pt x="180611" y="126193"/>
                  </a:lnTo>
                  <a:lnTo>
                    <a:pt x="180611" y="0"/>
                  </a:lnTo>
                  <a:close/>
                </a:path>
              </a:pathLst>
            </a:custGeom>
            <a:solidFill>
              <a:srgbClr val="39b384"/>
            </a:solidFill>
            <a:ln>
              <a:noFill/>
            </a:ln>
          </p:spPr>
          <p:style>
            <a:lnRef idx="0"/>
            <a:fillRef idx="0"/>
            <a:effectRef idx="0"/>
            <a:fontRef idx="minor"/>
          </p:style>
        </p:sp>
        <p:sp>
          <p:nvSpPr>
            <p:cNvPr id="167" name="CustomShape 26"/>
            <p:cNvSpPr/>
            <p:nvPr/>
          </p:nvSpPr>
          <p:spPr>
            <a:xfrm>
              <a:off x="5379840" y="4409280"/>
              <a:ext cx="1515960" cy="463320"/>
            </a:xfrm>
            <a:prstGeom prst="rect">
              <a:avLst/>
            </a:prstGeom>
            <a:noFill/>
            <a:ln>
              <a:noFill/>
            </a:ln>
          </p:spPr>
          <p:style>
            <a:lnRef idx="0"/>
            <a:fillRef idx="0"/>
            <a:effectRef idx="0"/>
            <a:fontRef idx="minor"/>
          </p:style>
          <p:txBody>
            <a:bodyPr lIns="0" rIns="0" tIns="9360" bIns="0">
              <a:spAutoFit/>
            </a:bodyPr>
            <a:p>
              <a:pPr marL="7560">
                <a:lnSpc>
                  <a:spcPct val="100000"/>
                </a:lnSpc>
                <a:spcBef>
                  <a:spcPts val="74"/>
                </a:spcBef>
              </a:pPr>
              <a:r>
                <a:rPr b="1" lang="en-US" sz="1490" spc="7" strike="noStrike">
                  <a:solidFill>
                    <a:srgbClr val="444444"/>
                  </a:solidFill>
                  <a:latin typeface="Trebuchet MS"/>
                  <a:ea typeface="DejaVu Sans"/>
                </a:rPr>
                <a:t>HTTP</a:t>
              </a:r>
              <a:r>
                <a:rPr b="1" lang="en-US" sz="1490" spc="-103" strike="noStrike">
                  <a:solidFill>
                    <a:srgbClr val="444444"/>
                  </a:solidFill>
                  <a:latin typeface="Trebuchet MS"/>
                  <a:ea typeface="DejaVu Sans"/>
                </a:rPr>
                <a:t> </a:t>
              </a:r>
              <a:r>
                <a:rPr b="1" lang="en-US" sz="1490" spc="75" strike="noStrike">
                  <a:solidFill>
                    <a:srgbClr val="444444"/>
                  </a:solidFill>
                  <a:latin typeface="Trebuchet MS"/>
                  <a:ea typeface="DejaVu Sans"/>
                </a:rPr>
                <a:t>RESPONSE</a:t>
              </a:r>
              <a:endParaRPr b="0" lang="en-US" sz="1490" spc="-1" strike="noStrike">
                <a:latin typeface="Arial"/>
              </a:endParaRPr>
            </a:p>
          </p:txBody>
        </p:sp>
        <p:sp>
          <p:nvSpPr>
            <p:cNvPr id="168" name="CustomShape 27"/>
            <p:cNvSpPr/>
            <p:nvPr/>
          </p:nvSpPr>
          <p:spPr>
            <a:xfrm>
              <a:off x="7455960" y="4413600"/>
              <a:ext cx="420120" cy="420120"/>
            </a:xfrm>
            <a:custGeom>
              <a:avLst/>
              <a:gdLst/>
              <a:ahLst/>
              <a:rect l="l" t="t" r="r" b="b"/>
              <a:pathLst>
                <a:path w="694054" h="694054">
                  <a:moveTo>
                    <a:pt x="346738" y="0"/>
                  </a:moveTo>
                  <a:lnTo>
                    <a:pt x="302466" y="2821"/>
                  </a:lnTo>
                  <a:lnTo>
                    <a:pt x="258779" y="11284"/>
                  </a:lnTo>
                  <a:lnTo>
                    <a:pt x="216260" y="25389"/>
                  </a:lnTo>
                  <a:lnTo>
                    <a:pt x="175493" y="45137"/>
                  </a:lnTo>
                  <a:lnTo>
                    <a:pt x="137064" y="70526"/>
                  </a:lnTo>
                  <a:lnTo>
                    <a:pt x="101557" y="101558"/>
                  </a:lnTo>
                  <a:lnTo>
                    <a:pt x="70525" y="137066"/>
                  </a:lnTo>
                  <a:lnTo>
                    <a:pt x="45136" y="175496"/>
                  </a:lnTo>
                  <a:lnTo>
                    <a:pt x="25389" y="216262"/>
                  </a:lnTo>
                  <a:lnTo>
                    <a:pt x="11284" y="258781"/>
                  </a:lnTo>
                  <a:lnTo>
                    <a:pt x="2821" y="302469"/>
                  </a:lnTo>
                  <a:lnTo>
                    <a:pt x="0" y="346741"/>
                  </a:lnTo>
                  <a:lnTo>
                    <a:pt x="2821" y="391013"/>
                  </a:lnTo>
                  <a:lnTo>
                    <a:pt x="11284" y="434701"/>
                  </a:lnTo>
                  <a:lnTo>
                    <a:pt x="25389" y="477220"/>
                  </a:lnTo>
                  <a:lnTo>
                    <a:pt x="45136" y="517987"/>
                  </a:lnTo>
                  <a:lnTo>
                    <a:pt x="70525" y="556416"/>
                  </a:lnTo>
                  <a:lnTo>
                    <a:pt x="101557" y="591924"/>
                  </a:lnTo>
                  <a:lnTo>
                    <a:pt x="137064" y="622956"/>
                  </a:lnTo>
                  <a:lnTo>
                    <a:pt x="175493" y="648346"/>
                  </a:lnTo>
                  <a:lnTo>
                    <a:pt x="216260" y="668093"/>
                  </a:lnTo>
                  <a:lnTo>
                    <a:pt x="258779" y="682199"/>
                  </a:lnTo>
                  <a:lnTo>
                    <a:pt x="302466" y="690662"/>
                  </a:lnTo>
                  <a:lnTo>
                    <a:pt x="346738" y="693483"/>
                  </a:lnTo>
                  <a:lnTo>
                    <a:pt x="391009" y="690662"/>
                  </a:lnTo>
                  <a:lnTo>
                    <a:pt x="434697" y="682199"/>
                  </a:lnTo>
                  <a:lnTo>
                    <a:pt x="477216" y="668093"/>
                  </a:lnTo>
                  <a:lnTo>
                    <a:pt x="517982" y="648346"/>
                  </a:lnTo>
                  <a:lnTo>
                    <a:pt x="556411" y="622956"/>
                  </a:lnTo>
                  <a:lnTo>
                    <a:pt x="591919" y="591924"/>
                  </a:lnTo>
                  <a:lnTo>
                    <a:pt x="622952" y="556416"/>
                  </a:lnTo>
                  <a:lnTo>
                    <a:pt x="648344" y="517987"/>
                  </a:lnTo>
                  <a:lnTo>
                    <a:pt x="668092" y="477220"/>
                  </a:lnTo>
                  <a:lnTo>
                    <a:pt x="682199" y="434701"/>
                  </a:lnTo>
                  <a:lnTo>
                    <a:pt x="690662" y="391013"/>
                  </a:lnTo>
                  <a:lnTo>
                    <a:pt x="693484" y="346741"/>
                  </a:lnTo>
                  <a:lnTo>
                    <a:pt x="690662" y="302469"/>
                  </a:lnTo>
                  <a:lnTo>
                    <a:pt x="682199" y="258781"/>
                  </a:lnTo>
                  <a:lnTo>
                    <a:pt x="668092" y="216262"/>
                  </a:lnTo>
                  <a:lnTo>
                    <a:pt x="648344" y="175496"/>
                  </a:lnTo>
                  <a:lnTo>
                    <a:pt x="622952" y="137066"/>
                  </a:lnTo>
                  <a:lnTo>
                    <a:pt x="591919" y="101558"/>
                  </a:lnTo>
                  <a:lnTo>
                    <a:pt x="556411" y="70526"/>
                  </a:lnTo>
                  <a:lnTo>
                    <a:pt x="517982" y="45137"/>
                  </a:lnTo>
                  <a:lnTo>
                    <a:pt x="477216" y="25389"/>
                  </a:lnTo>
                  <a:lnTo>
                    <a:pt x="434697" y="11284"/>
                  </a:lnTo>
                  <a:lnTo>
                    <a:pt x="391009" y="2821"/>
                  </a:lnTo>
                  <a:lnTo>
                    <a:pt x="346738" y="0"/>
                  </a:lnTo>
                  <a:close/>
                </a:path>
              </a:pathLst>
            </a:custGeom>
            <a:solidFill>
              <a:srgbClr val="9be15b"/>
            </a:solidFill>
            <a:ln>
              <a:noFill/>
            </a:ln>
          </p:spPr>
          <p:style>
            <a:lnRef idx="0"/>
            <a:fillRef idx="0"/>
            <a:effectRef idx="0"/>
            <a:fontRef idx="minor"/>
          </p:style>
        </p:sp>
        <p:sp>
          <p:nvSpPr>
            <p:cNvPr id="169" name="CustomShape 28"/>
            <p:cNvSpPr/>
            <p:nvPr/>
          </p:nvSpPr>
          <p:spPr>
            <a:xfrm flipH="1">
              <a:off x="7590240" y="4457520"/>
              <a:ext cx="109440" cy="266760"/>
            </a:xfrm>
            <a:prstGeom prst="rect">
              <a:avLst/>
            </a:prstGeom>
            <a:noFill/>
            <a:ln>
              <a:noFill/>
            </a:ln>
          </p:spPr>
          <p:style>
            <a:lnRef idx="0"/>
            <a:fillRef idx="0"/>
            <a:effectRef idx="0"/>
            <a:fontRef idx="minor"/>
          </p:style>
          <p:txBody>
            <a:bodyPr lIns="0" rIns="0" tIns="7560" bIns="0">
              <a:spAutoFit/>
            </a:bodyPr>
            <a:p>
              <a:pPr marL="7560">
                <a:lnSpc>
                  <a:spcPct val="100000"/>
                </a:lnSpc>
                <a:spcBef>
                  <a:spcPts val="62"/>
                </a:spcBef>
              </a:pPr>
              <a:r>
                <a:rPr b="1" lang="en-US" sz="1700" spc="-21" strike="noStrike">
                  <a:solidFill>
                    <a:srgbClr val="ffffff"/>
                  </a:solidFill>
                  <a:latin typeface="Trebuchet MS"/>
                  <a:ea typeface="DejaVu Sans"/>
                </a:rPr>
                <a:t>4</a:t>
              </a:r>
              <a:endParaRPr b="0" lang="en-US" sz="1700" spc="-1" strike="noStrike">
                <a:latin typeface="Arial"/>
              </a:endParaRPr>
            </a:p>
          </p:txBody>
        </p:sp>
      </p:grpSp>
      <p:grpSp>
        <p:nvGrpSpPr>
          <p:cNvPr id="170" name="Group 29"/>
          <p:cNvGrpSpPr/>
          <p:nvPr/>
        </p:nvGrpSpPr>
        <p:grpSpPr>
          <a:xfrm>
            <a:off x="8529120" y="2926440"/>
            <a:ext cx="1594080" cy="1594080"/>
            <a:chOff x="8529120" y="2926440"/>
            <a:chExt cx="1594080" cy="1594080"/>
          </a:xfrm>
        </p:grpSpPr>
        <p:sp>
          <p:nvSpPr>
            <p:cNvPr id="171" name="CustomShape 30"/>
            <p:cNvSpPr/>
            <p:nvPr/>
          </p:nvSpPr>
          <p:spPr>
            <a:xfrm>
              <a:off x="8529120" y="2926440"/>
              <a:ext cx="1594080" cy="1594080"/>
            </a:xfrm>
            <a:custGeom>
              <a:avLst/>
              <a:gdLst/>
              <a:ahLst/>
              <a:rect l="l" t="t" r="r" b="b"/>
              <a:pathLst>
                <a:path w="2630169" h="2630170">
                  <a:moveTo>
                    <a:pt x="1337337" y="0"/>
                  </a:moveTo>
                  <a:lnTo>
                    <a:pt x="1292464" y="0"/>
                  </a:lnTo>
                  <a:lnTo>
                    <a:pt x="1247612" y="1521"/>
                  </a:lnTo>
                  <a:lnTo>
                    <a:pt x="1202823" y="4565"/>
                  </a:lnTo>
                  <a:lnTo>
                    <a:pt x="1158139" y="9130"/>
                  </a:lnTo>
                  <a:lnTo>
                    <a:pt x="1113602" y="15217"/>
                  </a:lnTo>
                  <a:lnTo>
                    <a:pt x="1069254" y="22825"/>
                  </a:lnTo>
                  <a:lnTo>
                    <a:pt x="1025138" y="31955"/>
                  </a:lnTo>
                  <a:lnTo>
                    <a:pt x="981294" y="42607"/>
                  </a:lnTo>
                  <a:lnTo>
                    <a:pt x="937766" y="54781"/>
                  </a:lnTo>
                  <a:lnTo>
                    <a:pt x="894595" y="68476"/>
                  </a:lnTo>
                  <a:lnTo>
                    <a:pt x="851823" y="83693"/>
                  </a:lnTo>
                  <a:lnTo>
                    <a:pt x="809492" y="100432"/>
                  </a:lnTo>
                  <a:lnTo>
                    <a:pt x="767644" y="118693"/>
                  </a:lnTo>
                  <a:lnTo>
                    <a:pt x="726322" y="138475"/>
                  </a:lnTo>
                  <a:lnTo>
                    <a:pt x="685567" y="159779"/>
                  </a:lnTo>
                  <a:lnTo>
                    <a:pt x="645421" y="182604"/>
                  </a:lnTo>
                  <a:lnTo>
                    <a:pt x="605927" y="206952"/>
                  </a:lnTo>
                  <a:lnTo>
                    <a:pt x="567126" y="232821"/>
                  </a:lnTo>
                  <a:lnTo>
                    <a:pt x="529060" y="260211"/>
                  </a:lnTo>
                  <a:lnTo>
                    <a:pt x="491772" y="289124"/>
                  </a:lnTo>
                  <a:lnTo>
                    <a:pt x="455303" y="319558"/>
                  </a:lnTo>
                  <a:lnTo>
                    <a:pt x="419695" y="351514"/>
                  </a:lnTo>
                  <a:lnTo>
                    <a:pt x="384991" y="384991"/>
                  </a:lnTo>
                  <a:lnTo>
                    <a:pt x="351514" y="419695"/>
                  </a:lnTo>
                  <a:lnTo>
                    <a:pt x="319558" y="455303"/>
                  </a:lnTo>
                  <a:lnTo>
                    <a:pt x="289124" y="491772"/>
                  </a:lnTo>
                  <a:lnTo>
                    <a:pt x="260211" y="529060"/>
                  </a:lnTo>
                  <a:lnTo>
                    <a:pt x="232821" y="567126"/>
                  </a:lnTo>
                  <a:lnTo>
                    <a:pt x="206952" y="605927"/>
                  </a:lnTo>
                  <a:lnTo>
                    <a:pt x="182604" y="645421"/>
                  </a:lnTo>
                  <a:lnTo>
                    <a:pt x="159779" y="685567"/>
                  </a:lnTo>
                  <a:lnTo>
                    <a:pt x="138475" y="726322"/>
                  </a:lnTo>
                  <a:lnTo>
                    <a:pt x="118693" y="767644"/>
                  </a:lnTo>
                  <a:lnTo>
                    <a:pt x="100432" y="809492"/>
                  </a:lnTo>
                  <a:lnTo>
                    <a:pt x="83693" y="851823"/>
                  </a:lnTo>
                  <a:lnTo>
                    <a:pt x="68476" y="894595"/>
                  </a:lnTo>
                  <a:lnTo>
                    <a:pt x="54781" y="937766"/>
                  </a:lnTo>
                  <a:lnTo>
                    <a:pt x="42607" y="981295"/>
                  </a:lnTo>
                  <a:lnTo>
                    <a:pt x="31955" y="1025138"/>
                  </a:lnTo>
                  <a:lnTo>
                    <a:pt x="22825" y="1069255"/>
                  </a:lnTo>
                  <a:lnTo>
                    <a:pt x="15217" y="1113603"/>
                  </a:lnTo>
                  <a:lnTo>
                    <a:pt x="9130" y="1158140"/>
                  </a:lnTo>
                  <a:lnTo>
                    <a:pt x="4565" y="1202824"/>
                  </a:lnTo>
                  <a:lnTo>
                    <a:pt x="1521" y="1247613"/>
                  </a:lnTo>
                  <a:lnTo>
                    <a:pt x="0" y="1292465"/>
                  </a:lnTo>
                  <a:lnTo>
                    <a:pt x="0" y="1337338"/>
                  </a:lnTo>
                  <a:lnTo>
                    <a:pt x="1521" y="1382190"/>
                  </a:lnTo>
                  <a:lnTo>
                    <a:pt x="4565" y="1426979"/>
                  </a:lnTo>
                  <a:lnTo>
                    <a:pt x="9130" y="1471663"/>
                  </a:lnTo>
                  <a:lnTo>
                    <a:pt x="15217" y="1516200"/>
                  </a:lnTo>
                  <a:lnTo>
                    <a:pt x="22825" y="1560548"/>
                  </a:lnTo>
                  <a:lnTo>
                    <a:pt x="31955" y="1604665"/>
                  </a:lnTo>
                  <a:lnTo>
                    <a:pt x="42607" y="1648508"/>
                  </a:lnTo>
                  <a:lnTo>
                    <a:pt x="54781" y="1692037"/>
                  </a:lnTo>
                  <a:lnTo>
                    <a:pt x="68476" y="1735208"/>
                  </a:lnTo>
                  <a:lnTo>
                    <a:pt x="83693" y="1777980"/>
                  </a:lnTo>
                  <a:lnTo>
                    <a:pt x="100432" y="1820311"/>
                  </a:lnTo>
                  <a:lnTo>
                    <a:pt x="118693" y="1862158"/>
                  </a:lnTo>
                  <a:lnTo>
                    <a:pt x="138475" y="1903481"/>
                  </a:lnTo>
                  <a:lnTo>
                    <a:pt x="159779" y="1944236"/>
                  </a:lnTo>
                  <a:lnTo>
                    <a:pt x="182604" y="1984382"/>
                  </a:lnTo>
                  <a:lnTo>
                    <a:pt x="206952" y="2023876"/>
                  </a:lnTo>
                  <a:lnTo>
                    <a:pt x="232821" y="2062677"/>
                  </a:lnTo>
                  <a:lnTo>
                    <a:pt x="260211" y="2100743"/>
                  </a:lnTo>
                  <a:lnTo>
                    <a:pt x="289124" y="2138031"/>
                  </a:lnTo>
                  <a:lnTo>
                    <a:pt x="319558" y="2174500"/>
                  </a:lnTo>
                  <a:lnTo>
                    <a:pt x="351514" y="2210108"/>
                  </a:lnTo>
                  <a:lnTo>
                    <a:pt x="384991" y="2244812"/>
                  </a:lnTo>
                  <a:lnTo>
                    <a:pt x="419695" y="2278290"/>
                  </a:lnTo>
                  <a:lnTo>
                    <a:pt x="455303" y="2310245"/>
                  </a:lnTo>
                  <a:lnTo>
                    <a:pt x="491772" y="2340679"/>
                  </a:lnTo>
                  <a:lnTo>
                    <a:pt x="529060" y="2369592"/>
                  </a:lnTo>
                  <a:lnTo>
                    <a:pt x="567126" y="2396982"/>
                  </a:lnTo>
                  <a:lnTo>
                    <a:pt x="605927" y="2422851"/>
                  </a:lnTo>
                  <a:lnTo>
                    <a:pt x="645421" y="2447199"/>
                  </a:lnTo>
                  <a:lnTo>
                    <a:pt x="685567" y="2470024"/>
                  </a:lnTo>
                  <a:lnTo>
                    <a:pt x="726322" y="2491328"/>
                  </a:lnTo>
                  <a:lnTo>
                    <a:pt x="767644" y="2511110"/>
                  </a:lnTo>
                  <a:lnTo>
                    <a:pt x="809492" y="2529371"/>
                  </a:lnTo>
                  <a:lnTo>
                    <a:pt x="851823" y="2546109"/>
                  </a:lnTo>
                  <a:lnTo>
                    <a:pt x="894595" y="2561326"/>
                  </a:lnTo>
                  <a:lnTo>
                    <a:pt x="937766" y="2575022"/>
                  </a:lnTo>
                  <a:lnTo>
                    <a:pt x="981294" y="2587195"/>
                  </a:lnTo>
                  <a:lnTo>
                    <a:pt x="1025138" y="2597847"/>
                  </a:lnTo>
                  <a:lnTo>
                    <a:pt x="1069254" y="2606978"/>
                  </a:lnTo>
                  <a:lnTo>
                    <a:pt x="1113602" y="2614586"/>
                  </a:lnTo>
                  <a:lnTo>
                    <a:pt x="1158139" y="2620673"/>
                  </a:lnTo>
                  <a:lnTo>
                    <a:pt x="1202823" y="2625238"/>
                  </a:lnTo>
                  <a:lnTo>
                    <a:pt x="1247612" y="2628281"/>
                  </a:lnTo>
                  <a:lnTo>
                    <a:pt x="1292464" y="2629803"/>
                  </a:lnTo>
                  <a:lnTo>
                    <a:pt x="1337337" y="2629803"/>
                  </a:lnTo>
                  <a:lnTo>
                    <a:pt x="1382189" y="2628281"/>
                  </a:lnTo>
                  <a:lnTo>
                    <a:pt x="1426978" y="2625238"/>
                  </a:lnTo>
                  <a:lnTo>
                    <a:pt x="1471661" y="2620673"/>
                  </a:lnTo>
                  <a:lnTo>
                    <a:pt x="1516198" y="2614586"/>
                  </a:lnTo>
                  <a:lnTo>
                    <a:pt x="1560546" y="2606978"/>
                  </a:lnTo>
                  <a:lnTo>
                    <a:pt x="1604663" y="2597847"/>
                  </a:lnTo>
                  <a:lnTo>
                    <a:pt x="1648506" y="2587195"/>
                  </a:lnTo>
                  <a:lnTo>
                    <a:pt x="1692034" y="2575022"/>
                  </a:lnTo>
                  <a:lnTo>
                    <a:pt x="1735206" y="2561326"/>
                  </a:lnTo>
                  <a:lnTo>
                    <a:pt x="1777977" y="2546109"/>
                  </a:lnTo>
                  <a:lnTo>
                    <a:pt x="1820308" y="2529371"/>
                  </a:lnTo>
                  <a:lnTo>
                    <a:pt x="1862156" y="2511110"/>
                  </a:lnTo>
                  <a:lnTo>
                    <a:pt x="1903478" y="2491328"/>
                  </a:lnTo>
                  <a:lnTo>
                    <a:pt x="1944233" y="2470024"/>
                  </a:lnTo>
                  <a:lnTo>
                    <a:pt x="1984379" y="2447199"/>
                  </a:lnTo>
                  <a:lnTo>
                    <a:pt x="2023873" y="2422851"/>
                  </a:lnTo>
                  <a:lnTo>
                    <a:pt x="2062674" y="2396982"/>
                  </a:lnTo>
                  <a:lnTo>
                    <a:pt x="2100740" y="2369592"/>
                  </a:lnTo>
                  <a:lnTo>
                    <a:pt x="2138028" y="2340679"/>
                  </a:lnTo>
                  <a:lnTo>
                    <a:pt x="2174497" y="2310245"/>
                  </a:lnTo>
                  <a:lnTo>
                    <a:pt x="2210105" y="2278290"/>
                  </a:lnTo>
                  <a:lnTo>
                    <a:pt x="2244809" y="2244812"/>
                  </a:lnTo>
                  <a:lnTo>
                    <a:pt x="2278287" y="2210108"/>
                  </a:lnTo>
                  <a:lnTo>
                    <a:pt x="2310242" y="2174500"/>
                  </a:lnTo>
                  <a:lnTo>
                    <a:pt x="2340677" y="2138031"/>
                  </a:lnTo>
                  <a:lnTo>
                    <a:pt x="2369589" y="2100743"/>
                  </a:lnTo>
                  <a:lnTo>
                    <a:pt x="2396980" y="2062677"/>
                  </a:lnTo>
                  <a:lnTo>
                    <a:pt x="2422849" y="2023876"/>
                  </a:lnTo>
                  <a:lnTo>
                    <a:pt x="2447196" y="1984382"/>
                  </a:lnTo>
                  <a:lnTo>
                    <a:pt x="2470022" y="1944236"/>
                  </a:lnTo>
                  <a:lnTo>
                    <a:pt x="2491325" y="1903481"/>
                  </a:lnTo>
                  <a:lnTo>
                    <a:pt x="2511108" y="1862158"/>
                  </a:lnTo>
                  <a:lnTo>
                    <a:pt x="2529368" y="1820311"/>
                  </a:lnTo>
                  <a:lnTo>
                    <a:pt x="2546107" y="1777980"/>
                  </a:lnTo>
                  <a:lnTo>
                    <a:pt x="2561324" y="1735208"/>
                  </a:lnTo>
                  <a:lnTo>
                    <a:pt x="2575019" y="1692037"/>
                  </a:lnTo>
                  <a:lnTo>
                    <a:pt x="2587193" y="1648508"/>
                  </a:lnTo>
                  <a:lnTo>
                    <a:pt x="2597845" y="1604665"/>
                  </a:lnTo>
                  <a:lnTo>
                    <a:pt x="2606975" y="1560548"/>
                  </a:lnTo>
                  <a:lnTo>
                    <a:pt x="2614584" y="1516200"/>
                  </a:lnTo>
                  <a:lnTo>
                    <a:pt x="2620671" y="1471663"/>
                  </a:lnTo>
                  <a:lnTo>
                    <a:pt x="2625236" y="1426979"/>
                  </a:lnTo>
                  <a:lnTo>
                    <a:pt x="2628279" y="1382190"/>
                  </a:lnTo>
                  <a:lnTo>
                    <a:pt x="2629801" y="1337338"/>
                  </a:lnTo>
                  <a:lnTo>
                    <a:pt x="2629801" y="1292465"/>
                  </a:lnTo>
                  <a:lnTo>
                    <a:pt x="2628279" y="1247613"/>
                  </a:lnTo>
                  <a:lnTo>
                    <a:pt x="2625236" y="1202824"/>
                  </a:lnTo>
                  <a:lnTo>
                    <a:pt x="2620671" y="1158140"/>
                  </a:lnTo>
                  <a:lnTo>
                    <a:pt x="2614584" y="1113603"/>
                  </a:lnTo>
                  <a:lnTo>
                    <a:pt x="2606975" y="1069255"/>
                  </a:lnTo>
                  <a:lnTo>
                    <a:pt x="2597845" y="1025138"/>
                  </a:lnTo>
                  <a:lnTo>
                    <a:pt x="2587193" y="981295"/>
                  </a:lnTo>
                  <a:lnTo>
                    <a:pt x="2575019" y="937766"/>
                  </a:lnTo>
                  <a:lnTo>
                    <a:pt x="2561324" y="894595"/>
                  </a:lnTo>
                  <a:lnTo>
                    <a:pt x="2546107" y="851823"/>
                  </a:lnTo>
                  <a:lnTo>
                    <a:pt x="2529368" y="809492"/>
                  </a:lnTo>
                  <a:lnTo>
                    <a:pt x="2511108" y="767644"/>
                  </a:lnTo>
                  <a:lnTo>
                    <a:pt x="2491325" y="726322"/>
                  </a:lnTo>
                  <a:lnTo>
                    <a:pt x="2470022" y="685567"/>
                  </a:lnTo>
                  <a:lnTo>
                    <a:pt x="2447196" y="645421"/>
                  </a:lnTo>
                  <a:lnTo>
                    <a:pt x="2422849" y="605927"/>
                  </a:lnTo>
                  <a:lnTo>
                    <a:pt x="2396980" y="567126"/>
                  </a:lnTo>
                  <a:lnTo>
                    <a:pt x="2369589" y="529060"/>
                  </a:lnTo>
                  <a:lnTo>
                    <a:pt x="2340677" y="491772"/>
                  </a:lnTo>
                  <a:lnTo>
                    <a:pt x="2310242" y="455303"/>
                  </a:lnTo>
                  <a:lnTo>
                    <a:pt x="2278287" y="419695"/>
                  </a:lnTo>
                  <a:lnTo>
                    <a:pt x="2244809" y="384991"/>
                  </a:lnTo>
                  <a:lnTo>
                    <a:pt x="2210105" y="351514"/>
                  </a:lnTo>
                  <a:lnTo>
                    <a:pt x="2174497" y="319558"/>
                  </a:lnTo>
                  <a:lnTo>
                    <a:pt x="2138028" y="289124"/>
                  </a:lnTo>
                  <a:lnTo>
                    <a:pt x="2100740" y="260211"/>
                  </a:lnTo>
                  <a:lnTo>
                    <a:pt x="2062674" y="232821"/>
                  </a:lnTo>
                  <a:lnTo>
                    <a:pt x="2023873" y="206952"/>
                  </a:lnTo>
                  <a:lnTo>
                    <a:pt x="1984379" y="182604"/>
                  </a:lnTo>
                  <a:lnTo>
                    <a:pt x="1944233" y="159779"/>
                  </a:lnTo>
                  <a:lnTo>
                    <a:pt x="1903478" y="138475"/>
                  </a:lnTo>
                  <a:lnTo>
                    <a:pt x="1862156" y="118693"/>
                  </a:lnTo>
                  <a:lnTo>
                    <a:pt x="1820308" y="100432"/>
                  </a:lnTo>
                  <a:lnTo>
                    <a:pt x="1777977" y="83693"/>
                  </a:lnTo>
                  <a:lnTo>
                    <a:pt x="1735206" y="68476"/>
                  </a:lnTo>
                  <a:lnTo>
                    <a:pt x="1692034" y="54781"/>
                  </a:lnTo>
                  <a:lnTo>
                    <a:pt x="1648506" y="42607"/>
                  </a:lnTo>
                  <a:lnTo>
                    <a:pt x="1604663" y="31955"/>
                  </a:lnTo>
                  <a:lnTo>
                    <a:pt x="1560546" y="22825"/>
                  </a:lnTo>
                  <a:lnTo>
                    <a:pt x="1516198" y="15217"/>
                  </a:lnTo>
                  <a:lnTo>
                    <a:pt x="1471661" y="9130"/>
                  </a:lnTo>
                  <a:lnTo>
                    <a:pt x="1426978" y="4565"/>
                  </a:lnTo>
                  <a:lnTo>
                    <a:pt x="1382189" y="1521"/>
                  </a:lnTo>
                  <a:lnTo>
                    <a:pt x="1337337" y="0"/>
                  </a:lnTo>
                  <a:close/>
                </a:path>
              </a:pathLst>
            </a:custGeom>
            <a:solidFill>
              <a:srgbClr val="39b385"/>
            </a:solidFill>
            <a:ln>
              <a:noFill/>
            </a:ln>
          </p:spPr>
          <p:style>
            <a:lnRef idx="0"/>
            <a:fillRef idx="0"/>
            <a:effectRef idx="0"/>
            <a:fontRef idx="minor"/>
          </p:style>
        </p:sp>
        <p:sp>
          <p:nvSpPr>
            <p:cNvPr id="172" name="CustomShape 31"/>
            <p:cNvSpPr/>
            <p:nvPr/>
          </p:nvSpPr>
          <p:spPr>
            <a:xfrm>
              <a:off x="9264240" y="3707280"/>
              <a:ext cx="443880" cy="443880"/>
            </a:xfrm>
            <a:prstGeom prst="rect">
              <a:avLst/>
            </a:prstGeom>
            <a:blipFill rotWithShape="0">
              <a:blip r:embed="rId3"/>
              <a:stretch>
                <a:fillRect/>
              </a:stretch>
            </a:blipFill>
            <a:ln>
              <a:noFill/>
            </a:ln>
          </p:spPr>
          <p:style>
            <a:lnRef idx="0"/>
            <a:fillRef idx="0"/>
            <a:effectRef idx="0"/>
            <a:fontRef idx="minor"/>
          </p:style>
        </p:sp>
        <p:sp>
          <p:nvSpPr>
            <p:cNvPr id="173" name="CustomShape 32"/>
            <p:cNvSpPr/>
            <p:nvPr/>
          </p:nvSpPr>
          <p:spPr>
            <a:xfrm>
              <a:off x="8988480" y="3135960"/>
              <a:ext cx="820080" cy="569520"/>
            </a:xfrm>
            <a:prstGeom prst="rect">
              <a:avLst/>
            </a:prstGeom>
            <a:noFill/>
            <a:ln>
              <a:noFill/>
            </a:ln>
          </p:spPr>
          <p:style>
            <a:lnRef idx="0"/>
            <a:fillRef idx="0"/>
            <a:effectRef idx="0"/>
            <a:fontRef idx="minor"/>
          </p:style>
          <p:txBody>
            <a:bodyPr lIns="0" rIns="0" tIns="51480" bIns="0">
              <a:spAutoFit/>
            </a:bodyPr>
            <a:p>
              <a:pPr algn="ctr">
                <a:lnSpc>
                  <a:spcPct val="100000"/>
                </a:lnSpc>
                <a:spcBef>
                  <a:spcPts val="405"/>
                </a:spcBef>
              </a:pPr>
              <a:r>
                <a:rPr b="1" lang="en-US" sz="1700" spc="60" strike="noStrike">
                  <a:solidFill>
                    <a:srgbClr val="ffffff"/>
                  </a:solidFill>
                  <a:latin typeface="Trebuchet MS"/>
                  <a:ea typeface="DejaVu Sans"/>
                </a:rPr>
                <a:t>SERVER</a:t>
              </a:r>
              <a:endParaRPr b="0" lang="en-US" sz="1700" spc="-1" strike="noStrike">
                <a:latin typeface="Arial"/>
              </a:endParaRPr>
            </a:p>
          </p:txBody>
        </p:sp>
      </p:grpSp>
      <p:grpSp>
        <p:nvGrpSpPr>
          <p:cNvPr id="174" name="Group 33"/>
          <p:cNvGrpSpPr/>
          <p:nvPr/>
        </p:nvGrpSpPr>
        <p:grpSpPr>
          <a:xfrm>
            <a:off x="7011720" y="1164600"/>
            <a:ext cx="4560120" cy="174960"/>
            <a:chOff x="7011720" y="1164600"/>
            <a:chExt cx="4560120" cy="174960"/>
          </a:xfrm>
        </p:grpSpPr>
        <p:sp>
          <p:nvSpPr>
            <p:cNvPr id="175" name="CustomShape 34"/>
            <p:cNvSpPr/>
            <p:nvPr/>
          </p:nvSpPr>
          <p:spPr>
            <a:xfrm>
              <a:off x="7011720" y="1268280"/>
              <a:ext cx="633240" cy="360"/>
            </a:xfrm>
            <a:custGeom>
              <a:avLst/>
              <a:gdLst/>
              <a:ahLst/>
              <a:rect l="l" t="t" r="r" b="b"/>
              <a:pathLst>
                <a:path w="1057909" h="0">
                  <a:moveTo>
                    <a:pt x="0" y="0"/>
                  </a:moveTo>
                  <a:lnTo>
                    <a:pt x="1042024" y="0"/>
                  </a:lnTo>
                  <a:lnTo>
                    <a:pt x="1057731" y="0"/>
                  </a:lnTo>
                </a:path>
              </a:pathLst>
            </a:custGeom>
            <a:noFill/>
            <a:ln w="31320">
              <a:solidFill>
                <a:srgbClr val="e52b5c"/>
              </a:solidFill>
              <a:round/>
            </a:ln>
          </p:spPr>
          <p:style>
            <a:lnRef idx="0"/>
            <a:fillRef idx="0"/>
            <a:effectRef idx="0"/>
            <a:fontRef idx="minor"/>
          </p:style>
        </p:sp>
        <p:sp>
          <p:nvSpPr>
            <p:cNvPr id="176" name="CustomShape 35"/>
            <p:cNvSpPr/>
            <p:nvPr/>
          </p:nvSpPr>
          <p:spPr>
            <a:xfrm>
              <a:off x="7844760" y="1164600"/>
              <a:ext cx="3727080" cy="17496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0" lang="en-US" sz="1090" spc="24" strike="noStrike">
                  <a:solidFill>
                    <a:srgbClr val="444444"/>
                  </a:solidFill>
                  <a:latin typeface="Arial"/>
                  <a:ea typeface="DejaVu Sans"/>
                </a:rPr>
                <a:t>Start</a:t>
              </a:r>
              <a:r>
                <a:rPr b="0" lang="en-US" sz="1090" spc="-32" strike="noStrike">
                  <a:solidFill>
                    <a:srgbClr val="444444"/>
                  </a:solidFill>
                  <a:latin typeface="Arial"/>
                  <a:ea typeface="DejaVu Sans"/>
                </a:rPr>
                <a:t> </a:t>
              </a:r>
              <a:r>
                <a:rPr b="0" lang="en-US" sz="1090" spc="7" strike="noStrike">
                  <a:solidFill>
                    <a:srgbClr val="444444"/>
                  </a:solidFill>
                  <a:latin typeface="Arial"/>
                  <a:ea typeface="DejaVu Sans"/>
                </a:rPr>
                <a:t>line:</a:t>
              </a:r>
              <a:r>
                <a:rPr b="0" lang="en-US" sz="1090" spc="-32" strike="noStrike">
                  <a:solidFill>
                    <a:srgbClr val="444444"/>
                  </a:solidFill>
                  <a:latin typeface="Arial"/>
                  <a:ea typeface="DejaVu Sans"/>
                </a:rPr>
                <a:t> </a:t>
              </a:r>
              <a:r>
                <a:rPr b="0" lang="en-US" sz="1090" spc="-24" strike="noStrike">
                  <a:solidFill>
                    <a:srgbClr val="444444"/>
                  </a:solidFill>
                  <a:latin typeface="Arial"/>
                  <a:ea typeface="DejaVu Sans"/>
                </a:rPr>
                <a:t>HTTP</a:t>
              </a:r>
              <a:r>
                <a:rPr b="0" lang="en-US" sz="1090" spc="-32" strike="noStrike">
                  <a:solidFill>
                    <a:srgbClr val="444444"/>
                  </a:solidFill>
                  <a:latin typeface="Arial"/>
                  <a:ea typeface="DejaVu Sans"/>
                </a:rPr>
                <a:t> </a:t>
              </a:r>
              <a:r>
                <a:rPr b="0" lang="en-US" sz="1090" spc="18" strike="noStrike">
                  <a:solidFill>
                    <a:srgbClr val="444444"/>
                  </a:solidFill>
                  <a:latin typeface="Arial"/>
                  <a:ea typeface="DejaVu Sans"/>
                </a:rPr>
                <a:t>method</a:t>
              </a:r>
              <a:r>
                <a:rPr b="0" lang="en-US" sz="1090" spc="-32" strike="noStrike">
                  <a:solidFill>
                    <a:srgbClr val="444444"/>
                  </a:solidFill>
                  <a:latin typeface="Arial"/>
                  <a:ea typeface="DejaVu Sans"/>
                </a:rPr>
                <a:t> </a:t>
              </a:r>
              <a:r>
                <a:rPr b="0" lang="en-US" sz="1090" spc="-15" strike="noStrike">
                  <a:solidFill>
                    <a:srgbClr val="444444"/>
                  </a:solidFill>
                  <a:latin typeface="Arial"/>
                  <a:ea typeface="DejaVu Sans"/>
                </a:rPr>
                <a:t>+</a:t>
              </a:r>
              <a:r>
                <a:rPr b="0" lang="en-US" sz="1090" spc="-29" strike="noStrike">
                  <a:solidFill>
                    <a:srgbClr val="444444"/>
                  </a:solidFill>
                  <a:latin typeface="Arial"/>
                  <a:ea typeface="DejaVu Sans"/>
                </a:rPr>
                <a:t> </a:t>
              </a:r>
              <a:r>
                <a:rPr b="0" lang="en-US" sz="1090" spc="7" strike="noStrike">
                  <a:solidFill>
                    <a:srgbClr val="444444"/>
                  </a:solidFill>
                  <a:latin typeface="Arial"/>
                  <a:ea typeface="DejaVu Sans"/>
                </a:rPr>
                <a:t>request</a:t>
              </a:r>
              <a:r>
                <a:rPr b="0" lang="en-US" sz="1090" spc="-32" strike="noStrike">
                  <a:solidFill>
                    <a:srgbClr val="444444"/>
                  </a:solidFill>
                  <a:latin typeface="Arial"/>
                  <a:ea typeface="DejaVu Sans"/>
                </a:rPr>
                <a:t> </a:t>
              </a:r>
              <a:r>
                <a:rPr b="0" lang="en-US" sz="1090" spc="18" strike="noStrike">
                  <a:solidFill>
                    <a:srgbClr val="444444"/>
                  </a:solidFill>
                  <a:latin typeface="Arial"/>
                  <a:ea typeface="DejaVu Sans"/>
                </a:rPr>
                <a:t>target</a:t>
              </a:r>
              <a:r>
                <a:rPr b="0" lang="en-US" sz="1090" spc="-32" strike="noStrike">
                  <a:solidFill>
                    <a:srgbClr val="444444"/>
                  </a:solidFill>
                  <a:latin typeface="Arial"/>
                  <a:ea typeface="DejaVu Sans"/>
                </a:rPr>
                <a:t> </a:t>
              </a:r>
              <a:r>
                <a:rPr b="0" lang="en-US" sz="1090" spc="-15" strike="noStrike">
                  <a:solidFill>
                    <a:srgbClr val="444444"/>
                  </a:solidFill>
                  <a:latin typeface="Arial"/>
                  <a:ea typeface="DejaVu Sans"/>
                </a:rPr>
                <a:t>+</a:t>
              </a:r>
              <a:r>
                <a:rPr b="0" lang="en-US" sz="1090" spc="-32" strike="noStrike">
                  <a:solidFill>
                    <a:srgbClr val="444444"/>
                  </a:solidFill>
                  <a:latin typeface="Arial"/>
                  <a:ea typeface="DejaVu Sans"/>
                </a:rPr>
                <a:t> </a:t>
              </a:r>
              <a:r>
                <a:rPr b="0" lang="en-US" sz="1090" spc="-24" strike="noStrike">
                  <a:solidFill>
                    <a:srgbClr val="444444"/>
                  </a:solidFill>
                  <a:latin typeface="Arial"/>
                  <a:ea typeface="DejaVu Sans"/>
                </a:rPr>
                <a:t>HTTP</a:t>
              </a:r>
              <a:r>
                <a:rPr b="0" lang="en-US" sz="1090" spc="-32" strike="noStrike">
                  <a:solidFill>
                    <a:srgbClr val="444444"/>
                  </a:solidFill>
                  <a:latin typeface="Arial"/>
                  <a:ea typeface="DejaVu Sans"/>
                </a:rPr>
                <a:t> </a:t>
              </a:r>
              <a:r>
                <a:rPr b="0" lang="en-US" sz="1090" spc="4" strike="noStrike">
                  <a:solidFill>
                    <a:srgbClr val="444444"/>
                  </a:solidFill>
                  <a:latin typeface="Arial"/>
                  <a:ea typeface="DejaVu Sans"/>
                </a:rPr>
                <a:t>version</a:t>
              </a:r>
              <a:endParaRPr b="0" lang="en-US" sz="1090" spc="-1" strike="noStrike">
                <a:latin typeface="Arial"/>
              </a:endParaRPr>
            </a:p>
          </p:txBody>
        </p:sp>
      </p:grpSp>
      <p:grpSp>
        <p:nvGrpSpPr>
          <p:cNvPr id="177" name="Group 36"/>
          <p:cNvGrpSpPr/>
          <p:nvPr/>
        </p:nvGrpSpPr>
        <p:grpSpPr>
          <a:xfrm>
            <a:off x="7202880" y="1643040"/>
            <a:ext cx="3907080" cy="174960"/>
            <a:chOff x="7202880" y="1643040"/>
            <a:chExt cx="3907080" cy="174960"/>
          </a:xfrm>
        </p:grpSpPr>
        <p:sp>
          <p:nvSpPr>
            <p:cNvPr id="178" name="CustomShape 37"/>
            <p:cNvSpPr/>
            <p:nvPr/>
          </p:nvSpPr>
          <p:spPr>
            <a:xfrm>
              <a:off x="7202880" y="1733760"/>
              <a:ext cx="387360" cy="360"/>
            </a:xfrm>
            <a:custGeom>
              <a:avLst/>
              <a:gdLst/>
              <a:ahLst/>
              <a:rect l="l" t="t" r="r" b="b"/>
              <a:pathLst>
                <a:path w="640079" h="0">
                  <a:moveTo>
                    <a:pt x="0" y="0"/>
                  </a:moveTo>
                  <a:lnTo>
                    <a:pt x="624119" y="0"/>
                  </a:lnTo>
                  <a:lnTo>
                    <a:pt x="639826" y="0"/>
                  </a:lnTo>
                </a:path>
              </a:pathLst>
            </a:custGeom>
            <a:noFill/>
            <a:ln w="31320">
              <a:solidFill>
                <a:srgbClr val="e52b5c"/>
              </a:solidFill>
              <a:round/>
            </a:ln>
          </p:spPr>
          <p:style>
            <a:lnRef idx="0"/>
            <a:fillRef idx="0"/>
            <a:effectRef idx="0"/>
            <a:fontRef idx="minor"/>
          </p:style>
        </p:sp>
        <p:sp>
          <p:nvSpPr>
            <p:cNvPr id="179" name="CustomShape 38"/>
            <p:cNvSpPr/>
            <p:nvPr/>
          </p:nvSpPr>
          <p:spPr>
            <a:xfrm>
              <a:off x="7861680" y="1643040"/>
              <a:ext cx="3248280" cy="17496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0" lang="en-US" sz="1090" spc="-21" strike="noStrike">
                  <a:solidFill>
                    <a:srgbClr val="444444"/>
                  </a:solidFill>
                  <a:latin typeface="Arial"/>
                  <a:ea typeface="DejaVu Sans"/>
                </a:rPr>
                <a:t>HTTP </a:t>
              </a:r>
              <a:r>
                <a:rPr b="0" lang="en-US" sz="1090" spc="7" strike="noStrike">
                  <a:solidFill>
                    <a:srgbClr val="444444"/>
                  </a:solidFill>
                  <a:latin typeface="Arial"/>
                  <a:ea typeface="DejaVu Sans"/>
                </a:rPr>
                <a:t>request </a:t>
              </a:r>
              <a:r>
                <a:rPr b="0" lang="en-US" sz="1090" spc="-1" strike="noStrike">
                  <a:solidFill>
                    <a:srgbClr val="444444"/>
                  </a:solidFill>
                  <a:latin typeface="Arial"/>
                  <a:ea typeface="DejaVu Sans"/>
                </a:rPr>
                <a:t>headers </a:t>
              </a:r>
              <a:r>
                <a:rPr b="0" lang="en-US" sz="1090" spc="7" strike="noStrike">
                  <a:solidFill>
                    <a:srgbClr val="444444"/>
                  </a:solidFill>
                  <a:latin typeface="Arial"/>
                  <a:ea typeface="DejaVu Sans"/>
                </a:rPr>
                <a:t>(many </a:t>
              </a:r>
              <a:r>
                <a:rPr b="0" lang="en-US" sz="1090" spc="18" strike="noStrike">
                  <a:solidFill>
                    <a:srgbClr val="444444"/>
                  </a:solidFill>
                  <a:latin typeface="Arial"/>
                  <a:ea typeface="DejaVu Sans"/>
                </a:rPr>
                <a:t>different</a:t>
              </a:r>
              <a:r>
                <a:rPr b="0" lang="en-US" sz="1090" spc="-134" strike="noStrike">
                  <a:solidFill>
                    <a:srgbClr val="444444"/>
                  </a:solidFill>
                  <a:latin typeface="Arial"/>
                  <a:ea typeface="DejaVu Sans"/>
                </a:rPr>
                <a:t> </a:t>
              </a:r>
              <a:r>
                <a:rPr b="0" lang="en-US" sz="1090" spc="18" strike="noStrike">
                  <a:solidFill>
                    <a:srgbClr val="444444"/>
                  </a:solidFill>
                  <a:latin typeface="Arial"/>
                  <a:ea typeface="DejaVu Sans"/>
                </a:rPr>
                <a:t>possibilities)</a:t>
              </a:r>
              <a:endParaRPr b="0" lang="en-US" sz="1090" spc="-1" strike="noStrike">
                <a:latin typeface="Arial"/>
              </a:endParaRPr>
            </a:p>
          </p:txBody>
        </p:sp>
      </p:grpSp>
      <p:grpSp>
        <p:nvGrpSpPr>
          <p:cNvPr id="180" name="Group 39"/>
          <p:cNvGrpSpPr/>
          <p:nvPr/>
        </p:nvGrpSpPr>
        <p:grpSpPr>
          <a:xfrm>
            <a:off x="3575880" y="3330720"/>
            <a:ext cx="4972320" cy="582480"/>
            <a:chOff x="3575880" y="3330720"/>
            <a:chExt cx="4972320" cy="582480"/>
          </a:xfrm>
        </p:grpSpPr>
        <p:sp>
          <p:nvSpPr>
            <p:cNvPr id="181" name="CustomShape 40"/>
            <p:cNvSpPr/>
            <p:nvPr/>
          </p:nvSpPr>
          <p:spPr>
            <a:xfrm>
              <a:off x="8442000" y="3727080"/>
              <a:ext cx="106200" cy="106200"/>
            </a:xfrm>
            <a:custGeom>
              <a:avLst/>
              <a:gdLst/>
              <a:ahLst/>
              <a:rect l="l" t="t" r="r" b="b"/>
              <a:pathLst>
                <a:path w="176530" h="176529">
                  <a:moveTo>
                    <a:pt x="0" y="0"/>
                  </a:moveTo>
                  <a:lnTo>
                    <a:pt x="0" y="175910"/>
                  </a:lnTo>
                  <a:lnTo>
                    <a:pt x="175910" y="87955"/>
                  </a:lnTo>
                  <a:lnTo>
                    <a:pt x="0" y="0"/>
                  </a:lnTo>
                  <a:close/>
                </a:path>
              </a:pathLst>
            </a:custGeom>
            <a:solidFill>
              <a:srgbClr val="777777"/>
            </a:solidFill>
            <a:ln>
              <a:noFill/>
            </a:ln>
          </p:spPr>
          <p:style>
            <a:lnRef idx="0"/>
            <a:fillRef idx="0"/>
            <a:effectRef idx="0"/>
            <a:fontRef idx="minor"/>
          </p:style>
        </p:sp>
        <p:grpSp>
          <p:nvGrpSpPr>
            <p:cNvPr id="182" name="Group 41"/>
            <p:cNvGrpSpPr/>
            <p:nvPr/>
          </p:nvGrpSpPr>
          <p:grpSpPr>
            <a:xfrm>
              <a:off x="3575880" y="3330720"/>
              <a:ext cx="4876560" cy="582480"/>
              <a:chOff x="3575880" y="3330720"/>
              <a:chExt cx="4876560" cy="582480"/>
            </a:xfrm>
          </p:grpSpPr>
          <p:sp>
            <p:nvSpPr>
              <p:cNvPr id="183" name="CustomShape 42"/>
              <p:cNvSpPr/>
              <p:nvPr/>
            </p:nvSpPr>
            <p:spPr>
              <a:xfrm>
                <a:off x="3575880" y="3727080"/>
                <a:ext cx="106200" cy="106200"/>
              </a:xfrm>
              <a:custGeom>
                <a:avLst/>
                <a:gdLst/>
                <a:ahLst/>
                <a:rect l="l" t="t" r="r" b="b"/>
                <a:pathLst>
                  <a:path w="176529" h="176529">
                    <a:moveTo>
                      <a:pt x="175910" y="0"/>
                    </a:moveTo>
                    <a:lnTo>
                      <a:pt x="0" y="87955"/>
                    </a:lnTo>
                    <a:lnTo>
                      <a:pt x="175910" y="175910"/>
                    </a:lnTo>
                    <a:lnTo>
                      <a:pt x="175910" y="0"/>
                    </a:lnTo>
                    <a:close/>
                  </a:path>
                </a:pathLst>
              </a:custGeom>
              <a:solidFill>
                <a:srgbClr val="777777"/>
              </a:solidFill>
              <a:ln>
                <a:noFill/>
              </a:ln>
            </p:spPr>
            <p:style>
              <a:lnRef idx="0"/>
              <a:fillRef idx="0"/>
              <a:effectRef idx="0"/>
              <a:fontRef idx="minor"/>
            </p:style>
          </p:sp>
          <p:grpSp>
            <p:nvGrpSpPr>
              <p:cNvPr id="184" name="Group 43"/>
              <p:cNvGrpSpPr/>
              <p:nvPr/>
            </p:nvGrpSpPr>
            <p:grpSpPr>
              <a:xfrm>
                <a:off x="3668040" y="3330720"/>
                <a:ext cx="4784400" cy="582480"/>
                <a:chOff x="3668040" y="3330720"/>
                <a:chExt cx="4784400" cy="582480"/>
              </a:xfrm>
            </p:grpSpPr>
            <p:sp>
              <p:nvSpPr>
                <p:cNvPr id="185" name="CustomShape 44"/>
                <p:cNvSpPr/>
                <p:nvPr/>
              </p:nvSpPr>
              <p:spPr>
                <a:xfrm>
                  <a:off x="3668040" y="3789360"/>
                  <a:ext cx="4784400" cy="360"/>
                </a:xfrm>
                <a:custGeom>
                  <a:avLst/>
                  <a:gdLst/>
                  <a:ahLst/>
                  <a:rect l="l" t="t" r="r" b="b"/>
                  <a:pathLst>
                    <a:path w="7891144" h="0">
                      <a:moveTo>
                        <a:pt x="0" y="0"/>
                      </a:moveTo>
                      <a:lnTo>
                        <a:pt x="20941" y="0"/>
                      </a:lnTo>
                      <a:lnTo>
                        <a:pt x="7869599" y="0"/>
                      </a:lnTo>
                      <a:lnTo>
                        <a:pt x="7890540" y="0"/>
                      </a:lnTo>
                    </a:path>
                  </a:pathLst>
                </a:custGeom>
                <a:noFill/>
                <a:ln w="41760">
                  <a:solidFill>
                    <a:srgbClr val="777777"/>
                  </a:solidFill>
                  <a:round/>
                </a:ln>
              </p:spPr>
              <p:style>
                <a:lnRef idx="0"/>
                <a:fillRef idx="0"/>
                <a:effectRef idx="0"/>
                <a:fontRef idx="minor"/>
              </p:style>
            </p:sp>
            <p:sp>
              <p:nvSpPr>
                <p:cNvPr id="186" name="CustomShape 45"/>
                <p:cNvSpPr/>
                <p:nvPr/>
              </p:nvSpPr>
              <p:spPr>
                <a:xfrm>
                  <a:off x="4937040" y="3426120"/>
                  <a:ext cx="2244960" cy="236160"/>
                </a:xfrm>
                <a:prstGeom prst="rect">
                  <a:avLst/>
                </a:prstGeom>
                <a:noFill/>
                <a:ln>
                  <a:noFill/>
                </a:ln>
              </p:spPr>
              <p:style>
                <a:lnRef idx="0"/>
                <a:fillRef idx="0"/>
                <a:effectRef idx="0"/>
                <a:fontRef idx="minor"/>
              </p:style>
              <p:txBody>
                <a:bodyPr lIns="0" rIns="0" tIns="9360" bIns="0">
                  <a:spAutoFit/>
                </a:bodyPr>
                <a:p>
                  <a:pPr marL="7560">
                    <a:lnSpc>
                      <a:spcPct val="100000"/>
                    </a:lnSpc>
                    <a:spcBef>
                      <a:spcPts val="74"/>
                    </a:spcBef>
                  </a:pPr>
                  <a:r>
                    <a:rPr b="0" lang="en-US" sz="1490" spc="-4" strike="noStrike">
                      <a:solidFill>
                        <a:srgbClr val="777777"/>
                      </a:solidFill>
                      <a:latin typeface="Arial"/>
                      <a:ea typeface="DejaVu Sans"/>
                    </a:rPr>
                    <a:t>TCP/IP </a:t>
                  </a:r>
                  <a:r>
                    <a:rPr b="0" lang="en-US" sz="1490" spc="29" strike="noStrike">
                      <a:solidFill>
                        <a:srgbClr val="777777"/>
                      </a:solidFill>
                      <a:latin typeface="Arial"/>
                      <a:ea typeface="DejaVu Sans"/>
                    </a:rPr>
                    <a:t>socket</a:t>
                  </a:r>
                  <a:r>
                    <a:rPr b="0" lang="en-US" sz="1490" spc="-120" strike="noStrike">
                      <a:solidFill>
                        <a:srgbClr val="777777"/>
                      </a:solidFill>
                      <a:latin typeface="Arial"/>
                      <a:ea typeface="DejaVu Sans"/>
                    </a:rPr>
                    <a:t> </a:t>
                  </a:r>
                  <a:r>
                    <a:rPr b="0" lang="en-US" sz="1490" spc="29" strike="noStrike">
                      <a:solidFill>
                        <a:srgbClr val="777777"/>
                      </a:solidFill>
                      <a:latin typeface="Arial"/>
                      <a:ea typeface="DejaVu Sans"/>
                    </a:rPr>
                    <a:t>connection</a:t>
                  </a:r>
                  <a:endParaRPr b="0" lang="en-US" sz="1490" spc="-1" strike="noStrike">
                    <a:latin typeface="Arial"/>
                  </a:endParaRPr>
                </a:p>
              </p:txBody>
            </p:sp>
            <p:sp>
              <p:nvSpPr>
                <p:cNvPr id="187" name="CustomShape 46"/>
                <p:cNvSpPr/>
                <p:nvPr/>
              </p:nvSpPr>
              <p:spPr>
                <a:xfrm>
                  <a:off x="4081680" y="3330720"/>
                  <a:ext cx="756360" cy="582480"/>
                </a:xfrm>
                <a:prstGeom prst="rect">
                  <a:avLst/>
                </a:prstGeom>
                <a:blipFill rotWithShape="0">
                  <a:blip r:embed="rId4"/>
                  <a:stretch>
                    <a:fillRect/>
                  </a:stretch>
                </a:blipFill>
                <a:ln>
                  <a:noFill/>
                </a:ln>
              </p:spPr>
              <p:style>
                <a:lnRef idx="0"/>
                <a:fillRef idx="0"/>
                <a:effectRef idx="0"/>
                <a:fontRef idx="minor"/>
              </p:style>
            </p:sp>
            <p:sp>
              <p:nvSpPr>
                <p:cNvPr id="188" name="CustomShape 47"/>
                <p:cNvSpPr/>
                <p:nvPr/>
              </p:nvSpPr>
              <p:spPr>
                <a:xfrm>
                  <a:off x="4269240" y="3450960"/>
                  <a:ext cx="420120" cy="323640"/>
                </a:xfrm>
                <a:custGeom>
                  <a:avLst/>
                  <a:gdLst/>
                  <a:ahLst/>
                  <a:rect l="l" t="t" r="r" b="b"/>
                  <a:pathLst>
                    <a:path w="694054" h="694054">
                      <a:moveTo>
                        <a:pt x="346741" y="0"/>
                      </a:moveTo>
                      <a:lnTo>
                        <a:pt x="302469" y="2821"/>
                      </a:lnTo>
                      <a:lnTo>
                        <a:pt x="258781" y="11284"/>
                      </a:lnTo>
                      <a:lnTo>
                        <a:pt x="216262" y="25389"/>
                      </a:lnTo>
                      <a:lnTo>
                        <a:pt x="175496" y="45136"/>
                      </a:lnTo>
                      <a:lnTo>
                        <a:pt x="137066" y="70526"/>
                      </a:lnTo>
                      <a:lnTo>
                        <a:pt x="101558" y="101557"/>
                      </a:lnTo>
                      <a:lnTo>
                        <a:pt x="70526" y="137066"/>
                      </a:lnTo>
                      <a:lnTo>
                        <a:pt x="45137" y="175495"/>
                      </a:lnTo>
                      <a:lnTo>
                        <a:pt x="25389" y="216262"/>
                      </a:lnTo>
                      <a:lnTo>
                        <a:pt x="11284" y="258781"/>
                      </a:lnTo>
                      <a:lnTo>
                        <a:pt x="2821" y="302469"/>
                      </a:lnTo>
                      <a:lnTo>
                        <a:pt x="0" y="346741"/>
                      </a:lnTo>
                      <a:lnTo>
                        <a:pt x="2821" y="391013"/>
                      </a:lnTo>
                      <a:lnTo>
                        <a:pt x="11284" y="434701"/>
                      </a:lnTo>
                      <a:lnTo>
                        <a:pt x="25389" y="477220"/>
                      </a:lnTo>
                      <a:lnTo>
                        <a:pt x="45137" y="517987"/>
                      </a:lnTo>
                      <a:lnTo>
                        <a:pt x="70526" y="556416"/>
                      </a:lnTo>
                      <a:lnTo>
                        <a:pt x="101558" y="591925"/>
                      </a:lnTo>
                      <a:lnTo>
                        <a:pt x="137066" y="622956"/>
                      </a:lnTo>
                      <a:lnTo>
                        <a:pt x="175496" y="648346"/>
                      </a:lnTo>
                      <a:lnTo>
                        <a:pt x="216262" y="668093"/>
                      </a:lnTo>
                      <a:lnTo>
                        <a:pt x="258781" y="682198"/>
                      </a:lnTo>
                      <a:lnTo>
                        <a:pt x="302469" y="690662"/>
                      </a:lnTo>
                      <a:lnTo>
                        <a:pt x="346741" y="693483"/>
                      </a:lnTo>
                      <a:lnTo>
                        <a:pt x="391013" y="690662"/>
                      </a:lnTo>
                      <a:lnTo>
                        <a:pt x="434701" y="682198"/>
                      </a:lnTo>
                      <a:lnTo>
                        <a:pt x="477220" y="668093"/>
                      </a:lnTo>
                      <a:lnTo>
                        <a:pt x="517987" y="648346"/>
                      </a:lnTo>
                      <a:lnTo>
                        <a:pt x="556416" y="622956"/>
                      </a:lnTo>
                      <a:lnTo>
                        <a:pt x="591924" y="591925"/>
                      </a:lnTo>
                      <a:lnTo>
                        <a:pt x="622956" y="556416"/>
                      </a:lnTo>
                      <a:lnTo>
                        <a:pt x="648346" y="517987"/>
                      </a:lnTo>
                      <a:lnTo>
                        <a:pt x="668093" y="477220"/>
                      </a:lnTo>
                      <a:lnTo>
                        <a:pt x="682199" y="434701"/>
                      </a:lnTo>
                      <a:lnTo>
                        <a:pt x="690662" y="391013"/>
                      </a:lnTo>
                      <a:lnTo>
                        <a:pt x="693483" y="346741"/>
                      </a:lnTo>
                      <a:lnTo>
                        <a:pt x="690662" y="302469"/>
                      </a:lnTo>
                      <a:lnTo>
                        <a:pt x="682199" y="258781"/>
                      </a:lnTo>
                      <a:lnTo>
                        <a:pt x="668093" y="216262"/>
                      </a:lnTo>
                      <a:lnTo>
                        <a:pt x="648346" y="175495"/>
                      </a:lnTo>
                      <a:lnTo>
                        <a:pt x="622956" y="137066"/>
                      </a:lnTo>
                      <a:lnTo>
                        <a:pt x="591924" y="101557"/>
                      </a:lnTo>
                      <a:lnTo>
                        <a:pt x="556416" y="70526"/>
                      </a:lnTo>
                      <a:lnTo>
                        <a:pt x="517987" y="45136"/>
                      </a:lnTo>
                      <a:lnTo>
                        <a:pt x="477220" y="25389"/>
                      </a:lnTo>
                      <a:lnTo>
                        <a:pt x="434701" y="11284"/>
                      </a:lnTo>
                      <a:lnTo>
                        <a:pt x="391013" y="2821"/>
                      </a:lnTo>
                      <a:lnTo>
                        <a:pt x="346741" y="0"/>
                      </a:lnTo>
                      <a:close/>
                    </a:path>
                  </a:pathLst>
                </a:custGeom>
                <a:solidFill>
                  <a:srgbClr val="99e15d"/>
                </a:solidFill>
                <a:ln>
                  <a:noFill/>
                </a:ln>
              </p:spPr>
              <p:style>
                <a:lnRef idx="0"/>
                <a:fillRef idx="0"/>
                <a:effectRef idx="0"/>
                <a:fontRef idx="minor"/>
              </p:style>
            </p:sp>
            <p:sp>
              <p:nvSpPr>
                <p:cNvPr id="189" name="CustomShape 48"/>
                <p:cNvSpPr/>
                <p:nvPr/>
              </p:nvSpPr>
              <p:spPr>
                <a:xfrm>
                  <a:off x="4284720" y="3418560"/>
                  <a:ext cx="420120" cy="323640"/>
                </a:xfrm>
                <a:custGeom>
                  <a:avLst/>
                  <a:gdLst/>
                  <a:ahLst/>
                  <a:rect l="l" t="t" r="r" b="b"/>
                  <a:pathLst>
                    <a:path w="694054" h="694054">
                      <a:moveTo>
                        <a:pt x="591925" y="101558"/>
                      </a:moveTo>
                      <a:lnTo>
                        <a:pt x="622956" y="137066"/>
                      </a:lnTo>
                      <a:lnTo>
                        <a:pt x="648346" y="175495"/>
                      </a:lnTo>
                      <a:lnTo>
                        <a:pt x="668093" y="216262"/>
                      </a:lnTo>
                      <a:lnTo>
                        <a:pt x="682199" y="258781"/>
                      </a:lnTo>
                      <a:lnTo>
                        <a:pt x="690662" y="302469"/>
                      </a:lnTo>
                      <a:lnTo>
                        <a:pt x="693483" y="346741"/>
                      </a:lnTo>
                      <a:lnTo>
                        <a:pt x="690662" y="391013"/>
                      </a:lnTo>
                      <a:lnTo>
                        <a:pt x="682199" y="434701"/>
                      </a:lnTo>
                      <a:lnTo>
                        <a:pt x="668093" y="477220"/>
                      </a:lnTo>
                      <a:lnTo>
                        <a:pt x="648346" y="517987"/>
                      </a:lnTo>
                      <a:lnTo>
                        <a:pt x="622956" y="556416"/>
                      </a:lnTo>
                      <a:lnTo>
                        <a:pt x="591925" y="591925"/>
                      </a:lnTo>
                      <a:lnTo>
                        <a:pt x="556416" y="622956"/>
                      </a:lnTo>
                      <a:lnTo>
                        <a:pt x="517987" y="648346"/>
                      </a:lnTo>
                      <a:lnTo>
                        <a:pt x="477220" y="668093"/>
                      </a:lnTo>
                      <a:lnTo>
                        <a:pt x="434701" y="682199"/>
                      </a:lnTo>
                      <a:lnTo>
                        <a:pt x="391013" y="690662"/>
                      </a:lnTo>
                      <a:lnTo>
                        <a:pt x="346741" y="693483"/>
                      </a:lnTo>
                      <a:lnTo>
                        <a:pt x="302469" y="690662"/>
                      </a:lnTo>
                      <a:lnTo>
                        <a:pt x="258781" y="682199"/>
                      </a:lnTo>
                      <a:lnTo>
                        <a:pt x="216262" y="668093"/>
                      </a:lnTo>
                      <a:lnTo>
                        <a:pt x="175495" y="648346"/>
                      </a:lnTo>
                      <a:lnTo>
                        <a:pt x="137066" y="622956"/>
                      </a:lnTo>
                      <a:lnTo>
                        <a:pt x="101558" y="591925"/>
                      </a:lnTo>
                      <a:lnTo>
                        <a:pt x="70526" y="556416"/>
                      </a:lnTo>
                      <a:lnTo>
                        <a:pt x="45137" y="517987"/>
                      </a:lnTo>
                      <a:lnTo>
                        <a:pt x="25389" y="477220"/>
                      </a:lnTo>
                      <a:lnTo>
                        <a:pt x="11284" y="434701"/>
                      </a:lnTo>
                      <a:lnTo>
                        <a:pt x="2821" y="391013"/>
                      </a:lnTo>
                      <a:lnTo>
                        <a:pt x="0" y="346741"/>
                      </a:lnTo>
                      <a:lnTo>
                        <a:pt x="2821" y="302469"/>
                      </a:lnTo>
                      <a:lnTo>
                        <a:pt x="11284" y="258781"/>
                      </a:lnTo>
                      <a:lnTo>
                        <a:pt x="25389" y="216262"/>
                      </a:lnTo>
                      <a:lnTo>
                        <a:pt x="45137" y="175495"/>
                      </a:lnTo>
                      <a:lnTo>
                        <a:pt x="70526" y="137066"/>
                      </a:lnTo>
                      <a:lnTo>
                        <a:pt x="101558" y="101558"/>
                      </a:lnTo>
                      <a:lnTo>
                        <a:pt x="137066" y="70526"/>
                      </a:lnTo>
                      <a:lnTo>
                        <a:pt x="175495" y="45137"/>
                      </a:lnTo>
                      <a:lnTo>
                        <a:pt x="216262" y="25389"/>
                      </a:lnTo>
                      <a:lnTo>
                        <a:pt x="258781" y="11284"/>
                      </a:lnTo>
                      <a:lnTo>
                        <a:pt x="302469" y="2821"/>
                      </a:lnTo>
                      <a:lnTo>
                        <a:pt x="346741" y="0"/>
                      </a:lnTo>
                      <a:lnTo>
                        <a:pt x="391013" y="2821"/>
                      </a:lnTo>
                      <a:lnTo>
                        <a:pt x="434701" y="11284"/>
                      </a:lnTo>
                      <a:lnTo>
                        <a:pt x="477220" y="25389"/>
                      </a:lnTo>
                      <a:lnTo>
                        <a:pt x="517987" y="45137"/>
                      </a:lnTo>
                      <a:lnTo>
                        <a:pt x="556416" y="70526"/>
                      </a:lnTo>
                      <a:lnTo>
                        <a:pt x="591925" y="101558"/>
                      </a:lnTo>
                      <a:close/>
                    </a:path>
                  </a:pathLst>
                </a:custGeom>
                <a:noFill/>
                <a:ln w="52200">
                  <a:solidFill>
                    <a:srgbClr val="ffffff"/>
                  </a:solidFill>
                  <a:round/>
                </a:ln>
              </p:spPr>
              <p:style>
                <a:lnRef idx="0"/>
                <a:fillRef idx="0"/>
                <a:effectRef idx="0"/>
                <a:fontRef idx="minor"/>
              </p:style>
            </p:sp>
            <p:sp>
              <p:nvSpPr>
                <p:cNvPr id="190" name="CustomShape 49"/>
                <p:cNvSpPr/>
                <p:nvPr/>
              </p:nvSpPr>
              <p:spPr>
                <a:xfrm>
                  <a:off x="4390920" y="3421080"/>
                  <a:ext cx="138600" cy="266400"/>
                </a:xfrm>
                <a:prstGeom prst="rect">
                  <a:avLst/>
                </a:prstGeom>
                <a:noFill/>
                <a:ln>
                  <a:noFill/>
                </a:ln>
              </p:spPr>
              <p:style>
                <a:lnRef idx="0"/>
                <a:fillRef idx="0"/>
                <a:effectRef idx="0"/>
                <a:fontRef idx="minor"/>
              </p:style>
              <p:txBody>
                <a:bodyPr lIns="0" rIns="0" tIns="7560" bIns="0">
                  <a:spAutoFit/>
                </a:bodyPr>
                <a:p>
                  <a:pPr marL="7560">
                    <a:lnSpc>
                      <a:spcPct val="100000"/>
                    </a:lnSpc>
                    <a:spcBef>
                      <a:spcPts val="62"/>
                    </a:spcBef>
                  </a:pPr>
                  <a:r>
                    <a:rPr b="1" lang="en-US" sz="1700" spc="-21" strike="noStrike">
                      <a:solidFill>
                        <a:srgbClr val="ffffff"/>
                      </a:solidFill>
                      <a:latin typeface="Trebuchet MS"/>
                      <a:ea typeface="DejaVu Sans"/>
                    </a:rPr>
                    <a:t>2</a:t>
                  </a:r>
                  <a:endParaRPr b="0" lang="en-US" sz="1700" spc="-1" strike="noStrike">
                    <a:latin typeface="Arial"/>
                  </a:endParaRPr>
                </a:p>
              </p:txBody>
            </p:sp>
          </p:grpSp>
        </p:grpSp>
      </p:grpSp>
      <p:grpSp>
        <p:nvGrpSpPr>
          <p:cNvPr id="191" name="Group 50"/>
          <p:cNvGrpSpPr/>
          <p:nvPr/>
        </p:nvGrpSpPr>
        <p:grpSpPr>
          <a:xfrm>
            <a:off x="5774760" y="2284560"/>
            <a:ext cx="5856480" cy="340920"/>
            <a:chOff x="5774760" y="2284560"/>
            <a:chExt cx="5856480" cy="340920"/>
          </a:xfrm>
        </p:grpSpPr>
        <p:sp>
          <p:nvSpPr>
            <p:cNvPr id="192" name="CustomShape 51"/>
            <p:cNvSpPr/>
            <p:nvPr/>
          </p:nvSpPr>
          <p:spPr>
            <a:xfrm>
              <a:off x="5774760" y="2286000"/>
              <a:ext cx="1819800" cy="360"/>
            </a:xfrm>
            <a:custGeom>
              <a:avLst/>
              <a:gdLst/>
              <a:ahLst/>
              <a:rect l="l" t="t" r="r" b="b"/>
              <a:pathLst>
                <a:path w="3002279" h="0">
                  <a:moveTo>
                    <a:pt x="0" y="0"/>
                  </a:moveTo>
                  <a:lnTo>
                    <a:pt x="2986002" y="0"/>
                  </a:lnTo>
                  <a:lnTo>
                    <a:pt x="3001708" y="0"/>
                  </a:lnTo>
                </a:path>
              </a:pathLst>
            </a:custGeom>
            <a:noFill/>
            <a:ln w="31320">
              <a:solidFill>
                <a:srgbClr val="e52b5c"/>
              </a:solidFill>
              <a:round/>
            </a:ln>
          </p:spPr>
          <p:style>
            <a:lnRef idx="0"/>
            <a:fillRef idx="0"/>
            <a:effectRef idx="0"/>
            <a:fontRef idx="minor"/>
          </p:style>
        </p:sp>
        <p:sp>
          <p:nvSpPr>
            <p:cNvPr id="193" name="CustomShape 52"/>
            <p:cNvSpPr/>
            <p:nvPr/>
          </p:nvSpPr>
          <p:spPr>
            <a:xfrm>
              <a:off x="7904160" y="2284560"/>
              <a:ext cx="3727080" cy="34092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0" lang="en-US" sz="1090" spc="-1" strike="noStrike">
                  <a:solidFill>
                    <a:srgbClr val="444444"/>
                  </a:solidFill>
                  <a:latin typeface="Arial"/>
                  <a:ea typeface="DejaVu Sans"/>
                </a:rPr>
                <a:t>Request</a:t>
              </a:r>
              <a:r>
                <a:rPr b="0" lang="en-US" sz="1090" spc="-32" strike="noStrike">
                  <a:solidFill>
                    <a:srgbClr val="444444"/>
                  </a:solidFill>
                  <a:latin typeface="Arial"/>
                  <a:ea typeface="DejaVu Sans"/>
                </a:rPr>
                <a:t> </a:t>
              </a:r>
              <a:r>
                <a:rPr b="0" lang="en-US" sz="1090" spc="7" strike="noStrike">
                  <a:solidFill>
                    <a:srgbClr val="444444"/>
                  </a:solidFill>
                  <a:latin typeface="Arial"/>
                  <a:ea typeface="DejaVu Sans"/>
                </a:rPr>
                <a:t>body</a:t>
              </a:r>
              <a:r>
                <a:rPr b="0" lang="en-US" sz="1090" spc="-29" strike="noStrike">
                  <a:solidFill>
                    <a:srgbClr val="444444"/>
                  </a:solidFill>
                  <a:latin typeface="Arial"/>
                  <a:ea typeface="DejaVu Sans"/>
                </a:rPr>
                <a:t> </a:t>
              </a:r>
              <a:r>
                <a:rPr b="0" lang="en-US" sz="1090" spc="9" strike="noStrike">
                  <a:solidFill>
                    <a:srgbClr val="444444"/>
                  </a:solidFill>
                  <a:latin typeface="Arial"/>
                  <a:ea typeface="DejaVu Sans"/>
                </a:rPr>
                <a:t>(only</a:t>
              </a:r>
              <a:r>
                <a:rPr b="0" lang="en-US" sz="1090" spc="-29" strike="noStrike">
                  <a:solidFill>
                    <a:srgbClr val="444444"/>
                  </a:solidFill>
                  <a:latin typeface="Arial"/>
                  <a:ea typeface="DejaVu Sans"/>
                </a:rPr>
                <a:t> </a:t>
              </a:r>
              <a:r>
                <a:rPr b="0" lang="en-US" sz="1090" spc="7" strike="noStrike">
                  <a:solidFill>
                    <a:srgbClr val="444444"/>
                  </a:solidFill>
                  <a:latin typeface="Arial"/>
                  <a:ea typeface="DejaVu Sans"/>
                </a:rPr>
                <a:t>when</a:t>
              </a:r>
              <a:r>
                <a:rPr b="0" lang="en-US" sz="1090" spc="-29" strike="noStrike">
                  <a:solidFill>
                    <a:srgbClr val="444444"/>
                  </a:solidFill>
                  <a:latin typeface="Arial"/>
                  <a:ea typeface="DejaVu Sans"/>
                </a:rPr>
                <a:t> </a:t>
              </a:r>
              <a:r>
                <a:rPr b="0" lang="en-US" sz="1090" spc="9" strike="noStrike">
                  <a:solidFill>
                    <a:srgbClr val="444444"/>
                  </a:solidFill>
                  <a:latin typeface="Arial"/>
                  <a:ea typeface="DejaVu Sans"/>
                </a:rPr>
                <a:t>sending</a:t>
              </a:r>
              <a:r>
                <a:rPr b="0" lang="en-US" sz="1090" spc="-29" strike="noStrike">
                  <a:solidFill>
                    <a:srgbClr val="444444"/>
                  </a:solidFill>
                  <a:latin typeface="Arial"/>
                  <a:ea typeface="DejaVu Sans"/>
                </a:rPr>
                <a:t> </a:t>
              </a:r>
              <a:r>
                <a:rPr b="0" lang="en-US" sz="1090" spc="15" strike="noStrike">
                  <a:solidFill>
                    <a:srgbClr val="444444"/>
                  </a:solidFill>
                  <a:latin typeface="Arial"/>
                  <a:ea typeface="DejaVu Sans"/>
                </a:rPr>
                <a:t>data</a:t>
              </a:r>
              <a:r>
                <a:rPr b="0" lang="en-US" sz="1090" spc="-29" strike="noStrike">
                  <a:solidFill>
                    <a:srgbClr val="444444"/>
                  </a:solidFill>
                  <a:latin typeface="Arial"/>
                  <a:ea typeface="DejaVu Sans"/>
                </a:rPr>
                <a:t> </a:t>
              </a:r>
              <a:r>
                <a:rPr b="0" lang="en-US" sz="1090" spc="41" strike="noStrike">
                  <a:solidFill>
                    <a:srgbClr val="444444"/>
                  </a:solidFill>
                  <a:latin typeface="Arial"/>
                  <a:ea typeface="DejaVu Sans"/>
                </a:rPr>
                <a:t>to</a:t>
              </a:r>
              <a:r>
                <a:rPr b="0" lang="en-US" sz="1090" spc="-29" strike="noStrike">
                  <a:solidFill>
                    <a:srgbClr val="444444"/>
                  </a:solidFill>
                  <a:latin typeface="Arial"/>
                  <a:ea typeface="DejaVu Sans"/>
                </a:rPr>
                <a:t> server, </a:t>
              </a:r>
              <a:r>
                <a:rPr b="0" lang="en-US" sz="1090" spc="-9" strike="noStrike">
                  <a:solidFill>
                    <a:srgbClr val="444444"/>
                  </a:solidFill>
                  <a:latin typeface="Arial"/>
                  <a:ea typeface="DejaVu Sans"/>
                </a:rPr>
                <a:t>e.g.</a:t>
              </a:r>
              <a:r>
                <a:rPr b="0" lang="en-US" sz="1090" spc="-32" strike="noStrike">
                  <a:solidFill>
                    <a:srgbClr val="444444"/>
                  </a:solidFill>
                  <a:latin typeface="Arial"/>
                  <a:ea typeface="DejaVu Sans"/>
                </a:rPr>
                <a:t> </a:t>
              </a:r>
              <a:r>
                <a:rPr b="0" lang="en-US" sz="1090" spc="-1" strike="noStrike">
                  <a:solidFill>
                    <a:srgbClr val="444444"/>
                  </a:solidFill>
                  <a:latin typeface="Courier New"/>
                  <a:ea typeface="DejaVu Sans"/>
                </a:rPr>
                <a:t>POST</a:t>
              </a:r>
              <a:r>
                <a:rPr b="0" lang="en-US" sz="1090" spc="-1" strike="noStrike">
                  <a:solidFill>
                    <a:srgbClr val="444444"/>
                  </a:solidFill>
                  <a:latin typeface="Arial"/>
                  <a:ea typeface="DejaVu Sans"/>
                </a:rPr>
                <a:t>)</a:t>
              </a:r>
              <a:endParaRPr b="0" lang="en-US" sz="1090" spc="-1" strike="noStrike">
                <a:latin typeface="Arial"/>
              </a:endParaRPr>
            </a:p>
          </p:txBody>
        </p:sp>
      </p:grpSp>
      <p:grpSp>
        <p:nvGrpSpPr>
          <p:cNvPr id="194" name="Group 53"/>
          <p:cNvGrpSpPr/>
          <p:nvPr/>
        </p:nvGrpSpPr>
        <p:grpSpPr>
          <a:xfrm>
            <a:off x="5736240" y="5015520"/>
            <a:ext cx="2535480" cy="1594440"/>
            <a:chOff x="5736240" y="5015520"/>
            <a:chExt cx="2535480" cy="1594440"/>
          </a:xfrm>
        </p:grpSpPr>
        <p:sp>
          <p:nvSpPr>
            <p:cNvPr id="195" name="CustomShape 54"/>
            <p:cNvSpPr/>
            <p:nvPr/>
          </p:nvSpPr>
          <p:spPr>
            <a:xfrm>
              <a:off x="5736240" y="5015520"/>
              <a:ext cx="2535480" cy="1594440"/>
            </a:xfrm>
            <a:custGeom>
              <a:avLst/>
              <a:gdLst/>
              <a:ahLst/>
              <a:rect l="l" t="t" r="r" b="b"/>
              <a:pathLst>
                <a:path w="4182109" h="2630804">
                  <a:moveTo>
                    <a:pt x="0" y="0"/>
                  </a:moveTo>
                  <a:lnTo>
                    <a:pt x="4181673" y="0"/>
                  </a:lnTo>
                  <a:lnTo>
                    <a:pt x="4181673" y="2630184"/>
                  </a:lnTo>
                  <a:lnTo>
                    <a:pt x="0" y="2630184"/>
                  </a:lnTo>
                  <a:lnTo>
                    <a:pt x="0" y="0"/>
                  </a:lnTo>
                  <a:close/>
                </a:path>
              </a:pathLst>
            </a:custGeom>
            <a:solidFill>
              <a:srgbClr val="e7e7e7"/>
            </a:solidFill>
            <a:ln>
              <a:noFill/>
            </a:ln>
          </p:spPr>
          <p:style>
            <a:lnRef idx="0"/>
            <a:fillRef idx="0"/>
            <a:effectRef idx="0"/>
            <a:fontRef idx="minor"/>
          </p:style>
        </p:sp>
        <p:sp>
          <p:nvSpPr>
            <p:cNvPr id="196" name="CustomShape 55"/>
            <p:cNvSpPr/>
            <p:nvPr/>
          </p:nvSpPr>
          <p:spPr>
            <a:xfrm>
              <a:off x="6499440" y="5109120"/>
              <a:ext cx="1662840" cy="208800"/>
            </a:xfrm>
            <a:prstGeom prst="rect">
              <a:avLst/>
            </a:prstGeom>
            <a:solidFill>
              <a:srgbClr val="e7e7e7"/>
            </a:solidFill>
            <a:ln w="31320">
              <a:solidFill>
                <a:srgbClr val="f1425d"/>
              </a:solidFill>
              <a:round/>
            </a:ln>
          </p:spPr>
          <p:style>
            <a:lnRef idx="0"/>
            <a:fillRef idx="0"/>
            <a:effectRef idx="0"/>
            <a:fontRef idx="minor"/>
          </p:style>
          <p:txBody>
            <a:bodyPr lIns="0" rIns="0" tIns="18720" bIns="0">
              <a:spAutoFit/>
            </a:bodyPr>
            <a:p>
              <a:pPr marL="116280">
                <a:lnSpc>
                  <a:spcPct val="100000"/>
                </a:lnSpc>
                <a:spcBef>
                  <a:spcPts val="147"/>
                </a:spcBef>
              </a:pPr>
              <a:r>
                <a:rPr b="1" lang="en-US" sz="1250" spc="-1" strike="noStrike">
                  <a:solidFill>
                    <a:srgbClr val="444444"/>
                  </a:solidFill>
                  <a:latin typeface="Courier New"/>
                  <a:ea typeface="DejaVu Sans"/>
                </a:rPr>
                <a:t>HTTP/1.1 </a:t>
              </a:r>
              <a:r>
                <a:rPr b="1" lang="en-US" sz="1250" spc="-1" strike="noStrike">
                  <a:solidFill>
                    <a:srgbClr val="39b385"/>
                  </a:solidFill>
                  <a:latin typeface="Courier New"/>
                  <a:ea typeface="DejaVu Sans"/>
                </a:rPr>
                <a:t>200</a:t>
              </a:r>
              <a:r>
                <a:rPr b="1" lang="en-US" sz="1250" spc="-29" strike="noStrike">
                  <a:solidFill>
                    <a:srgbClr val="39b385"/>
                  </a:solidFill>
                  <a:latin typeface="Courier New"/>
                  <a:ea typeface="DejaVu Sans"/>
                </a:rPr>
                <a:t> </a:t>
              </a:r>
              <a:r>
                <a:rPr b="1" lang="en-US" sz="1250" spc="-1" strike="noStrike">
                  <a:solidFill>
                    <a:srgbClr val="39b385"/>
                  </a:solidFill>
                  <a:latin typeface="Courier New"/>
                  <a:ea typeface="DejaVu Sans"/>
                </a:rPr>
                <a:t>OK</a:t>
              </a:r>
              <a:endParaRPr b="0" lang="en-US" sz="1250" spc="-1" strike="noStrike">
                <a:latin typeface="Arial"/>
              </a:endParaRPr>
            </a:p>
          </p:txBody>
        </p:sp>
        <p:sp>
          <p:nvSpPr>
            <p:cNvPr id="197" name="CustomShape 56"/>
            <p:cNvSpPr/>
            <p:nvPr/>
          </p:nvSpPr>
          <p:spPr>
            <a:xfrm>
              <a:off x="5957280" y="5507640"/>
              <a:ext cx="2278800" cy="629640"/>
            </a:xfrm>
            <a:prstGeom prst="rect">
              <a:avLst/>
            </a:prstGeom>
            <a:solidFill>
              <a:srgbClr val="e7e7e7"/>
            </a:solidFill>
            <a:ln w="31320">
              <a:solidFill>
                <a:srgbClr val="f1425d"/>
              </a:solidFill>
              <a:round/>
            </a:ln>
          </p:spPr>
          <p:style>
            <a:lnRef idx="0"/>
            <a:fillRef idx="0"/>
            <a:effectRef idx="0"/>
            <a:fontRef idx="minor"/>
          </p:style>
          <p:txBody>
            <a:bodyPr lIns="0" rIns="0" tIns="14760" bIns="0">
              <a:spAutoFit/>
            </a:bodyPr>
            <a:p>
              <a:pPr marL="116280">
                <a:lnSpc>
                  <a:spcPct val="131000"/>
                </a:lnSpc>
                <a:spcBef>
                  <a:spcPts val="116"/>
                </a:spcBef>
              </a:pPr>
              <a:r>
                <a:rPr b="0" lang="en-US" sz="1030" spc="4" strike="noStrike">
                  <a:solidFill>
                    <a:srgbClr val="444444"/>
                  </a:solidFill>
                  <a:latin typeface="Courier New"/>
                  <a:ea typeface="DejaVu Sans"/>
                </a:rPr>
                <a:t>Date: Fri, 18 Jan 2021  Content-Type: text/html  Transfer-Encoding:</a:t>
              </a:r>
              <a:r>
                <a:rPr b="0" lang="en-US" sz="1030" spc="-1" strike="noStrike">
                  <a:solidFill>
                    <a:srgbClr val="444444"/>
                  </a:solidFill>
                  <a:latin typeface="Courier New"/>
                  <a:ea typeface="DejaVu Sans"/>
                </a:rPr>
                <a:t> </a:t>
              </a:r>
              <a:r>
                <a:rPr b="0" lang="en-US" sz="1030" spc="4" strike="noStrike">
                  <a:solidFill>
                    <a:srgbClr val="444444"/>
                  </a:solidFill>
                  <a:latin typeface="Courier New"/>
                  <a:ea typeface="DejaVu Sans"/>
                </a:rPr>
                <a:t>chunked</a:t>
              </a:r>
              <a:endParaRPr b="0" lang="en-US" sz="1030" spc="-1" strike="noStrike">
                <a:latin typeface="Arial"/>
              </a:endParaRPr>
            </a:p>
          </p:txBody>
        </p:sp>
        <p:sp>
          <p:nvSpPr>
            <p:cNvPr id="198" name="CustomShape 57"/>
            <p:cNvSpPr/>
            <p:nvPr/>
          </p:nvSpPr>
          <p:spPr>
            <a:xfrm>
              <a:off x="7517160" y="6231960"/>
              <a:ext cx="732600" cy="208800"/>
            </a:xfrm>
            <a:prstGeom prst="rect">
              <a:avLst/>
            </a:prstGeom>
            <a:solidFill>
              <a:srgbClr val="e7e7e7"/>
            </a:solidFill>
            <a:ln w="31320">
              <a:solidFill>
                <a:srgbClr val="f1425d"/>
              </a:solidFill>
              <a:round/>
            </a:ln>
          </p:spPr>
          <p:style>
            <a:lnRef idx="0"/>
            <a:fillRef idx="0"/>
            <a:effectRef idx="0"/>
            <a:fontRef idx="minor"/>
          </p:style>
          <p:txBody>
            <a:bodyPr lIns="0" rIns="0" tIns="52200" bIns="0">
              <a:spAutoFit/>
            </a:bodyPr>
            <a:p>
              <a:pPr marL="116280">
                <a:lnSpc>
                  <a:spcPct val="100000"/>
                </a:lnSpc>
                <a:spcBef>
                  <a:spcPts val="411"/>
                </a:spcBef>
              </a:pPr>
              <a:r>
                <a:rPr b="0" lang="en-US" sz="1030" spc="4" strike="noStrike">
                  <a:solidFill>
                    <a:srgbClr val="444444"/>
                  </a:solidFill>
                  <a:latin typeface="Courier New"/>
                  <a:ea typeface="DejaVu Sans"/>
                </a:rPr>
                <a:t>&lt;BODY&gt;</a:t>
              </a:r>
              <a:endParaRPr b="0" lang="en-US" sz="1030" spc="-1" strike="noStrike">
                <a:latin typeface="Arial"/>
              </a:endParaRPr>
            </a:p>
          </p:txBody>
        </p:sp>
      </p:grpSp>
      <p:grpSp>
        <p:nvGrpSpPr>
          <p:cNvPr id="199" name="Group 58"/>
          <p:cNvGrpSpPr/>
          <p:nvPr/>
        </p:nvGrpSpPr>
        <p:grpSpPr>
          <a:xfrm>
            <a:off x="8250480" y="5092920"/>
            <a:ext cx="3921120" cy="340920"/>
            <a:chOff x="8250480" y="5092920"/>
            <a:chExt cx="3921120" cy="340920"/>
          </a:xfrm>
        </p:grpSpPr>
        <p:sp>
          <p:nvSpPr>
            <p:cNvPr id="200" name="CustomShape 59"/>
            <p:cNvSpPr/>
            <p:nvPr/>
          </p:nvSpPr>
          <p:spPr>
            <a:xfrm>
              <a:off x="8250480" y="5169240"/>
              <a:ext cx="310680" cy="45000"/>
            </a:xfrm>
            <a:custGeom>
              <a:avLst/>
              <a:gdLst/>
              <a:ahLst/>
              <a:rect l="l" t="t" r="r" b="b"/>
              <a:pathLst>
                <a:path w="1482090" h="0">
                  <a:moveTo>
                    <a:pt x="0" y="0"/>
                  </a:moveTo>
                  <a:lnTo>
                    <a:pt x="1466240" y="0"/>
                  </a:lnTo>
                  <a:lnTo>
                    <a:pt x="1481946" y="0"/>
                  </a:lnTo>
                </a:path>
              </a:pathLst>
            </a:custGeom>
            <a:noFill/>
            <a:ln w="31320">
              <a:solidFill>
                <a:srgbClr val="e52b5c"/>
              </a:solidFill>
              <a:round/>
            </a:ln>
          </p:spPr>
          <p:style>
            <a:lnRef idx="0"/>
            <a:fillRef idx="0"/>
            <a:effectRef idx="0"/>
            <a:fontRef idx="minor"/>
          </p:style>
        </p:sp>
        <p:sp>
          <p:nvSpPr>
            <p:cNvPr id="201" name="CustomShape 60"/>
            <p:cNvSpPr/>
            <p:nvPr/>
          </p:nvSpPr>
          <p:spPr>
            <a:xfrm>
              <a:off x="8625240" y="5092920"/>
              <a:ext cx="3546360" cy="34092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0" lang="en-US" sz="1090" spc="24" strike="noStrike">
                  <a:solidFill>
                    <a:srgbClr val="444444"/>
                  </a:solidFill>
                  <a:latin typeface="Arial"/>
                  <a:ea typeface="DejaVu Sans"/>
                </a:rPr>
                <a:t>Start</a:t>
              </a:r>
              <a:r>
                <a:rPr b="0" lang="en-US" sz="1090" spc="-35" strike="noStrike">
                  <a:solidFill>
                    <a:srgbClr val="444444"/>
                  </a:solidFill>
                  <a:latin typeface="Arial"/>
                  <a:ea typeface="DejaVu Sans"/>
                </a:rPr>
                <a:t> </a:t>
              </a:r>
              <a:r>
                <a:rPr b="0" lang="en-US" sz="1090" spc="7" strike="noStrike">
                  <a:solidFill>
                    <a:srgbClr val="444444"/>
                  </a:solidFill>
                  <a:latin typeface="Arial"/>
                  <a:ea typeface="DejaVu Sans"/>
                </a:rPr>
                <a:t>line:</a:t>
              </a:r>
              <a:r>
                <a:rPr b="0" lang="en-US" sz="1090" spc="-32" strike="noStrike">
                  <a:solidFill>
                    <a:srgbClr val="444444"/>
                  </a:solidFill>
                  <a:latin typeface="Arial"/>
                  <a:ea typeface="DejaVu Sans"/>
                </a:rPr>
                <a:t> </a:t>
              </a:r>
              <a:r>
                <a:rPr b="0" lang="en-US" sz="1090" spc="-24" strike="noStrike">
                  <a:solidFill>
                    <a:srgbClr val="444444"/>
                  </a:solidFill>
                  <a:latin typeface="Arial"/>
                  <a:ea typeface="DejaVu Sans"/>
                </a:rPr>
                <a:t>HTTP</a:t>
              </a:r>
              <a:r>
                <a:rPr b="0" lang="en-US" sz="1090" spc="-32" strike="noStrike">
                  <a:solidFill>
                    <a:srgbClr val="444444"/>
                  </a:solidFill>
                  <a:latin typeface="Arial"/>
                  <a:ea typeface="DejaVu Sans"/>
                </a:rPr>
                <a:t> </a:t>
              </a:r>
              <a:r>
                <a:rPr b="0" lang="en-US" sz="1090" spc="4" strike="noStrike">
                  <a:solidFill>
                    <a:srgbClr val="444444"/>
                  </a:solidFill>
                  <a:latin typeface="Arial"/>
                  <a:ea typeface="DejaVu Sans"/>
                </a:rPr>
                <a:t>version</a:t>
              </a:r>
              <a:r>
                <a:rPr b="0" lang="en-US" sz="1090" spc="-32" strike="noStrike">
                  <a:solidFill>
                    <a:srgbClr val="444444"/>
                  </a:solidFill>
                  <a:latin typeface="Arial"/>
                  <a:ea typeface="DejaVu Sans"/>
                </a:rPr>
                <a:t> </a:t>
              </a:r>
              <a:r>
                <a:rPr b="0" lang="en-US" sz="1090" spc="-15" strike="noStrike">
                  <a:solidFill>
                    <a:srgbClr val="444444"/>
                  </a:solidFill>
                  <a:latin typeface="Arial"/>
                  <a:ea typeface="DejaVu Sans"/>
                </a:rPr>
                <a:t>+</a:t>
              </a:r>
              <a:r>
                <a:rPr b="0" lang="en-US" sz="1090" spc="-32" strike="noStrike">
                  <a:solidFill>
                    <a:srgbClr val="444444"/>
                  </a:solidFill>
                  <a:latin typeface="Arial"/>
                  <a:ea typeface="DejaVu Sans"/>
                </a:rPr>
                <a:t> </a:t>
              </a:r>
              <a:r>
                <a:rPr b="0" lang="en-US" sz="1090" spc="32" strike="noStrike">
                  <a:solidFill>
                    <a:srgbClr val="444444"/>
                  </a:solidFill>
                  <a:latin typeface="Arial"/>
                  <a:ea typeface="DejaVu Sans"/>
                </a:rPr>
                <a:t>status</a:t>
              </a:r>
              <a:r>
                <a:rPr b="0" lang="en-US" sz="1090" spc="-32" strike="noStrike">
                  <a:solidFill>
                    <a:srgbClr val="444444"/>
                  </a:solidFill>
                  <a:latin typeface="Arial"/>
                  <a:ea typeface="DejaVu Sans"/>
                </a:rPr>
                <a:t> </a:t>
              </a:r>
              <a:r>
                <a:rPr b="0" lang="en-US" sz="1090" spc="7" strike="noStrike">
                  <a:solidFill>
                    <a:srgbClr val="444444"/>
                  </a:solidFill>
                  <a:latin typeface="Arial"/>
                  <a:ea typeface="DejaVu Sans"/>
                </a:rPr>
                <a:t>code</a:t>
              </a:r>
              <a:r>
                <a:rPr b="0" lang="en-US" sz="1090" spc="-32" strike="noStrike">
                  <a:solidFill>
                    <a:srgbClr val="444444"/>
                  </a:solidFill>
                  <a:latin typeface="Arial"/>
                  <a:ea typeface="DejaVu Sans"/>
                </a:rPr>
                <a:t> </a:t>
              </a:r>
              <a:r>
                <a:rPr b="0" lang="en-US" sz="1090" spc="-15" strike="noStrike">
                  <a:solidFill>
                    <a:srgbClr val="444444"/>
                  </a:solidFill>
                  <a:latin typeface="Arial"/>
                  <a:ea typeface="DejaVu Sans"/>
                </a:rPr>
                <a:t>+</a:t>
              </a:r>
              <a:r>
                <a:rPr b="0" lang="en-US" sz="1090" spc="-32" strike="noStrike">
                  <a:solidFill>
                    <a:srgbClr val="444444"/>
                  </a:solidFill>
                  <a:latin typeface="Arial"/>
                  <a:ea typeface="DejaVu Sans"/>
                </a:rPr>
                <a:t> </a:t>
              </a:r>
              <a:r>
                <a:rPr b="0" lang="en-US" sz="1090" spc="32" strike="noStrike">
                  <a:solidFill>
                    <a:srgbClr val="444444"/>
                  </a:solidFill>
                  <a:latin typeface="Arial"/>
                  <a:ea typeface="DejaVu Sans"/>
                </a:rPr>
                <a:t>status</a:t>
              </a:r>
              <a:r>
                <a:rPr b="0" lang="en-US" sz="1090" spc="-32" strike="noStrike">
                  <a:solidFill>
                    <a:srgbClr val="444444"/>
                  </a:solidFill>
                  <a:latin typeface="Arial"/>
                  <a:ea typeface="DejaVu Sans"/>
                </a:rPr>
                <a:t> </a:t>
              </a:r>
              <a:r>
                <a:rPr b="0" lang="en-US" sz="1090" spc="4" strike="noStrike">
                  <a:solidFill>
                    <a:srgbClr val="444444"/>
                  </a:solidFill>
                  <a:latin typeface="Arial"/>
                  <a:ea typeface="DejaVu Sans"/>
                </a:rPr>
                <a:t>message</a:t>
              </a:r>
              <a:endParaRPr b="0" lang="en-US" sz="1090" spc="-1" strike="noStrike">
                <a:latin typeface="Arial"/>
              </a:endParaRPr>
            </a:p>
          </p:txBody>
        </p:sp>
      </p:grpSp>
      <p:grpSp>
        <p:nvGrpSpPr>
          <p:cNvPr id="202" name="Group 61"/>
          <p:cNvGrpSpPr/>
          <p:nvPr/>
        </p:nvGrpSpPr>
        <p:grpSpPr>
          <a:xfrm>
            <a:off x="8272440" y="5569920"/>
            <a:ext cx="3899520" cy="174960"/>
            <a:chOff x="8272440" y="5569920"/>
            <a:chExt cx="3899520" cy="174960"/>
          </a:xfrm>
        </p:grpSpPr>
        <p:sp>
          <p:nvSpPr>
            <p:cNvPr id="203" name="CustomShape 62"/>
            <p:cNvSpPr/>
            <p:nvPr/>
          </p:nvSpPr>
          <p:spPr>
            <a:xfrm>
              <a:off x="8272440" y="5668920"/>
              <a:ext cx="260640" cy="360"/>
            </a:xfrm>
            <a:custGeom>
              <a:avLst/>
              <a:gdLst/>
              <a:ahLst/>
              <a:rect l="l" t="t" r="r" b="b"/>
              <a:pathLst>
                <a:path w="431165" h="0">
                  <a:moveTo>
                    <a:pt x="0" y="0"/>
                  </a:moveTo>
                  <a:lnTo>
                    <a:pt x="415244" y="0"/>
                  </a:lnTo>
                  <a:lnTo>
                    <a:pt x="430950" y="0"/>
                  </a:lnTo>
                </a:path>
              </a:pathLst>
            </a:custGeom>
            <a:noFill/>
            <a:ln w="31320">
              <a:solidFill>
                <a:srgbClr val="e52b5c"/>
              </a:solidFill>
              <a:round/>
            </a:ln>
          </p:spPr>
          <p:style>
            <a:lnRef idx="0"/>
            <a:fillRef idx="0"/>
            <a:effectRef idx="0"/>
            <a:fontRef idx="minor"/>
          </p:style>
        </p:sp>
        <p:sp>
          <p:nvSpPr>
            <p:cNvPr id="204" name="CustomShape 63"/>
            <p:cNvSpPr/>
            <p:nvPr/>
          </p:nvSpPr>
          <p:spPr>
            <a:xfrm>
              <a:off x="8820360" y="5569920"/>
              <a:ext cx="3351600" cy="17496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0" lang="en-US" sz="1090" spc="-21" strike="noStrike">
                  <a:solidFill>
                    <a:srgbClr val="444444"/>
                  </a:solidFill>
                  <a:latin typeface="Arial"/>
                  <a:ea typeface="DejaVu Sans"/>
                </a:rPr>
                <a:t>HTTP </a:t>
              </a:r>
              <a:r>
                <a:rPr b="0" lang="en-US" sz="1090" spc="1" strike="noStrike">
                  <a:solidFill>
                    <a:srgbClr val="444444"/>
                  </a:solidFill>
                  <a:latin typeface="Arial"/>
                  <a:ea typeface="DejaVu Sans"/>
                </a:rPr>
                <a:t>response </a:t>
              </a:r>
              <a:r>
                <a:rPr b="0" lang="en-US" sz="1090" spc="-1" strike="noStrike">
                  <a:solidFill>
                    <a:srgbClr val="444444"/>
                  </a:solidFill>
                  <a:latin typeface="Arial"/>
                  <a:ea typeface="DejaVu Sans"/>
                </a:rPr>
                <a:t>headers </a:t>
              </a:r>
              <a:r>
                <a:rPr b="0" lang="en-US" sz="1090" spc="7" strike="noStrike">
                  <a:solidFill>
                    <a:srgbClr val="444444"/>
                  </a:solidFill>
                  <a:latin typeface="Arial"/>
                  <a:ea typeface="DejaVu Sans"/>
                </a:rPr>
                <a:t>(many </a:t>
              </a:r>
              <a:r>
                <a:rPr b="0" lang="en-US" sz="1090" spc="18" strike="noStrike">
                  <a:solidFill>
                    <a:srgbClr val="444444"/>
                  </a:solidFill>
                  <a:latin typeface="Arial"/>
                  <a:ea typeface="DejaVu Sans"/>
                </a:rPr>
                <a:t>different</a:t>
              </a:r>
              <a:r>
                <a:rPr b="0" lang="en-US" sz="1090" spc="-128" strike="noStrike">
                  <a:solidFill>
                    <a:srgbClr val="444444"/>
                  </a:solidFill>
                  <a:latin typeface="Arial"/>
                  <a:ea typeface="DejaVu Sans"/>
                </a:rPr>
                <a:t> </a:t>
              </a:r>
              <a:r>
                <a:rPr b="0" lang="en-US" sz="1090" spc="18" strike="noStrike">
                  <a:solidFill>
                    <a:srgbClr val="444444"/>
                  </a:solidFill>
                  <a:latin typeface="Arial"/>
                  <a:ea typeface="DejaVu Sans"/>
                </a:rPr>
                <a:t>possibilities)</a:t>
              </a:r>
              <a:endParaRPr b="0" lang="en-US" sz="1090" spc="-1" strike="noStrike">
                <a:latin typeface="Arial"/>
              </a:endParaRPr>
            </a:p>
          </p:txBody>
        </p:sp>
      </p:grpSp>
      <p:sp>
        <p:nvSpPr>
          <p:cNvPr id="205" name="CustomShape 64"/>
          <p:cNvSpPr/>
          <p:nvPr/>
        </p:nvSpPr>
        <p:spPr>
          <a:xfrm>
            <a:off x="8359920" y="6315120"/>
            <a:ext cx="1208160" cy="45000"/>
          </a:xfrm>
          <a:custGeom>
            <a:avLst/>
            <a:gdLst/>
            <a:ahLst/>
            <a:rect l="l" t="t" r="r" b="b"/>
            <a:pathLst>
              <a:path w="3002279" h="0">
                <a:moveTo>
                  <a:pt x="0" y="0"/>
                </a:moveTo>
                <a:lnTo>
                  <a:pt x="2986002" y="0"/>
                </a:lnTo>
                <a:lnTo>
                  <a:pt x="3001708" y="0"/>
                </a:lnTo>
              </a:path>
            </a:pathLst>
          </a:custGeom>
          <a:noFill/>
          <a:ln w="31320">
            <a:solidFill>
              <a:srgbClr val="e52b5c"/>
            </a:solidFill>
            <a:round/>
          </a:ln>
        </p:spPr>
        <p:style>
          <a:lnRef idx="0"/>
          <a:fillRef idx="0"/>
          <a:effectRef idx="0"/>
          <a:fontRef idx="minor"/>
        </p:style>
      </p:sp>
      <p:sp>
        <p:nvSpPr>
          <p:cNvPr id="206" name="CustomShape 65"/>
          <p:cNvSpPr/>
          <p:nvPr/>
        </p:nvSpPr>
        <p:spPr>
          <a:xfrm>
            <a:off x="9626760" y="6246720"/>
            <a:ext cx="2118960" cy="17532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0" lang="en-US" sz="1090" spc="-4" strike="noStrike">
                <a:solidFill>
                  <a:srgbClr val="444444"/>
                </a:solidFill>
                <a:latin typeface="Arial"/>
                <a:ea typeface="DejaVu Sans"/>
              </a:rPr>
              <a:t>Response </a:t>
            </a:r>
            <a:r>
              <a:rPr b="0" lang="en-US" sz="1090" spc="7" strike="noStrike">
                <a:solidFill>
                  <a:srgbClr val="444444"/>
                </a:solidFill>
                <a:latin typeface="Arial"/>
                <a:ea typeface="DejaVu Sans"/>
              </a:rPr>
              <a:t>body </a:t>
            </a:r>
            <a:r>
              <a:rPr b="0" lang="en-US" sz="1090" spc="29" strike="noStrike">
                <a:solidFill>
                  <a:srgbClr val="444444"/>
                </a:solidFill>
                <a:latin typeface="Arial"/>
                <a:ea typeface="DejaVu Sans"/>
              </a:rPr>
              <a:t>(most</a:t>
            </a:r>
            <a:r>
              <a:rPr b="0" lang="en-US" sz="1090" spc="-94" strike="noStrike">
                <a:solidFill>
                  <a:srgbClr val="444444"/>
                </a:solidFill>
                <a:latin typeface="Arial"/>
                <a:ea typeface="DejaVu Sans"/>
              </a:rPr>
              <a:t> </a:t>
            </a:r>
            <a:r>
              <a:rPr b="0" lang="en-US" sz="1090" spc="1" strike="noStrike">
                <a:solidFill>
                  <a:srgbClr val="444444"/>
                </a:solidFill>
                <a:latin typeface="Arial"/>
                <a:ea typeface="DejaVu Sans"/>
              </a:rPr>
              <a:t>responses)</a:t>
            </a:r>
            <a:endParaRPr b="0" lang="en-US" sz="1090" spc="-1" strike="noStrike">
              <a:latin typeface="Arial"/>
            </a:endParaRPr>
          </a:p>
        </p:txBody>
      </p:sp>
      <p:grpSp>
        <p:nvGrpSpPr>
          <p:cNvPr id="207" name="Group 66"/>
          <p:cNvGrpSpPr/>
          <p:nvPr/>
        </p:nvGrpSpPr>
        <p:grpSpPr>
          <a:xfrm>
            <a:off x="1893240" y="2991960"/>
            <a:ext cx="1594080" cy="1594080"/>
            <a:chOff x="1893240" y="2991960"/>
            <a:chExt cx="1594080" cy="1594080"/>
          </a:xfrm>
        </p:grpSpPr>
        <p:sp>
          <p:nvSpPr>
            <p:cNvPr id="208" name="CustomShape 67"/>
            <p:cNvSpPr/>
            <p:nvPr/>
          </p:nvSpPr>
          <p:spPr>
            <a:xfrm>
              <a:off x="1893240" y="2991960"/>
              <a:ext cx="1594080" cy="1594080"/>
            </a:xfrm>
            <a:custGeom>
              <a:avLst/>
              <a:gdLst/>
              <a:ahLst/>
              <a:rect l="l" t="t" r="r" b="b"/>
              <a:pathLst>
                <a:path w="2630170" h="2630170">
                  <a:moveTo>
                    <a:pt x="1337338" y="0"/>
                  </a:moveTo>
                  <a:lnTo>
                    <a:pt x="1292465" y="0"/>
                  </a:lnTo>
                  <a:lnTo>
                    <a:pt x="1247613" y="1521"/>
                  </a:lnTo>
                  <a:lnTo>
                    <a:pt x="1202824" y="4565"/>
                  </a:lnTo>
                  <a:lnTo>
                    <a:pt x="1158140" y="9130"/>
                  </a:lnTo>
                  <a:lnTo>
                    <a:pt x="1113603" y="15217"/>
                  </a:lnTo>
                  <a:lnTo>
                    <a:pt x="1069255" y="22825"/>
                  </a:lnTo>
                  <a:lnTo>
                    <a:pt x="1025138" y="31955"/>
                  </a:lnTo>
                  <a:lnTo>
                    <a:pt x="981294" y="42607"/>
                  </a:lnTo>
                  <a:lnTo>
                    <a:pt x="937766" y="54781"/>
                  </a:lnTo>
                  <a:lnTo>
                    <a:pt x="894595" y="68476"/>
                  </a:lnTo>
                  <a:lnTo>
                    <a:pt x="851823" y="83693"/>
                  </a:lnTo>
                  <a:lnTo>
                    <a:pt x="809492" y="100432"/>
                  </a:lnTo>
                  <a:lnTo>
                    <a:pt x="767644" y="118693"/>
                  </a:lnTo>
                  <a:lnTo>
                    <a:pt x="726322" y="138475"/>
                  </a:lnTo>
                  <a:lnTo>
                    <a:pt x="685567" y="159779"/>
                  </a:lnTo>
                  <a:lnTo>
                    <a:pt x="645421" y="182604"/>
                  </a:lnTo>
                  <a:lnTo>
                    <a:pt x="605926" y="206952"/>
                  </a:lnTo>
                  <a:lnTo>
                    <a:pt x="567125" y="232821"/>
                  </a:lnTo>
                  <a:lnTo>
                    <a:pt x="529060" y="260211"/>
                  </a:lnTo>
                  <a:lnTo>
                    <a:pt x="491771" y="289124"/>
                  </a:lnTo>
                  <a:lnTo>
                    <a:pt x="455302" y="319558"/>
                  </a:lnTo>
                  <a:lnTo>
                    <a:pt x="419695" y="351514"/>
                  </a:lnTo>
                  <a:lnTo>
                    <a:pt x="384990" y="384991"/>
                  </a:lnTo>
                  <a:lnTo>
                    <a:pt x="351513" y="419695"/>
                  </a:lnTo>
                  <a:lnTo>
                    <a:pt x="319557" y="455303"/>
                  </a:lnTo>
                  <a:lnTo>
                    <a:pt x="289123" y="491772"/>
                  </a:lnTo>
                  <a:lnTo>
                    <a:pt x="260211" y="529060"/>
                  </a:lnTo>
                  <a:lnTo>
                    <a:pt x="232820" y="567126"/>
                  </a:lnTo>
                  <a:lnTo>
                    <a:pt x="206951" y="605927"/>
                  </a:lnTo>
                  <a:lnTo>
                    <a:pt x="182604" y="645421"/>
                  </a:lnTo>
                  <a:lnTo>
                    <a:pt x="159778" y="685567"/>
                  </a:lnTo>
                  <a:lnTo>
                    <a:pt x="138475" y="726322"/>
                  </a:lnTo>
                  <a:lnTo>
                    <a:pt x="118692" y="767644"/>
                  </a:lnTo>
                  <a:lnTo>
                    <a:pt x="100432" y="809492"/>
                  </a:lnTo>
                  <a:lnTo>
                    <a:pt x="83693" y="851823"/>
                  </a:lnTo>
                  <a:lnTo>
                    <a:pt x="68476" y="894595"/>
                  </a:lnTo>
                  <a:lnTo>
                    <a:pt x="54781" y="937766"/>
                  </a:lnTo>
                  <a:lnTo>
                    <a:pt x="42607" y="981295"/>
                  </a:lnTo>
                  <a:lnTo>
                    <a:pt x="31955" y="1025138"/>
                  </a:lnTo>
                  <a:lnTo>
                    <a:pt x="22825" y="1069255"/>
                  </a:lnTo>
                  <a:lnTo>
                    <a:pt x="15217" y="1113603"/>
                  </a:lnTo>
                  <a:lnTo>
                    <a:pt x="9130" y="1158140"/>
                  </a:lnTo>
                  <a:lnTo>
                    <a:pt x="4565" y="1202824"/>
                  </a:lnTo>
                  <a:lnTo>
                    <a:pt x="1521" y="1247613"/>
                  </a:lnTo>
                  <a:lnTo>
                    <a:pt x="0" y="1292465"/>
                  </a:lnTo>
                  <a:lnTo>
                    <a:pt x="0" y="1337338"/>
                  </a:lnTo>
                  <a:lnTo>
                    <a:pt x="1521" y="1382190"/>
                  </a:lnTo>
                  <a:lnTo>
                    <a:pt x="4565" y="1426979"/>
                  </a:lnTo>
                  <a:lnTo>
                    <a:pt x="9130" y="1471663"/>
                  </a:lnTo>
                  <a:lnTo>
                    <a:pt x="15217" y="1516200"/>
                  </a:lnTo>
                  <a:lnTo>
                    <a:pt x="22825" y="1560548"/>
                  </a:lnTo>
                  <a:lnTo>
                    <a:pt x="31955" y="1604665"/>
                  </a:lnTo>
                  <a:lnTo>
                    <a:pt x="42607" y="1648508"/>
                  </a:lnTo>
                  <a:lnTo>
                    <a:pt x="54781" y="1692037"/>
                  </a:lnTo>
                  <a:lnTo>
                    <a:pt x="68476" y="1735208"/>
                  </a:lnTo>
                  <a:lnTo>
                    <a:pt x="83693" y="1777980"/>
                  </a:lnTo>
                  <a:lnTo>
                    <a:pt x="100432" y="1820311"/>
                  </a:lnTo>
                  <a:lnTo>
                    <a:pt x="118692" y="1862158"/>
                  </a:lnTo>
                  <a:lnTo>
                    <a:pt x="138475" y="1903481"/>
                  </a:lnTo>
                  <a:lnTo>
                    <a:pt x="159778" y="1944236"/>
                  </a:lnTo>
                  <a:lnTo>
                    <a:pt x="182604" y="1984382"/>
                  </a:lnTo>
                  <a:lnTo>
                    <a:pt x="206951" y="2023876"/>
                  </a:lnTo>
                  <a:lnTo>
                    <a:pt x="232820" y="2062677"/>
                  </a:lnTo>
                  <a:lnTo>
                    <a:pt x="260211" y="2100743"/>
                  </a:lnTo>
                  <a:lnTo>
                    <a:pt x="289123" y="2138031"/>
                  </a:lnTo>
                  <a:lnTo>
                    <a:pt x="319557" y="2174500"/>
                  </a:lnTo>
                  <a:lnTo>
                    <a:pt x="351513" y="2210108"/>
                  </a:lnTo>
                  <a:lnTo>
                    <a:pt x="384990" y="2244812"/>
                  </a:lnTo>
                  <a:lnTo>
                    <a:pt x="419695" y="2278290"/>
                  </a:lnTo>
                  <a:lnTo>
                    <a:pt x="455302" y="2310245"/>
                  </a:lnTo>
                  <a:lnTo>
                    <a:pt x="491771" y="2340679"/>
                  </a:lnTo>
                  <a:lnTo>
                    <a:pt x="529060" y="2369592"/>
                  </a:lnTo>
                  <a:lnTo>
                    <a:pt x="567125" y="2396982"/>
                  </a:lnTo>
                  <a:lnTo>
                    <a:pt x="605926" y="2422851"/>
                  </a:lnTo>
                  <a:lnTo>
                    <a:pt x="645421" y="2447199"/>
                  </a:lnTo>
                  <a:lnTo>
                    <a:pt x="685567" y="2470024"/>
                  </a:lnTo>
                  <a:lnTo>
                    <a:pt x="726322" y="2491328"/>
                  </a:lnTo>
                  <a:lnTo>
                    <a:pt x="767644" y="2511110"/>
                  </a:lnTo>
                  <a:lnTo>
                    <a:pt x="809492" y="2529371"/>
                  </a:lnTo>
                  <a:lnTo>
                    <a:pt x="851823" y="2546109"/>
                  </a:lnTo>
                  <a:lnTo>
                    <a:pt x="894595" y="2561326"/>
                  </a:lnTo>
                  <a:lnTo>
                    <a:pt x="937766" y="2575022"/>
                  </a:lnTo>
                  <a:lnTo>
                    <a:pt x="981294" y="2587195"/>
                  </a:lnTo>
                  <a:lnTo>
                    <a:pt x="1025138" y="2597847"/>
                  </a:lnTo>
                  <a:lnTo>
                    <a:pt x="1069255" y="2606978"/>
                  </a:lnTo>
                  <a:lnTo>
                    <a:pt x="1113603" y="2614586"/>
                  </a:lnTo>
                  <a:lnTo>
                    <a:pt x="1158140" y="2620673"/>
                  </a:lnTo>
                  <a:lnTo>
                    <a:pt x="1202824" y="2625238"/>
                  </a:lnTo>
                  <a:lnTo>
                    <a:pt x="1247613" y="2628281"/>
                  </a:lnTo>
                  <a:lnTo>
                    <a:pt x="1292465" y="2629803"/>
                  </a:lnTo>
                  <a:lnTo>
                    <a:pt x="1337338" y="2629803"/>
                  </a:lnTo>
                  <a:lnTo>
                    <a:pt x="1382190" y="2628281"/>
                  </a:lnTo>
                  <a:lnTo>
                    <a:pt x="1426979" y="2625238"/>
                  </a:lnTo>
                  <a:lnTo>
                    <a:pt x="1471663" y="2620673"/>
                  </a:lnTo>
                  <a:lnTo>
                    <a:pt x="1516200" y="2614586"/>
                  </a:lnTo>
                  <a:lnTo>
                    <a:pt x="1560548" y="2606978"/>
                  </a:lnTo>
                  <a:lnTo>
                    <a:pt x="1604664" y="2597847"/>
                  </a:lnTo>
                  <a:lnTo>
                    <a:pt x="1648508" y="2587195"/>
                  </a:lnTo>
                  <a:lnTo>
                    <a:pt x="1692036" y="2575022"/>
                  </a:lnTo>
                  <a:lnTo>
                    <a:pt x="1735208" y="2561326"/>
                  </a:lnTo>
                  <a:lnTo>
                    <a:pt x="1777980" y="2546109"/>
                  </a:lnTo>
                  <a:lnTo>
                    <a:pt x="1820311" y="2529371"/>
                  </a:lnTo>
                  <a:lnTo>
                    <a:pt x="1862158" y="2511110"/>
                  </a:lnTo>
                  <a:lnTo>
                    <a:pt x="1903480" y="2491328"/>
                  </a:lnTo>
                  <a:lnTo>
                    <a:pt x="1944236" y="2470024"/>
                  </a:lnTo>
                  <a:lnTo>
                    <a:pt x="1984381" y="2447199"/>
                  </a:lnTo>
                  <a:lnTo>
                    <a:pt x="2023876" y="2422851"/>
                  </a:lnTo>
                  <a:lnTo>
                    <a:pt x="2062677" y="2396982"/>
                  </a:lnTo>
                  <a:lnTo>
                    <a:pt x="2100743" y="2369592"/>
                  </a:lnTo>
                  <a:lnTo>
                    <a:pt x="2138031" y="2340679"/>
                  </a:lnTo>
                  <a:lnTo>
                    <a:pt x="2174500" y="2310245"/>
                  </a:lnTo>
                  <a:lnTo>
                    <a:pt x="2210107" y="2278290"/>
                  </a:lnTo>
                  <a:lnTo>
                    <a:pt x="2244811" y="2244812"/>
                  </a:lnTo>
                  <a:lnTo>
                    <a:pt x="2278289" y="2210108"/>
                  </a:lnTo>
                  <a:lnTo>
                    <a:pt x="2310245" y="2174500"/>
                  </a:lnTo>
                  <a:lnTo>
                    <a:pt x="2340679" y="2138031"/>
                  </a:lnTo>
                  <a:lnTo>
                    <a:pt x="2369591" y="2100743"/>
                  </a:lnTo>
                  <a:lnTo>
                    <a:pt x="2396982" y="2062677"/>
                  </a:lnTo>
                  <a:lnTo>
                    <a:pt x="2422851" y="2023876"/>
                  </a:lnTo>
                  <a:lnTo>
                    <a:pt x="2447198" y="1984382"/>
                  </a:lnTo>
                  <a:lnTo>
                    <a:pt x="2470024" y="1944236"/>
                  </a:lnTo>
                  <a:lnTo>
                    <a:pt x="2491328" y="1903481"/>
                  </a:lnTo>
                  <a:lnTo>
                    <a:pt x="2511110" y="1862158"/>
                  </a:lnTo>
                  <a:lnTo>
                    <a:pt x="2529370" y="1820311"/>
                  </a:lnTo>
                  <a:lnTo>
                    <a:pt x="2546109" y="1777980"/>
                  </a:lnTo>
                  <a:lnTo>
                    <a:pt x="2561326" y="1735208"/>
                  </a:lnTo>
                  <a:lnTo>
                    <a:pt x="2575022" y="1692037"/>
                  </a:lnTo>
                  <a:lnTo>
                    <a:pt x="2587195" y="1648508"/>
                  </a:lnTo>
                  <a:lnTo>
                    <a:pt x="2597847" y="1604665"/>
                  </a:lnTo>
                  <a:lnTo>
                    <a:pt x="2606978" y="1560548"/>
                  </a:lnTo>
                  <a:lnTo>
                    <a:pt x="2614586" y="1516200"/>
                  </a:lnTo>
                  <a:lnTo>
                    <a:pt x="2620673" y="1471663"/>
                  </a:lnTo>
                  <a:lnTo>
                    <a:pt x="2625238" y="1426979"/>
                  </a:lnTo>
                  <a:lnTo>
                    <a:pt x="2628281" y="1382190"/>
                  </a:lnTo>
                  <a:lnTo>
                    <a:pt x="2629803" y="1337338"/>
                  </a:lnTo>
                  <a:lnTo>
                    <a:pt x="2629803" y="1292465"/>
                  </a:lnTo>
                  <a:lnTo>
                    <a:pt x="2628281" y="1247613"/>
                  </a:lnTo>
                  <a:lnTo>
                    <a:pt x="2625238" y="1202824"/>
                  </a:lnTo>
                  <a:lnTo>
                    <a:pt x="2620673" y="1158140"/>
                  </a:lnTo>
                  <a:lnTo>
                    <a:pt x="2614586" y="1113603"/>
                  </a:lnTo>
                  <a:lnTo>
                    <a:pt x="2606978" y="1069255"/>
                  </a:lnTo>
                  <a:lnTo>
                    <a:pt x="2597847" y="1025138"/>
                  </a:lnTo>
                  <a:lnTo>
                    <a:pt x="2587195" y="981295"/>
                  </a:lnTo>
                  <a:lnTo>
                    <a:pt x="2575022" y="937766"/>
                  </a:lnTo>
                  <a:lnTo>
                    <a:pt x="2561326" y="894595"/>
                  </a:lnTo>
                  <a:lnTo>
                    <a:pt x="2546109" y="851823"/>
                  </a:lnTo>
                  <a:lnTo>
                    <a:pt x="2529370" y="809492"/>
                  </a:lnTo>
                  <a:lnTo>
                    <a:pt x="2511110" y="767644"/>
                  </a:lnTo>
                  <a:lnTo>
                    <a:pt x="2491328" y="726322"/>
                  </a:lnTo>
                  <a:lnTo>
                    <a:pt x="2470024" y="685567"/>
                  </a:lnTo>
                  <a:lnTo>
                    <a:pt x="2447198" y="645421"/>
                  </a:lnTo>
                  <a:lnTo>
                    <a:pt x="2422851" y="605927"/>
                  </a:lnTo>
                  <a:lnTo>
                    <a:pt x="2396982" y="567126"/>
                  </a:lnTo>
                  <a:lnTo>
                    <a:pt x="2369591" y="529060"/>
                  </a:lnTo>
                  <a:lnTo>
                    <a:pt x="2340679" y="491772"/>
                  </a:lnTo>
                  <a:lnTo>
                    <a:pt x="2310245" y="455303"/>
                  </a:lnTo>
                  <a:lnTo>
                    <a:pt x="2278289" y="419695"/>
                  </a:lnTo>
                  <a:lnTo>
                    <a:pt x="2244811" y="384991"/>
                  </a:lnTo>
                  <a:lnTo>
                    <a:pt x="2210107" y="351514"/>
                  </a:lnTo>
                  <a:lnTo>
                    <a:pt x="2174500" y="319558"/>
                  </a:lnTo>
                  <a:lnTo>
                    <a:pt x="2138031" y="289124"/>
                  </a:lnTo>
                  <a:lnTo>
                    <a:pt x="2100743" y="260211"/>
                  </a:lnTo>
                  <a:lnTo>
                    <a:pt x="2062677" y="232821"/>
                  </a:lnTo>
                  <a:lnTo>
                    <a:pt x="2023876" y="206952"/>
                  </a:lnTo>
                  <a:lnTo>
                    <a:pt x="1984381" y="182604"/>
                  </a:lnTo>
                  <a:lnTo>
                    <a:pt x="1944236" y="159779"/>
                  </a:lnTo>
                  <a:lnTo>
                    <a:pt x="1903480" y="138475"/>
                  </a:lnTo>
                  <a:lnTo>
                    <a:pt x="1862158" y="118693"/>
                  </a:lnTo>
                  <a:lnTo>
                    <a:pt x="1820311" y="100432"/>
                  </a:lnTo>
                  <a:lnTo>
                    <a:pt x="1777980" y="83693"/>
                  </a:lnTo>
                  <a:lnTo>
                    <a:pt x="1735208" y="68476"/>
                  </a:lnTo>
                  <a:lnTo>
                    <a:pt x="1692036" y="54781"/>
                  </a:lnTo>
                  <a:lnTo>
                    <a:pt x="1648508" y="42607"/>
                  </a:lnTo>
                  <a:lnTo>
                    <a:pt x="1604664" y="31955"/>
                  </a:lnTo>
                  <a:lnTo>
                    <a:pt x="1560548" y="22825"/>
                  </a:lnTo>
                  <a:lnTo>
                    <a:pt x="1516200" y="15217"/>
                  </a:lnTo>
                  <a:lnTo>
                    <a:pt x="1471663" y="9130"/>
                  </a:lnTo>
                  <a:lnTo>
                    <a:pt x="1426979" y="4565"/>
                  </a:lnTo>
                  <a:lnTo>
                    <a:pt x="1382190" y="1521"/>
                  </a:lnTo>
                  <a:lnTo>
                    <a:pt x="1337338" y="0"/>
                  </a:lnTo>
                  <a:close/>
                </a:path>
              </a:pathLst>
            </a:custGeom>
            <a:solidFill>
              <a:srgbClr val="6bcb70"/>
            </a:solidFill>
            <a:ln>
              <a:noFill/>
            </a:ln>
          </p:spPr>
          <p:style>
            <a:lnRef idx="0"/>
            <a:fillRef idx="0"/>
            <a:effectRef idx="0"/>
            <a:fontRef idx="minor"/>
          </p:style>
        </p:sp>
        <p:sp>
          <p:nvSpPr>
            <p:cNvPr id="209" name="CustomShape 68"/>
            <p:cNvSpPr/>
            <p:nvPr/>
          </p:nvSpPr>
          <p:spPr>
            <a:xfrm>
              <a:off x="2178360" y="3145320"/>
              <a:ext cx="1017720" cy="770400"/>
            </a:xfrm>
            <a:prstGeom prst="rect">
              <a:avLst/>
            </a:prstGeom>
            <a:noFill/>
            <a:ln>
              <a:noFill/>
            </a:ln>
          </p:spPr>
          <p:style>
            <a:lnRef idx="0"/>
            <a:fillRef idx="0"/>
            <a:effectRef idx="0"/>
            <a:fontRef idx="minor"/>
          </p:style>
          <p:txBody>
            <a:bodyPr lIns="0" rIns="0" tIns="67680" bIns="0">
              <a:spAutoFit/>
            </a:bodyPr>
            <a:p>
              <a:pPr marL="4680" algn="ctr">
                <a:lnSpc>
                  <a:spcPct val="100000"/>
                </a:lnSpc>
                <a:spcBef>
                  <a:spcPts val="533"/>
                </a:spcBef>
              </a:pPr>
              <a:r>
                <a:rPr b="1" lang="en-US" sz="1700" spc="4" strike="noStrike">
                  <a:solidFill>
                    <a:srgbClr val="ffffff"/>
                  </a:solidFill>
                  <a:latin typeface="Trebuchet MS"/>
                  <a:ea typeface="DejaVu Sans"/>
                </a:rPr>
                <a:t>CLIENT</a:t>
              </a:r>
              <a:endParaRPr b="0" lang="en-US" sz="1700" spc="-1" strike="noStrike">
                <a:latin typeface="Arial"/>
              </a:endParaRPr>
            </a:p>
            <a:p>
              <a:pPr marL="4680" algn="ctr">
                <a:lnSpc>
                  <a:spcPct val="100000"/>
                </a:lnSpc>
                <a:spcBef>
                  <a:spcPts val="354"/>
                </a:spcBef>
              </a:pPr>
              <a:r>
                <a:rPr b="0" lang="en-US" sz="1310" spc="-15" strike="noStrike">
                  <a:solidFill>
                    <a:srgbClr val="ffffff"/>
                  </a:solidFill>
                  <a:latin typeface="Arial"/>
                  <a:ea typeface="DejaVu Sans"/>
                </a:rPr>
                <a:t>(e.g.</a:t>
              </a:r>
              <a:r>
                <a:rPr b="0" lang="en-US" sz="1310" spc="-83" strike="noStrike">
                  <a:solidFill>
                    <a:srgbClr val="ffffff"/>
                  </a:solidFill>
                  <a:latin typeface="Arial"/>
                  <a:ea typeface="DejaVu Sans"/>
                </a:rPr>
                <a:t> </a:t>
              </a:r>
              <a:r>
                <a:rPr b="0" lang="en-US" sz="1310" spc="1" strike="noStrike">
                  <a:solidFill>
                    <a:srgbClr val="ffffff"/>
                  </a:solidFill>
                  <a:latin typeface="Arial"/>
                  <a:ea typeface="DejaVu Sans"/>
                </a:rPr>
                <a:t>browser)</a:t>
              </a:r>
              <a:endParaRPr b="0" lang="en-US" sz="1310" spc="-1" strike="noStrike">
                <a:latin typeface="Arial"/>
              </a:endParaRPr>
            </a:p>
          </p:txBody>
        </p:sp>
        <p:sp>
          <p:nvSpPr>
            <p:cNvPr id="210" name="CustomShape 69"/>
            <p:cNvSpPr/>
            <p:nvPr/>
          </p:nvSpPr>
          <p:spPr>
            <a:xfrm>
              <a:off x="2470320" y="3828960"/>
              <a:ext cx="443880" cy="443880"/>
            </a:xfrm>
            <a:prstGeom prst="rect">
              <a:avLst/>
            </a:prstGeom>
            <a:blipFill rotWithShape="0">
              <a:blip r:embed="rId5"/>
              <a:stretch>
                <a:fillRect/>
              </a:stretch>
            </a:blipFill>
            <a:ln>
              <a:noFill/>
            </a:ln>
          </p:spPr>
          <p:style>
            <a:lnRef idx="0"/>
            <a:fillRef idx="0"/>
            <a:effectRef idx="0"/>
            <a:fontRef idx="minor"/>
          </p:style>
        </p:sp>
      </p:grpSp>
      <p:grpSp>
        <p:nvGrpSpPr>
          <p:cNvPr id="211" name="Group 70"/>
          <p:cNvGrpSpPr/>
          <p:nvPr/>
        </p:nvGrpSpPr>
        <p:grpSpPr>
          <a:xfrm>
            <a:off x="2377440" y="1713240"/>
            <a:ext cx="2460600" cy="291960"/>
            <a:chOff x="2377440" y="1713240"/>
            <a:chExt cx="2460600" cy="291960"/>
          </a:xfrm>
        </p:grpSpPr>
        <p:sp>
          <p:nvSpPr>
            <p:cNvPr id="212" name="CustomShape 71"/>
            <p:cNvSpPr/>
            <p:nvPr/>
          </p:nvSpPr>
          <p:spPr>
            <a:xfrm>
              <a:off x="2377440" y="1713240"/>
              <a:ext cx="2460600" cy="291960"/>
            </a:xfrm>
            <a:custGeom>
              <a:avLst/>
              <a:gdLst/>
              <a:ahLst/>
              <a:rect l="l" t="t" r="r" b="b"/>
              <a:pathLst>
                <a:path w="3592195" h="482600">
                  <a:moveTo>
                    <a:pt x="3350606" y="0"/>
                  </a:moveTo>
                  <a:lnTo>
                    <a:pt x="241300" y="0"/>
                  </a:lnTo>
                  <a:lnTo>
                    <a:pt x="192669" y="4902"/>
                  </a:lnTo>
                  <a:lnTo>
                    <a:pt x="147375" y="18962"/>
                  </a:lnTo>
                  <a:lnTo>
                    <a:pt x="106386" y="41210"/>
                  </a:lnTo>
                  <a:lnTo>
                    <a:pt x="70675" y="70675"/>
                  </a:lnTo>
                  <a:lnTo>
                    <a:pt x="41210" y="106387"/>
                  </a:lnTo>
                  <a:lnTo>
                    <a:pt x="18962" y="147375"/>
                  </a:lnTo>
                  <a:lnTo>
                    <a:pt x="4902" y="192670"/>
                  </a:lnTo>
                  <a:lnTo>
                    <a:pt x="0" y="241300"/>
                  </a:lnTo>
                  <a:lnTo>
                    <a:pt x="4902" y="289930"/>
                  </a:lnTo>
                  <a:lnTo>
                    <a:pt x="18962" y="335225"/>
                  </a:lnTo>
                  <a:lnTo>
                    <a:pt x="41210" y="376213"/>
                  </a:lnTo>
                  <a:lnTo>
                    <a:pt x="70675" y="411925"/>
                  </a:lnTo>
                  <a:lnTo>
                    <a:pt x="106386" y="441389"/>
                  </a:lnTo>
                  <a:lnTo>
                    <a:pt x="147375" y="463637"/>
                  </a:lnTo>
                  <a:lnTo>
                    <a:pt x="192669" y="477697"/>
                  </a:lnTo>
                  <a:lnTo>
                    <a:pt x="241300" y="482599"/>
                  </a:lnTo>
                  <a:lnTo>
                    <a:pt x="3350606" y="482599"/>
                  </a:lnTo>
                  <a:lnTo>
                    <a:pt x="3399237" y="477697"/>
                  </a:lnTo>
                  <a:lnTo>
                    <a:pt x="3444532" y="463637"/>
                  </a:lnTo>
                  <a:lnTo>
                    <a:pt x="3485520" y="441389"/>
                  </a:lnTo>
                  <a:lnTo>
                    <a:pt x="3521232" y="411925"/>
                  </a:lnTo>
                  <a:lnTo>
                    <a:pt x="3550697" y="376213"/>
                  </a:lnTo>
                  <a:lnTo>
                    <a:pt x="3572944" y="335225"/>
                  </a:lnTo>
                  <a:lnTo>
                    <a:pt x="3587005" y="289930"/>
                  </a:lnTo>
                  <a:lnTo>
                    <a:pt x="3591907" y="241300"/>
                  </a:lnTo>
                  <a:lnTo>
                    <a:pt x="3587005" y="192670"/>
                  </a:lnTo>
                  <a:lnTo>
                    <a:pt x="3572944" y="147375"/>
                  </a:lnTo>
                  <a:lnTo>
                    <a:pt x="3550697" y="106387"/>
                  </a:lnTo>
                  <a:lnTo>
                    <a:pt x="3521232" y="70675"/>
                  </a:lnTo>
                  <a:lnTo>
                    <a:pt x="3485520" y="41210"/>
                  </a:lnTo>
                  <a:lnTo>
                    <a:pt x="3444532" y="18962"/>
                  </a:lnTo>
                  <a:lnTo>
                    <a:pt x="3399237" y="4902"/>
                  </a:lnTo>
                  <a:lnTo>
                    <a:pt x="3350606" y="0"/>
                  </a:lnTo>
                  <a:close/>
                </a:path>
              </a:pathLst>
            </a:custGeom>
            <a:solidFill>
              <a:srgbClr val="555555"/>
            </a:solidFill>
            <a:ln>
              <a:noFill/>
            </a:ln>
          </p:spPr>
          <p:style>
            <a:lnRef idx="0"/>
            <a:fillRef idx="0"/>
            <a:effectRef idx="0"/>
            <a:fontRef idx="minor"/>
          </p:style>
        </p:sp>
        <p:sp>
          <p:nvSpPr>
            <p:cNvPr id="213" name="CustomShape 72"/>
            <p:cNvSpPr/>
            <p:nvPr/>
          </p:nvSpPr>
          <p:spPr>
            <a:xfrm>
              <a:off x="2633760" y="1768680"/>
              <a:ext cx="1947960" cy="17496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0" lang="en-US" sz="1090" spc="7" strike="noStrike">
                  <a:solidFill>
                    <a:srgbClr val="aaaaaa"/>
                  </a:solidFill>
                  <a:latin typeface="Tahoma"/>
                  <a:ea typeface="DejaVu Sans"/>
                </a:rPr>
                <a:t>h"ps://</a:t>
              </a:r>
              <a:r>
                <a:rPr b="0" lang="en-US" sz="1090" spc="7" strike="noStrike">
                  <a:solidFill>
                    <a:srgbClr val="eeeeee"/>
                  </a:solidFill>
                  <a:latin typeface="Tahoma"/>
                  <a:ea typeface="DejaVu Sans"/>
                </a:rPr>
                <a:t>216.58.211.206</a:t>
              </a:r>
              <a:r>
                <a:rPr b="0" lang="en-US" sz="1090" spc="7" strike="noStrike">
                  <a:solidFill>
                    <a:srgbClr val="aaaaaa"/>
                  </a:solidFill>
                  <a:latin typeface="Tahoma"/>
                  <a:ea typeface="DejaVu Sans"/>
                </a:rPr>
                <a:t>:443</a:t>
              </a:r>
              <a:endParaRPr b="0" lang="en-US" sz="1090" spc="-1" strike="noStrike">
                <a:latin typeface="Arial"/>
              </a:endParaRPr>
            </a:p>
          </p:txBody>
        </p:sp>
      </p:grpSp>
      <p:grpSp>
        <p:nvGrpSpPr>
          <p:cNvPr id="214" name="Group 73"/>
          <p:cNvGrpSpPr/>
          <p:nvPr/>
        </p:nvGrpSpPr>
        <p:grpSpPr>
          <a:xfrm>
            <a:off x="136440" y="3517560"/>
            <a:ext cx="3512880" cy="1843200"/>
            <a:chOff x="136440" y="3517560"/>
            <a:chExt cx="3512880" cy="1843200"/>
          </a:xfrm>
        </p:grpSpPr>
        <p:sp>
          <p:nvSpPr>
            <p:cNvPr id="215" name="CustomShape 74"/>
            <p:cNvSpPr/>
            <p:nvPr/>
          </p:nvSpPr>
          <p:spPr>
            <a:xfrm>
              <a:off x="770760" y="4012200"/>
              <a:ext cx="2177280" cy="256680"/>
            </a:xfrm>
            <a:custGeom>
              <a:avLst/>
              <a:gdLst/>
              <a:ahLst/>
              <a:rect l="l" t="t" r="r" b="b"/>
              <a:pathLst>
                <a:path w="3591560" h="482600">
                  <a:moveTo>
                    <a:pt x="3350213" y="0"/>
                  </a:moveTo>
                  <a:lnTo>
                    <a:pt x="241300" y="0"/>
                  </a:lnTo>
                  <a:lnTo>
                    <a:pt x="192669" y="4902"/>
                  </a:lnTo>
                  <a:lnTo>
                    <a:pt x="147375" y="18962"/>
                  </a:lnTo>
                  <a:lnTo>
                    <a:pt x="106386" y="41210"/>
                  </a:lnTo>
                  <a:lnTo>
                    <a:pt x="70675" y="70675"/>
                  </a:lnTo>
                  <a:lnTo>
                    <a:pt x="41210" y="106387"/>
                  </a:lnTo>
                  <a:lnTo>
                    <a:pt x="18962" y="147375"/>
                  </a:lnTo>
                  <a:lnTo>
                    <a:pt x="4902" y="192670"/>
                  </a:lnTo>
                  <a:lnTo>
                    <a:pt x="0" y="241300"/>
                  </a:lnTo>
                  <a:lnTo>
                    <a:pt x="4902" y="289930"/>
                  </a:lnTo>
                  <a:lnTo>
                    <a:pt x="18962" y="335225"/>
                  </a:lnTo>
                  <a:lnTo>
                    <a:pt x="41210" y="376213"/>
                  </a:lnTo>
                  <a:lnTo>
                    <a:pt x="70675" y="411925"/>
                  </a:lnTo>
                  <a:lnTo>
                    <a:pt x="106386" y="441389"/>
                  </a:lnTo>
                  <a:lnTo>
                    <a:pt x="147375" y="463637"/>
                  </a:lnTo>
                  <a:lnTo>
                    <a:pt x="192669" y="477697"/>
                  </a:lnTo>
                  <a:lnTo>
                    <a:pt x="241300" y="482599"/>
                  </a:lnTo>
                  <a:lnTo>
                    <a:pt x="3350213" y="482599"/>
                  </a:lnTo>
                  <a:lnTo>
                    <a:pt x="3398843" y="477697"/>
                  </a:lnTo>
                  <a:lnTo>
                    <a:pt x="3444138" y="463637"/>
                  </a:lnTo>
                  <a:lnTo>
                    <a:pt x="3485126" y="441389"/>
                  </a:lnTo>
                  <a:lnTo>
                    <a:pt x="3520838" y="411925"/>
                  </a:lnTo>
                  <a:lnTo>
                    <a:pt x="3550303" y="376213"/>
                  </a:lnTo>
                  <a:lnTo>
                    <a:pt x="3572551" y="335225"/>
                  </a:lnTo>
                  <a:lnTo>
                    <a:pt x="3586611" y="289930"/>
                  </a:lnTo>
                  <a:lnTo>
                    <a:pt x="3591513" y="241300"/>
                  </a:lnTo>
                  <a:lnTo>
                    <a:pt x="3586611" y="192670"/>
                  </a:lnTo>
                  <a:lnTo>
                    <a:pt x="3572551" y="147375"/>
                  </a:lnTo>
                  <a:lnTo>
                    <a:pt x="3550303" y="106387"/>
                  </a:lnTo>
                  <a:lnTo>
                    <a:pt x="3520838" y="70675"/>
                  </a:lnTo>
                  <a:lnTo>
                    <a:pt x="3485126" y="41210"/>
                  </a:lnTo>
                  <a:lnTo>
                    <a:pt x="3444138" y="18962"/>
                  </a:lnTo>
                  <a:lnTo>
                    <a:pt x="3398843" y="4902"/>
                  </a:lnTo>
                  <a:lnTo>
                    <a:pt x="3350213" y="0"/>
                  </a:lnTo>
                  <a:close/>
                </a:path>
              </a:pathLst>
            </a:custGeom>
            <a:solidFill>
              <a:srgbClr val="555555"/>
            </a:solidFill>
            <a:ln>
              <a:noFill/>
            </a:ln>
          </p:spPr>
          <p:style>
            <a:lnRef idx="0"/>
            <a:fillRef idx="0"/>
            <a:effectRef idx="0"/>
            <a:fontRef idx="minor"/>
          </p:style>
        </p:sp>
        <p:sp>
          <p:nvSpPr>
            <p:cNvPr id="216" name="CustomShape 75"/>
            <p:cNvSpPr/>
            <p:nvPr/>
          </p:nvSpPr>
          <p:spPr>
            <a:xfrm>
              <a:off x="1577880" y="4953600"/>
              <a:ext cx="883800" cy="17460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0" lang="en-US" sz="1090" spc="1" strike="noStrike">
                  <a:solidFill>
                    <a:srgbClr val="444444"/>
                  </a:solidFill>
                  <a:latin typeface="Arial"/>
                  <a:ea typeface="DejaVu Sans"/>
                </a:rPr>
                <a:t>Domain</a:t>
              </a:r>
              <a:r>
                <a:rPr b="0" lang="en-US" sz="1090" spc="-69" strike="noStrike">
                  <a:solidFill>
                    <a:srgbClr val="444444"/>
                  </a:solidFill>
                  <a:latin typeface="Arial"/>
                  <a:ea typeface="DejaVu Sans"/>
                </a:rPr>
                <a:t> </a:t>
              </a:r>
              <a:r>
                <a:rPr b="0" lang="en-US" sz="1090" spc="-1" strike="noStrike">
                  <a:solidFill>
                    <a:srgbClr val="444444"/>
                  </a:solidFill>
                  <a:latin typeface="Arial"/>
                  <a:ea typeface="DejaVu Sans"/>
                </a:rPr>
                <a:t>name</a:t>
              </a:r>
              <a:endParaRPr b="0" lang="en-US" sz="1090" spc="-1" strike="noStrike">
                <a:latin typeface="Arial"/>
              </a:endParaRPr>
            </a:p>
          </p:txBody>
        </p:sp>
        <p:sp>
          <p:nvSpPr>
            <p:cNvPr id="217" name="CustomShape 76"/>
            <p:cNvSpPr/>
            <p:nvPr/>
          </p:nvSpPr>
          <p:spPr>
            <a:xfrm>
              <a:off x="760320" y="4233240"/>
              <a:ext cx="405000" cy="587520"/>
            </a:xfrm>
            <a:custGeom>
              <a:avLst/>
              <a:gdLst/>
              <a:ahLst/>
              <a:rect l="l" t="t" r="r" b="b"/>
              <a:pathLst>
                <a:path w="669289" h="1103629">
                  <a:moveTo>
                    <a:pt x="669135" y="0"/>
                  </a:moveTo>
                  <a:lnTo>
                    <a:pt x="8144" y="1089844"/>
                  </a:lnTo>
                  <a:lnTo>
                    <a:pt x="0" y="1103273"/>
                  </a:lnTo>
                </a:path>
              </a:pathLst>
            </a:custGeom>
            <a:noFill/>
            <a:ln w="31320">
              <a:solidFill>
                <a:srgbClr val="e52b5c"/>
              </a:solidFill>
              <a:round/>
            </a:ln>
          </p:spPr>
          <p:style>
            <a:lnRef idx="0"/>
            <a:fillRef idx="0"/>
            <a:effectRef idx="0"/>
            <a:fontRef idx="minor"/>
          </p:style>
        </p:sp>
        <p:sp>
          <p:nvSpPr>
            <p:cNvPr id="218" name="CustomShape 77"/>
            <p:cNvSpPr/>
            <p:nvPr/>
          </p:nvSpPr>
          <p:spPr>
            <a:xfrm>
              <a:off x="2707920" y="4953600"/>
              <a:ext cx="607680" cy="17460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0" lang="en-US" sz="1090" spc="-4" strike="noStrike">
                  <a:solidFill>
                    <a:srgbClr val="444444"/>
                  </a:solidFill>
                  <a:latin typeface="Arial"/>
                  <a:ea typeface="DejaVu Sans"/>
                </a:rPr>
                <a:t>Resource</a:t>
              </a:r>
              <a:endParaRPr b="0" lang="en-US" sz="1090" spc="-1" strike="noStrike">
                <a:latin typeface="Arial"/>
              </a:endParaRPr>
            </a:p>
          </p:txBody>
        </p:sp>
        <p:grpSp>
          <p:nvGrpSpPr>
            <p:cNvPr id="219" name="Group 78"/>
            <p:cNvGrpSpPr/>
            <p:nvPr/>
          </p:nvGrpSpPr>
          <p:grpSpPr>
            <a:xfrm>
              <a:off x="810360" y="3517560"/>
              <a:ext cx="2838960" cy="697680"/>
              <a:chOff x="810360" y="3517560"/>
              <a:chExt cx="2838960" cy="697680"/>
            </a:xfrm>
          </p:grpSpPr>
          <p:sp>
            <p:nvSpPr>
              <p:cNvPr id="220" name="CustomShape 79"/>
              <p:cNvSpPr/>
              <p:nvPr/>
            </p:nvSpPr>
            <p:spPr>
              <a:xfrm>
                <a:off x="964080" y="3517560"/>
                <a:ext cx="2685240" cy="103680"/>
              </a:xfrm>
              <a:prstGeom prst="rect">
                <a:avLst/>
              </a:prstGeom>
              <a:blipFill rotWithShape="0">
                <a:blip r:embed="rId6"/>
                <a:stretch>
                  <a:fillRect/>
                </a:stretch>
              </a:blipFill>
              <a:ln>
                <a:noFill/>
              </a:ln>
            </p:spPr>
            <p:style>
              <a:lnRef idx="0"/>
              <a:fillRef idx="0"/>
              <a:effectRef idx="0"/>
              <a:fontRef idx="minor"/>
            </p:style>
          </p:sp>
          <p:sp>
            <p:nvSpPr>
              <p:cNvPr id="221" name="CustomShape 80"/>
              <p:cNvSpPr/>
              <p:nvPr/>
            </p:nvSpPr>
            <p:spPr>
              <a:xfrm>
                <a:off x="810360" y="4040280"/>
                <a:ext cx="2245680" cy="174960"/>
              </a:xfrm>
              <a:prstGeom prst="rect">
                <a:avLst/>
              </a:prstGeom>
              <a:noFill/>
              <a:ln>
                <a:noFill/>
              </a:ln>
            </p:spPr>
            <p:style>
              <a:lnRef idx="0"/>
              <a:fillRef idx="0"/>
              <a:effectRef idx="0"/>
              <a:fontRef idx="minor"/>
            </p:style>
            <p:txBody>
              <a:bodyPr lIns="0" rIns="0" tIns="8640" bIns="0">
                <a:spAutoFit/>
              </a:bodyPr>
              <a:p>
                <a:pPr>
                  <a:lnSpc>
                    <a:spcPct val="100000"/>
                  </a:lnSpc>
                  <a:spcBef>
                    <a:spcPts val="68"/>
                  </a:spcBef>
                </a:pPr>
                <a:r>
                  <a:rPr b="0" lang="en-US" sz="1090" spc="-1" strike="noStrike">
                    <a:solidFill>
                      <a:srgbClr val="e7e6e6"/>
                    </a:solidFill>
                    <a:latin typeface="Tahoma"/>
                    <a:ea typeface="DejaVu Sans"/>
                  </a:rPr>
                  <a:t>h"ps:/</a:t>
                </a:r>
                <a:r>
                  <a:rPr b="0" lang="en-US" sz="1090" spc="-1" strike="noStrike" u="sng">
                    <a:solidFill>
                      <a:srgbClr val="0563c1"/>
                    </a:solidFill>
                    <a:uFillTx/>
                    <a:latin typeface="Tahoma"/>
                    <a:ea typeface="DejaVu Sans"/>
                    <a:hlinkClick r:id="rId7"/>
                  </a:rPr>
                  <a:t>/w</a:t>
                </a:r>
                <a:r>
                  <a:rPr b="0" lang="en-US" sz="1090" spc="-1" strike="noStrike">
                    <a:solidFill>
                      <a:srgbClr val="e7e6e6"/>
                    </a:solidFill>
                    <a:latin typeface="Tahoma"/>
                    <a:ea typeface="DejaVu Sans"/>
                  </a:rPr>
                  <a:t>w</a:t>
                </a:r>
                <a:r>
                  <a:rPr b="0" lang="en-US" sz="1090" spc="-1" strike="noStrike" u="sng">
                    <a:solidFill>
                      <a:srgbClr val="0563c1"/>
                    </a:solidFill>
                    <a:uFillTx/>
                    <a:latin typeface="Tahoma"/>
                    <a:ea typeface="DejaVu Sans"/>
                    <a:hlinkClick r:id="rId8"/>
                  </a:rPr>
                  <a:t>w.google.com/maps</a:t>
                </a:r>
                <a:endParaRPr b="0" lang="en-US" sz="1090" spc="-1" strike="noStrike">
                  <a:latin typeface="Arial"/>
                </a:endParaRPr>
              </a:p>
            </p:txBody>
          </p:sp>
        </p:grpSp>
        <p:sp>
          <p:nvSpPr>
            <p:cNvPr id="222" name="CustomShape 81"/>
            <p:cNvSpPr/>
            <p:nvPr/>
          </p:nvSpPr>
          <p:spPr>
            <a:xfrm>
              <a:off x="136440" y="4922280"/>
              <a:ext cx="1095480" cy="438480"/>
            </a:xfrm>
            <a:prstGeom prst="rect">
              <a:avLst/>
            </a:prstGeom>
            <a:noFill/>
            <a:ln>
              <a:noFill/>
            </a:ln>
          </p:spPr>
          <p:style>
            <a:lnRef idx="0"/>
            <a:fillRef idx="0"/>
            <a:effectRef idx="0"/>
            <a:fontRef idx="minor"/>
          </p:style>
          <p:txBody>
            <a:bodyPr lIns="0" rIns="0" tIns="56880" bIns="0">
              <a:spAutoFit/>
            </a:bodyPr>
            <a:p>
              <a:pPr algn="ctr">
                <a:lnSpc>
                  <a:spcPct val="100000"/>
                </a:lnSpc>
                <a:spcBef>
                  <a:spcPts val="448"/>
                </a:spcBef>
              </a:pPr>
              <a:r>
                <a:rPr b="0" lang="en-US" sz="1090" spc="18" strike="noStrike">
                  <a:solidFill>
                    <a:srgbClr val="444444"/>
                  </a:solidFill>
                  <a:latin typeface="Arial"/>
                  <a:ea typeface="DejaVu Sans"/>
                </a:rPr>
                <a:t>Protocol</a:t>
              </a:r>
              <a:endParaRPr b="0" lang="en-US" sz="1090" spc="-1" strike="noStrike">
                <a:latin typeface="Arial"/>
              </a:endParaRPr>
            </a:p>
            <a:p>
              <a:pPr algn="ctr">
                <a:lnSpc>
                  <a:spcPct val="100000"/>
                </a:lnSpc>
                <a:spcBef>
                  <a:spcPts val="388"/>
                </a:spcBef>
              </a:pPr>
              <a:r>
                <a:rPr b="0" lang="en-US" sz="1090" spc="-18" strike="noStrike">
                  <a:solidFill>
                    <a:srgbClr val="444444"/>
                  </a:solidFill>
                  <a:latin typeface="Arial"/>
                  <a:ea typeface="DejaVu Sans"/>
                </a:rPr>
                <a:t>(HTTP </a:t>
              </a:r>
              <a:r>
                <a:rPr b="0" lang="en-US" sz="1090" spc="9" strike="noStrike">
                  <a:solidFill>
                    <a:srgbClr val="444444"/>
                  </a:solidFill>
                  <a:latin typeface="Arial"/>
                  <a:ea typeface="DejaVu Sans"/>
                </a:rPr>
                <a:t>or</a:t>
              </a:r>
              <a:r>
                <a:rPr b="0" lang="en-US" sz="1090" spc="-80" strike="noStrike">
                  <a:solidFill>
                    <a:srgbClr val="444444"/>
                  </a:solidFill>
                  <a:latin typeface="Arial"/>
                  <a:ea typeface="DejaVu Sans"/>
                </a:rPr>
                <a:t> </a:t>
              </a:r>
              <a:r>
                <a:rPr b="0" lang="en-US" sz="1090" spc="-24" strike="noStrike">
                  <a:solidFill>
                    <a:srgbClr val="444444"/>
                  </a:solidFill>
                  <a:latin typeface="Arial"/>
                  <a:ea typeface="DejaVu Sans"/>
                </a:rPr>
                <a:t>HTTPS)</a:t>
              </a:r>
              <a:endParaRPr b="0" lang="en-US" sz="1090" spc="-1" strike="noStrike">
                <a:latin typeface="Arial"/>
              </a:endParaRPr>
            </a:p>
          </p:txBody>
        </p:sp>
        <p:sp>
          <p:nvSpPr>
            <p:cNvPr id="223" name="CustomShape 82"/>
            <p:cNvSpPr/>
            <p:nvPr/>
          </p:nvSpPr>
          <p:spPr>
            <a:xfrm>
              <a:off x="1843560" y="4263480"/>
              <a:ext cx="405000" cy="587520"/>
            </a:xfrm>
            <a:custGeom>
              <a:avLst/>
              <a:gdLst/>
              <a:ahLst/>
              <a:rect l="l" t="t" r="r" b="b"/>
              <a:pathLst>
                <a:path w="669289" h="1103629">
                  <a:moveTo>
                    <a:pt x="669135" y="0"/>
                  </a:moveTo>
                  <a:lnTo>
                    <a:pt x="8144" y="1089844"/>
                  </a:lnTo>
                  <a:lnTo>
                    <a:pt x="0" y="1103273"/>
                  </a:lnTo>
                </a:path>
              </a:pathLst>
            </a:custGeom>
            <a:noFill/>
            <a:ln w="31320">
              <a:solidFill>
                <a:srgbClr val="e52b5c"/>
              </a:solidFill>
              <a:round/>
            </a:ln>
          </p:spPr>
          <p:style>
            <a:lnRef idx="0"/>
            <a:fillRef idx="0"/>
            <a:effectRef idx="0"/>
            <a:fontRef idx="minor"/>
          </p:style>
        </p:sp>
        <p:sp>
          <p:nvSpPr>
            <p:cNvPr id="224" name="CustomShape 83"/>
            <p:cNvSpPr/>
            <p:nvPr/>
          </p:nvSpPr>
          <p:spPr>
            <a:xfrm flipH="1">
              <a:off x="2631600" y="4273200"/>
              <a:ext cx="405000" cy="646200"/>
            </a:xfrm>
            <a:custGeom>
              <a:avLst/>
              <a:gdLst/>
              <a:ahLst/>
              <a:rect l="l" t="t" r="r" b="b"/>
              <a:pathLst>
                <a:path w="669289" h="1103629">
                  <a:moveTo>
                    <a:pt x="669135" y="0"/>
                  </a:moveTo>
                  <a:lnTo>
                    <a:pt x="8144" y="1089844"/>
                  </a:lnTo>
                  <a:lnTo>
                    <a:pt x="0" y="1103273"/>
                  </a:lnTo>
                </a:path>
              </a:pathLst>
            </a:custGeom>
            <a:noFill/>
            <a:ln w="31320">
              <a:solidFill>
                <a:srgbClr val="e52b5c"/>
              </a:solidFill>
              <a:round/>
            </a:ln>
          </p:spPr>
          <p:style>
            <a:lnRef idx="0"/>
            <a:fillRef idx="0"/>
            <a:effectRef idx="0"/>
            <a:fontRef idx="minor"/>
          </p:style>
        </p:sp>
      </p:grpSp>
      <p:sp>
        <p:nvSpPr>
          <p:cNvPr id="225" name="CustomShape 84"/>
          <p:cNvSpPr/>
          <p:nvPr/>
        </p:nvSpPr>
        <p:spPr>
          <a:xfrm flipH="1" flipV="1">
            <a:off x="1235880" y="2653200"/>
            <a:ext cx="581040" cy="266760"/>
          </a:xfrm>
          <a:prstGeom prst="rect">
            <a:avLst/>
          </a:prstGeom>
          <a:noFill/>
          <a:ln>
            <a:noFill/>
          </a:ln>
        </p:spPr>
        <p:style>
          <a:lnRef idx="0"/>
          <a:fillRef idx="0"/>
          <a:effectRef idx="0"/>
          <a:fontRef idx="minor"/>
        </p:style>
        <p:txBody>
          <a:bodyPr lIns="0" rIns="0" tIns="7560" bIns="0">
            <a:spAutoFit/>
          </a:bodyPr>
          <a:p>
            <a:pPr marL="7560">
              <a:lnSpc>
                <a:spcPct val="100000"/>
              </a:lnSpc>
              <a:spcBef>
                <a:spcPts val="62"/>
              </a:spcBef>
            </a:pPr>
            <a:r>
              <a:rPr b="1" lang="en-US" sz="1700" spc="-21" strike="noStrike">
                <a:solidFill>
                  <a:srgbClr val="ffffff"/>
                </a:solidFill>
                <a:latin typeface="Trebuchet MS"/>
                <a:ea typeface="DejaVu Sans"/>
              </a:rPr>
              <a:t>1</a:t>
            </a:r>
            <a:endParaRPr b="0" lang="en-US" sz="1700" spc="-1" strike="noStrike">
              <a:latin typeface="Arial"/>
            </a:endParaRPr>
          </a:p>
        </p:txBody>
      </p:sp>
      <p:grpSp>
        <p:nvGrpSpPr>
          <p:cNvPr id="226" name="Group 85"/>
          <p:cNvGrpSpPr/>
          <p:nvPr/>
        </p:nvGrpSpPr>
        <p:grpSpPr>
          <a:xfrm>
            <a:off x="500040" y="5238720"/>
            <a:ext cx="5122800" cy="1450440"/>
            <a:chOff x="500040" y="5238720"/>
            <a:chExt cx="5122800" cy="1450440"/>
          </a:xfrm>
        </p:grpSpPr>
        <p:sp>
          <p:nvSpPr>
            <p:cNvPr id="227" name="CustomShape 86"/>
            <p:cNvSpPr/>
            <p:nvPr/>
          </p:nvSpPr>
          <p:spPr>
            <a:xfrm>
              <a:off x="1455480" y="5268240"/>
              <a:ext cx="4154400" cy="1276200"/>
            </a:xfrm>
            <a:custGeom>
              <a:avLst/>
              <a:gdLst/>
              <a:ahLst/>
              <a:rect l="l" t="t" r="r" b="b"/>
              <a:pathLst>
                <a:path w="5045075" h="2689225">
                  <a:moveTo>
                    <a:pt x="0" y="0"/>
                  </a:moveTo>
                  <a:lnTo>
                    <a:pt x="5044494" y="0"/>
                  </a:lnTo>
                  <a:lnTo>
                    <a:pt x="5044494" y="2688855"/>
                  </a:lnTo>
                  <a:lnTo>
                    <a:pt x="0" y="2688855"/>
                  </a:lnTo>
                  <a:lnTo>
                    <a:pt x="0" y="0"/>
                  </a:lnTo>
                  <a:close/>
                </a:path>
              </a:pathLst>
            </a:custGeom>
            <a:solidFill>
              <a:srgbClr val="e7e7e7"/>
            </a:solidFill>
            <a:ln>
              <a:noFill/>
            </a:ln>
          </p:spPr>
          <p:style>
            <a:lnRef idx="0"/>
            <a:fillRef idx="0"/>
            <a:effectRef idx="0"/>
            <a:fontRef idx="minor"/>
          </p:style>
        </p:sp>
        <p:grpSp>
          <p:nvGrpSpPr>
            <p:cNvPr id="228" name="Group 87"/>
            <p:cNvGrpSpPr/>
            <p:nvPr/>
          </p:nvGrpSpPr>
          <p:grpSpPr>
            <a:xfrm>
              <a:off x="500040" y="5238720"/>
              <a:ext cx="5122800" cy="1450440"/>
              <a:chOff x="500040" y="5238720"/>
              <a:chExt cx="5122800" cy="1450440"/>
            </a:xfrm>
          </p:grpSpPr>
          <p:sp>
            <p:nvSpPr>
              <p:cNvPr id="229" name="CustomShape 88"/>
              <p:cNvSpPr/>
              <p:nvPr/>
            </p:nvSpPr>
            <p:spPr>
              <a:xfrm>
                <a:off x="1433880" y="5238720"/>
                <a:ext cx="4188960" cy="1450440"/>
              </a:xfrm>
              <a:prstGeom prst="rect">
                <a:avLst/>
              </a:prstGeom>
              <a:noFill/>
              <a:ln>
                <a:noFill/>
              </a:ln>
            </p:spPr>
            <p:style>
              <a:lnRef idx="0"/>
              <a:fillRef idx="0"/>
              <a:effectRef idx="0"/>
              <a:fontRef idx="minor"/>
            </p:style>
            <p:txBody>
              <a:bodyPr lIns="0" rIns="0" tIns="84600" bIns="0">
                <a:spAutoFit/>
              </a:bodyPr>
              <a:p>
                <a:pPr algn="ctr">
                  <a:lnSpc>
                    <a:spcPct val="100000"/>
                  </a:lnSpc>
                  <a:spcBef>
                    <a:spcPts val="666"/>
                  </a:spcBef>
                </a:pPr>
                <a:r>
                  <a:rPr b="0" lang="en-US" sz="1900" spc="-7" strike="noStrike">
                    <a:solidFill>
                      <a:srgbClr val="444444"/>
                    </a:solidFill>
                    <a:latin typeface="Courier New"/>
                    <a:ea typeface="DejaVu Sans"/>
                  </a:rPr>
                  <a:t>index.html</a:t>
                </a:r>
                <a:r>
                  <a:rPr b="0" lang="en-US" sz="1900" spc="-676" strike="noStrike">
                    <a:solidFill>
                      <a:srgbClr val="444444"/>
                    </a:solidFill>
                    <a:latin typeface="Courier New"/>
                    <a:ea typeface="DejaVu Sans"/>
                  </a:rPr>
                  <a:t> </a:t>
                </a:r>
                <a:r>
                  <a:rPr b="0" lang="en-US" sz="1900" spc="41" strike="noStrike">
                    <a:solidFill>
                      <a:srgbClr val="444444"/>
                    </a:solidFill>
                    <a:latin typeface="Arial"/>
                    <a:ea typeface="DejaVu Sans"/>
                  </a:rPr>
                  <a:t>is</a:t>
                </a:r>
                <a:r>
                  <a:rPr b="0" lang="en-US" sz="1900" spc="-66" strike="noStrike">
                    <a:solidFill>
                      <a:srgbClr val="444444"/>
                    </a:solidFill>
                    <a:latin typeface="Arial"/>
                    <a:ea typeface="DejaVu Sans"/>
                  </a:rPr>
                  <a:t> </a:t>
                </a:r>
                <a:r>
                  <a:rPr b="0" lang="en-US" sz="1900" spc="26" strike="noStrike">
                    <a:solidFill>
                      <a:srgbClr val="444444"/>
                    </a:solidFill>
                    <a:latin typeface="Arial"/>
                    <a:ea typeface="DejaVu Sans"/>
                  </a:rPr>
                  <a:t>the</a:t>
                </a:r>
                <a:r>
                  <a:rPr b="0" lang="en-US" sz="1900" spc="-60" strike="noStrike">
                    <a:solidFill>
                      <a:srgbClr val="444444"/>
                    </a:solidFill>
                    <a:latin typeface="Arial"/>
                    <a:ea typeface="DejaVu Sans"/>
                  </a:rPr>
                  <a:t> </a:t>
                </a:r>
                <a:r>
                  <a:rPr b="0" lang="en-US" sz="1900" spc="49" strike="noStrike">
                    <a:solidFill>
                      <a:srgbClr val="444444"/>
                    </a:solidFill>
                    <a:latin typeface="Arial"/>
                    <a:ea typeface="DejaVu Sans"/>
                  </a:rPr>
                  <a:t>first</a:t>
                </a:r>
                <a:r>
                  <a:rPr b="0" lang="en-US" sz="1900" spc="-66" strike="noStrike">
                    <a:solidFill>
                      <a:srgbClr val="444444"/>
                    </a:solidFill>
                    <a:latin typeface="Arial"/>
                    <a:ea typeface="DejaVu Sans"/>
                  </a:rPr>
                  <a:t> </a:t>
                </a:r>
                <a:r>
                  <a:rPr b="0" lang="en-US" sz="1900" spc="66" strike="noStrike">
                    <a:solidFill>
                      <a:srgbClr val="444444"/>
                    </a:solidFill>
                    <a:latin typeface="Arial"/>
                    <a:ea typeface="DejaVu Sans"/>
                  </a:rPr>
                  <a:t>to</a:t>
                </a:r>
                <a:r>
                  <a:rPr b="0" lang="en-US" sz="1900" spc="-60" strike="noStrike">
                    <a:solidFill>
                      <a:srgbClr val="444444"/>
                    </a:solidFill>
                    <a:latin typeface="Arial"/>
                    <a:ea typeface="DejaVu Sans"/>
                  </a:rPr>
                  <a:t> </a:t>
                </a:r>
                <a:r>
                  <a:rPr b="0" lang="en-US" sz="1900" spc="-21" strike="noStrike">
                    <a:solidFill>
                      <a:srgbClr val="444444"/>
                    </a:solidFill>
                    <a:latin typeface="Arial"/>
                    <a:ea typeface="DejaVu Sans"/>
                  </a:rPr>
                  <a:t>be</a:t>
                </a:r>
                <a:r>
                  <a:rPr b="0" lang="en-US" sz="1900" spc="-66" strike="noStrike">
                    <a:solidFill>
                      <a:srgbClr val="444444"/>
                    </a:solidFill>
                    <a:latin typeface="Arial"/>
                    <a:ea typeface="DejaVu Sans"/>
                  </a:rPr>
                  <a:t> </a:t>
                </a:r>
                <a:r>
                  <a:rPr b="0" lang="en-US" sz="1900" spc="1" strike="noStrike">
                    <a:solidFill>
                      <a:srgbClr val="444444"/>
                    </a:solidFill>
                    <a:latin typeface="Arial"/>
                    <a:ea typeface="DejaVu Sans"/>
                  </a:rPr>
                  <a:t>loaded</a:t>
                </a:r>
                <a:endParaRPr b="0" lang="en-US" sz="1900" spc="-1" strike="noStrike">
                  <a:latin typeface="Arial"/>
                </a:endParaRPr>
              </a:p>
              <a:p>
                <a:pPr marL="20160" algn="ctr">
                  <a:lnSpc>
                    <a:spcPct val="100000"/>
                  </a:lnSpc>
                  <a:spcBef>
                    <a:spcPts val="700"/>
                  </a:spcBef>
                </a:pPr>
                <a:r>
                  <a:rPr b="0" lang="en-US" sz="1900" spc="-12" strike="noStrike">
                    <a:solidFill>
                      <a:srgbClr val="444444"/>
                    </a:solidFill>
                    <a:latin typeface="Arial"/>
                    <a:ea typeface="DejaVu Sans"/>
                  </a:rPr>
                  <a:t>Scanned </a:t>
                </a:r>
                <a:r>
                  <a:rPr b="0" lang="en-US" sz="1900" spc="49" strike="noStrike">
                    <a:solidFill>
                      <a:srgbClr val="444444"/>
                    </a:solidFill>
                    <a:latin typeface="Arial"/>
                    <a:ea typeface="DejaVu Sans"/>
                  </a:rPr>
                  <a:t>for </a:t>
                </a:r>
                <a:r>
                  <a:rPr b="0" lang="en-US" sz="1900" spc="9" strike="noStrike">
                    <a:solidFill>
                      <a:srgbClr val="444444"/>
                    </a:solidFill>
                    <a:latin typeface="Arial"/>
                    <a:ea typeface="DejaVu Sans"/>
                  </a:rPr>
                  <a:t>assets: </a:t>
                </a:r>
                <a:r>
                  <a:rPr b="0" lang="en-US" sz="1900" spc="-52" strike="noStrike">
                    <a:solidFill>
                      <a:srgbClr val="444444"/>
                    </a:solidFill>
                    <a:latin typeface="Arial"/>
                    <a:ea typeface="DejaVu Sans"/>
                  </a:rPr>
                  <a:t>JS, </a:t>
                </a:r>
                <a:r>
                  <a:rPr b="0" lang="en-US" sz="1900" spc="-131" strike="noStrike">
                    <a:solidFill>
                      <a:srgbClr val="444444"/>
                    </a:solidFill>
                    <a:latin typeface="Arial"/>
                    <a:ea typeface="DejaVu Sans"/>
                  </a:rPr>
                  <a:t>CSS,</a:t>
                </a:r>
                <a:r>
                  <a:rPr b="0" lang="en-US" sz="1900" spc="-347" strike="noStrike">
                    <a:solidFill>
                      <a:srgbClr val="444444"/>
                    </a:solidFill>
                    <a:latin typeface="Arial"/>
                    <a:ea typeface="DejaVu Sans"/>
                  </a:rPr>
                  <a:t> </a:t>
                </a:r>
                <a:r>
                  <a:rPr b="0" lang="en-US" sz="1900" spc="15" strike="noStrike">
                    <a:solidFill>
                      <a:srgbClr val="444444"/>
                    </a:solidFill>
                    <a:latin typeface="Arial"/>
                    <a:ea typeface="DejaVu Sans"/>
                  </a:rPr>
                  <a:t>images</a:t>
                </a:r>
                <a:endParaRPr b="0" lang="en-US" sz="1900" spc="-1" strike="noStrike">
                  <a:latin typeface="Arial"/>
                </a:endParaRPr>
              </a:p>
              <a:p>
                <a:pPr marL="3240" algn="ctr">
                  <a:lnSpc>
                    <a:spcPct val="100000"/>
                  </a:lnSpc>
                  <a:spcBef>
                    <a:spcPts val="941"/>
                  </a:spcBef>
                </a:pPr>
                <a:r>
                  <a:rPr b="1" lang="en-US" sz="1900" spc="21" strike="noStrike">
                    <a:solidFill>
                      <a:srgbClr val="444444"/>
                    </a:solidFill>
                    <a:latin typeface="Trebuchet MS"/>
                    <a:ea typeface="DejaVu Sans"/>
                  </a:rPr>
                  <a:t>Process </a:t>
                </a:r>
                <a:r>
                  <a:rPr b="1" lang="en-US" sz="1900" spc="41" strike="noStrike">
                    <a:solidFill>
                      <a:srgbClr val="444444"/>
                    </a:solidFill>
                    <a:latin typeface="Trebuchet MS"/>
                    <a:ea typeface="DejaVu Sans"/>
                  </a:rPr>
                  <a:t>is</a:t>
                </a:r>
                <a:r>
                  <a:rPr b="1" lang="en-US" sz="1900" spc="-386" strike="noStrike">
                    <a:solidFill>
                      <a:srgbClr val="444444"/>
                    </a:solidFill>
                    <a:latin typeface="Trebuchet MS"/>
                    <a:ea typeface="DejaVu Sans"/>
                  </a:rPr>
                  <a:t> </a:t>
                </a:r>
                <a:r>
                  <a:rPr b="1" lang="en-US" sz="1900" spc="-75" strike="noStrike">
                    <a:solidFill>
                      <a:srgbClr val="444444"/>
                    </a:solidFill>
                    <a:latin typeface="Trebuchet MS"/>
                    <a:ea typeface="DejaVu Sans"/>
                  </a:rPr>
                  <a:t>repeated </a:t>
                </a:r>
                <a:r>
                  <a:rPr b="1" lang="en-US" sz="1900" spc="-60" strike="noStrike">
                    <a:solidFill>
                      <a:srgbClr val="444444"/>
                    </a:solidFill>
                    <a:latin typeface="Trebuchet MS"/>
                    <a:ea typeface="DejaVu Sans"/>
                  </a:rPr>
                  <a:t>for </a:t>
                </a:r>
                <a:r>
                  <a:rPr b="1" lang="en-US" sz="1900" spc="-35" strike="noStrike">
                    <a:solidFill>
                      <a:srgbClr val="444444"/>
                    </a:solidFill>
                    <a:latin typeface="Trebuchet MS"/>
                    <a:ea typeface="DejaVu Sans"/>
                  </a:rPr>
                  <a:t>each </a:t>
                </a:r>
                <a:r>
                  <a:rPr b="1" lang="en-US" sz="1900" spc="-66" strike="noStrike">
                    <a:solidFill>
                      <a:srgbClr val="444444"/>
                    </a:solidFill>
                    <a:latin typeface="Trebuchet MS"/>
                    <a:ea typeface="DejaVu Sans"/>
                  </a:rPr>
                  <a:t>file</a:t>
                </a:r>
                <a:endParaRPr b="0" lang="en-US" sz="1900" spc="-1" strike="noStrike">
                  <a:latin typeface="Arial"/>
                </a:endParaRPr>
              </a:p>
            </p:txBody>
          </p:sp>
          <p:sp>
            <p:nvSpPr>
              <p:cNvPr id="230" name="CustomShape 89"/>
              <p:cNvSpPr/>
              <p:nvPr/>
            </p:nvSpPr>
            <p:spPr>
              <a:xfrm>
                <a:off x="889920" y="5911560"/>
                <a:ext cx="229320" cy="4392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2800" spc="-35" strike="noStrike">
                    <a:solidFill>
                      <a:srgbClr val="ffffff"/>
                    </a:solidFill>
                    <a:latin typeface="Trebuchet MS"/>
                    <a:ea typeface="DejaVu Sans"/>
                  </a:rPr>
                  <a:t>5</a:t>
                </a:r>
                <a:endParaRPr b="0" lang="en-US" sz="2800" spc="-1" strike="noStrike">
                  <a:latin typeface="Arial"/>
                </a:endParaRPr>
              </a:p>
            </p:txBody>
          </p:sp>
          <p:sp>
            <p:nvSpPr>
              <p:cNvPr id="231" name="CustomShape 90"/>
              <p:cNvSpPr/>
              <p:nvPr/>
            </p:nvSpPr>
            <p:spPr>
              <a:xfrm>
                <a:off x="500040" y="5392080"/>
                <a:ext cx="693360" cy="693360"/>
              </a:xfrm>
              <a:custGeom>
                <a:avLst/>
                <a:gdLst/>
                <a:ahLst/>
                <a:rect l="l" t="t" r="r" b="b"/>
                <a:pathLst>
                  <a:path w="694055" h="694054">
                    <a:moveTo>
                      <a:pt x="346741" y="0"/>
                    </a:moveTo>
                    <a:lnTo>
                      <a:pt x="302469" y="2821"/>
                    </a:lnTo>
                    <a:lnTo>
                      <a:pt x="258781" y="11284"/>
                    </a:lnTo>
                    <a:lnTo>
                      <a:pt x="216262" y="25389"/>
                    </a:lnTo>
                    <a:lnTo>
                      <a:pt x="175496" y="45137"/>
                    </a:lnTo>
                    <a:lnTo>
                      <a:pt x="137066" y="70526"/>
                    </a:lnTo>
                    <a:lnTo>
                      <a:pt x="101558" y="101558"/>
                    </a:lnTo>
                    <a:lnTo>
                      <a:pt x="70526" y="137066"/>
                    </a:lnTo>
                    <a:lnTo>
                      <a:pt x="45137" y="175496"/>
                    </a:lnTo>
                    <a:lnTo>
                      <a:pt x="25389" y="216262"/>
                    </a:lnTo>
                    <a:lnTo>
                      <a:pt x="11284" y="258781"/>
                    </a:lnTo>
                    <a:lnTo>
                      <a:pt x="2821" y="302469"/>
                    </a:lnTo>
                    <a:lnTo>
                      <a:pt x="0" y="346741"/>
                    </a:lnTo>
                    <a:lnTo>
                      <a:pt x="2821" y="391014"/>
                    </a:lnTo>
                    <a:lnTo>
                      <a:pt x="11284" y="434702"/>
                    </a:lnTo>
                    <a:lnTo>
                      <a:pt x="25389" y="477221"/>
                    </a:lnTo>
                    <a:lnTo>
                      <a:pt x="45137" y="517988"/>
                    </a:lnTo>
                    <a:lnTo>
                      <a:pt x="70526" y="556417"/>
                    </a:lnTo>
                    <a:lnTo>
                      <a:pt x="101558" y="591925"/>
                    </a:lnTo>
                    <a:lnTo>
                      <a:pt x="137066" y="622957"/>
                    </a:lnTo>
                    <a:lnTo>
                      <a:pt x="175496" y="648347"/>
                    </a:lnTo>
                    <a:lnTo>
                      <a:pt x="216262" y="668094"/>
                    </a:lnTo>
                    <a:lnTo>
                      <a:pt x="258781" y="682199"/>
                    </a:lnTo>
                    <a:lnTo>
                      <a:pt x="302469" y="690662"/>
                    </a:lnTo>
                    <a:lnTo>
                      <a:pt x="346741" y="693483"/>
                    </a:lnTo>
                    <a:lnTo>
                      <a:pt x="391013" y="690662"/>
                    </a:lnTo>
                    <a:lnTo>
                      <a:pt x="434701" y="682199"/>
                    </a:lnTo>
                    <a:lnTo>
                      <a:pt x="477220" y="668094"/>
                    </a:lnTo>
                    <a:lnTo>
                      <a:pt x="517987" y="648347"/>
                    </a:lnTo>
                    <a:lnTo>
                      <a:pt x="556417" y="622957"/>
                    </a:lnTo>
                    <a:lnTo>
                      <a:pt x="591925" y="591925"/>
                    </a:lnTo>
                    <a:lnTo>
                      <a:pt x="622956" y="556417"/>
                    </a:lnTo>
                    <a:lnTo>
                      <a:pt x="648346" y="517988"/>
                    </a:lnTo>
                    <a:lnTo>
                      <a:pt x="668093" y="477221"/>
                    </a:lnTo>
                    <a:lnTo>
                      <a:pt x="682199" y="434702"/>
                    </a:lnTo>
                    <a:lnTo>
                      <a:pt x="690662" y="391014"/>
                    </a:lnTo>
                    <a:lnTo>
                      <a:pt x="693483" y="346741"/>
                    </a:lnTo>
                    <a:lnTo>
                      <a:pt x="690662" y="302469"/>
                    </a:lnTo>
                    <a:lnTo>
                      <a:pt x="682199" y="258781"/>
                    </a:lnTo>
                    <a:lnTo>
                      <a:pt x="668093" y="216262"/>
                    </a:lnTo>
                    <a:lnTo>
                      <a:pt x="648346" y="175496"/>
                    </a:lnTo>
                    <a:lnTo>
                      <a:pt x="622956" y="137066"/>
                    </a:lnTo>
                    <a:lnTo>
                      <a:pt x="591925" y="101558"/>
                    </a:lnTo>
                    <a:lnTo>
                      <a:pt x="556417" y="70526"/>
                    </a:lnTo>
                    <a:lnTo>
                      <a:pt x="517987" y="45137"/>
                    </a:lnTo>
                    <a:lnTo>
                      <a:pt x="477220" y="25389"/>
                    </a:lnTo>
                    <a:lnTo>
                      <a:pt x="434701" y="11284"/>
                    </a:lnTo>
                    <a:lnTo>
                      <a:pt x="391013" y="2821"/>
                    </a:lnTo>
                    <a:lnTo>
                      <a:pt x="346741" y="0"/>
                    </a:lnTo>
                    <a:close/>
                  </a:path>
                </a:pathLst>
              </a:custGeom>
              <a:solidFill>
                <a:srgbClr val="9be15b"/>
              </a:solidFill>
              <a:ln>
                <a:noFill/>
              </a:ln>
            </p:spPr>
            <p:style>
              <a:lnRef idx="0"/>
              <a:fillRef idx="0"/>
              <a:effectRef idx="0"/>
              <a:fontRef idx="minor"/>
            </p:style>
          </p:sp>
        </p:grpSp>
      </p:grpSp>
      <p:sp>
        <p:nvSpPr>
          <p:cNvPr id="232" name="CustomShape 91"/>
          <p:cNvSpPr/>
          <p:nvPr/>
        </p:nvSpPr>
        <p:spPr>
          <a:xfrm>
            <a:off x="690120" y="5512680"/>
            <a:ext cx="765000" cy="4392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2800" spc="-35" strike="noStrike">
                <a:solidFill>
                  <a:srgbClr val="ffffff"/>
                </a:solidFill>
                <a:latin typeface="Trebuchet MS"/>
                <a:ea typeface="DejaVu Sans"/>
              </a:rPr>
              <a:t>5</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fill="hold">
                      <p:stCondLst>
                        <p:cond delay="indefinite"/>
                      </p:stCondLst>
                      <p:childTnLst>
                        <p:par>
                          <p:cTn id="256" fill="hold">
                            <p:stCondLst>
                              <p:cond delay="0"/>
                            </p:stCondLst>
                            <p:childTnLst>
                              <p:par>
                                <p:cTn id="257" nodeType="clickEffect" fill="hold" presetClass="entr" presetID="16" presetSubtype="21">
                                  <p:stCondLst>
                                    <p:cond delay="0"/>
                                  </p:stCondLst>
                                  <p:childTnLst>
                                    <p:set>
                                      <p:cBhvr>
                                        <p:cTn id="258" dur="1" fill="hold">
                                          <p:stCondLst>
                                            <p:cond delay="0"/>
                                          </p:stCondLst>
                                        </p:cTn>
                                        <p:tgtEl>
                                          <p:spTgt spid="207"/>
                                        </p:tgtEl>
                                        <p:attrNameLst>
                                          <p:attrName>style.visibility</p:attrName>
                                        </p:attrNameLst>
                                      </p:cBhvr>
                                      <p:to>
                                        <p:strVal val="visible"/>
                                      </p:to>
                                    </p:set>
                                    <p:animEffect filter="barn(inVertical)" transition="in">
                                      <p:cBhvr additive="repl">
                                        <p:cTn id="259" dur="500"/>
                                        <p:tgtEl>
                                          <p:spTgt spid="207"/>
                                        </p:tgtEl>
                                      </p:cBhvr>
                                    </p:animEffect>
                                  </p:childTnLst>
                                </p:cTn>
                              </p:par>
                            </p:childTnLst>
                          </p:cTn>
                        </p:par>
                      </p:childTnLst>
                    </p:cTn>
                  </p:par>
                  <p:par>
                    <p:cTn id="260" fill="hold">
                      <p:stCondLst>
                        <p:cond delay="indefinite"/>
                      </p:stCondLst>
                      <p:childTnLst>
                        <p:par>
                          <p:cTn id="261" fill="hold">
                            <p:stCondLst>
                              <p:cond delay="0"/>
                            </p:stCondLst>
                            <p:childTnLst>
                              <p:par>
                                <p:cTn id="262" nodeType="clickEffect" fill="hold" presetClass="entr" presetID="16" presetSubtype="21">
                                  <p:stCondLst>
                                    <p:cond delay="0"/>
                                  </p:stCondLst>
                                  <p:childTnLst>
                                    <p:set>
                                      <p:cBhvr>
                                        <p:cTn id="263" dur="1" fill="hold">
                                          <p:stCondLst>
                                            <p:cond delay="0"/>
                                          </p:stCondLst>
                                        </p:cTn>
                                        <p:tgtEl>
                                          <p:spTgt spid="170"/>
                                        </p:tgtEl>
                                        <p:attrNameLst>
                                          <p:attrName>style.visibility</p:attrName>
                                        </p:attrNameLst>
                                      </p:cBhvr>
                                      <p:to>
                                        <p:strVal val="visible"/>
                                      </p:to>
                                    </p:set>
                                    <p:animEffect filter="barn(inVertical)" transition="in">
                                      <p:cBhvr additive="repl">
                                        <p:cTn id="264" dur="500"/>
                                        <p:tgtEl>
                                          <p:spTgt spid="170"/>
                                        </p:tgtEl>
                                      </p:cBhvr>
                                    </p:animEffec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6" presetSubtype="21">
                                  <p:stCondLst>
                                    <p:cond delay="0"/>
                                  </p:stCondLst>
                                  <p:childTnLst>
                                    <p:set>
                                      <p:cBhvr>
                                        <p:cTn id="268" dur="1" fill="hold">
                                          <p:stCondLst>
                                            <p:cond delay="0"/>
                                          </p:stCondLst>
                                        </p:cTn>
                                        <p:tgtEl>
                                          <p:spTgt spid="214"/>
                                        </p:tgtEl>
                                        <p:attrNameLst>
                                          <p:attrName>style.visibility</p:attrName>
                                        </p:attrNameLst>
                                      </p:cBhvr>
                                      <p:to>
                                        <p:strVal val="visible"/>
                                      </p:to>
                                    </p:set>
                                    <p:animEffect filter="barn(inVertical)" transition="in">
                                      <p:cBhvr additive="repl">
                                        <p:cTn id="269" dur="500"/>
                                        <p:tgtEl>
                                          <p:spTgt spid="214"/>
                                        </p:tgtEl>
                                      </p:cBhvr>
                                    </p:animEffect>
                                  </p:childTnLst>
                                </p:cTn>
                              </p:par>
                            </p:childTnLst>
                          </p:cTn>
                        </p:par>
                      </p:childTnLst>
                    </p:cTn>
                  </p:par>
                  <p:par>
                    <p:cTn id="270" fill="hold">
                      <p:stCondLst>
                        <p:cond delay="indefinite"/>
                      </p:stCondLst>
                      <p:childTnLst>
                        <p:par>
                          <p:cTn id="271" fill="hold">
                            <p:stCondLst>
                              <p:cond delay="0"/>
                            </p:stCondLst>
                            <p:childTnLst>
                              <p:par>
                                <p:cTn id="272" nodeType="clickEffect" fill="hold" presetClass="entr" presetID="16" presetSubtype="21">
                                  <p:stCondLst>
                                    <p:cond delay="0"/>
                                  </p:stCondLst>
                                  <p:childTnLst>
                                    <p:set>
                                      <p:cBhvr>
                                        <p:cTn id="273" dur="1" fill="hold">
                                          <p:stCondLst>
                                            <p:cond delay="0"/>
                                          </p:stCondLst>
                                        </p:cTn>
                                        <p:tgtEl>
                                          <p:spTgt spid="150"/>
                                        </p:tgtEl>
                                        <p:attrNameLst>
                                          <p:attrName>style.visibility</p:attrName>
                                        </p:attrNameLst>
                                      </p:cBhvr>
                                      <p:to>
                                        <p:strVal val="visible"/>
                                      </p:to>
                                    </p:set>
                                    <p:animEffect filter="barn(inVertical)" transition="in">
                                      <p:cBhvr additive="repl">
                                        <p:cTn id="274" dur="500"/>
                                        <p:tgtEl>
                                          <p:spTgt spid="150"/>
                                        </p:tgtEl>
                                      </p:cBhvr>
                                    </p:animEffec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6" presetSubtype="21">
                                  <p:stCondLst>
                                    <p:cond delay="0"/>
                                  </p:stCondLst>
                                  <p:childTnLst>
                                    <p:set>
                                      <p:cBhvr>
                                        <p:cTn id="278" dur="1" fill="hold">
                                          <p:stCondLst>
                                            <p:cond delay="0"/>
                                          </p:stCondLst>
                                        </p:cTn>
                                        <p:tgtEl>
                                          <p:spTgt spid="211"/>
                                        </p:tgtEl>
                                        <p:attrNameLst>
                                          <p:attrName>style.visibility</p:attrName>
                                        </p:attrNameLst>
                                      </p:cBhvr>
                                      <p:to>
                                        <p:strVal val="visible"/>
                                      </p:to>
                                    </p:set>
                                    <p:animEffect filter="barn(inVertical)" transition="in">
                                      <p:cBhvr additive="repl">
                                        <p:cTn id="279" dur="500"/>
                                        <p:tgtEl>
                                          <p:spTgt spid="211"/>
                                        </p:tgtEl>
                                      </p:cBhvr>
                                    </p:animEffect>
                                  </p:childTnLst>
                                </p:cTn>
                              </p:par>
                            </p:childTnLst>
                          </p:cTn>
                        </p:par>
                      </p:childTnLst>
                    </p:cTn>
                  </p:par>
                  <p:par>
                    <p:cTn id="280" fill="hold">
                      <p:stCondLst>
                        <p:cond delay="indefinite"/>
                      </p:stCondLst>
                      <p:childTnLst>
                        <p:par>
                          <p:cTn id="281" fill="hold">
                            <p:stCondLst>
                              <p:cond delay="0"/>
                            </p:stCondLst>
                            <p:childTnLst>
                              <p:par>
                                <p:cTn id="282" nodeType="clickEffect" fill="hold" presetClass="entr" presetID="16" presetSubtype="21">
                                  <p:stCondLst>
                                    <p:cond delay="0"/>
                                  </p:stCondLst>
                                  <p:childTnLst>
                                    <p:set>
                                      <p:cBhvr>
                                        <p:cTn id="283" dur="1" fill="hold">
                                          <p:stCondLst>
                                            <p:cond delay="0"/>
                                          </p:stCondLst>
                                        </p:cTn>
                                        <p:tgtEl>
                                          <p:spTgt spid="180"/>
                                        </p:tgtEl>
                                        <p:attrNameLst>
                                          <p:attrName>style.visibility</p:attrName>
                                        </p:attrNameLst>
                                      </p:cBhvr>
                                      <p:to>
                                        <p:strVal val="visible"/>
                                      </p:to>
                                    </p:set>
                                    <p:animEffect filter="barn(inVertical)" transition="in">
                                      <p:cBhvr additive="repl">
                                        <p:cTn id="284" dur="500"/>
                                        <p:tgtEl>
                                          <p:spTgt spid="180"/>
                                        </p:tgtEl>
                                      </p:cBhvr>
                                    </p:animEffec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6" presetSubtype="21">
                                  <p:stCondLst>
                                    <p:cond delay="0"/>
                                  </p:stCondLst>
                                  <p:childTnLst>
                                    <p:set>
                                      <p:cBhvr>
                                        <p:cTn id="288" dur="1" fill="hold">
                                          <p:stCondLst>
                                            <p:cond delay="0"/>
                                          </p:stCondLst>
                                        </p:cTn>
                                        <p:tgtEl>
                                          <p:spTgt spid="158"/>
                                        </p:tgtEl>
                                        <p:attrNameLst>
                                          <p:attrName>style.visibility</p:attrName>
                                        </p:attrNameLst>
                                      </p:cBhvr>
                                      <p:to>
                                        <p:strVal val="visible"/>
                                      </p:to>
                                    </p:set>
                                    <p:animEffect filter="barn(inVertical)" transition="in">
                                      <p:cBhvr additive="repl">
                                        <p:cTn id="289" dur="500"/>
                                        <p:tgtEl>
                                          <p:spTgt spid="158"/>
                                        </p:tgtEl>
                                      </p:cBhvr>
                                    </p:animEffect>
                                  </p:childTnLst>
                                </p:cTn>
                              </p:par>
                            </p:childTnLst>
                          </p:cTn>
                        </p:par>
                      </p:childTnLst>
                    </p:cTn>
                  </p:par>
                  <p:par>
                    <p:cTn id="290" fill="hold">
                      <p:stCondLst>
                        <p:cond delay="indefinite"/>
                      </p:stCondLst>
                      <p:childTnLst>
                        <p:par>
                          <p:cTn id="291" fill="hold">
                            <p:stCondLst>
                              <p:cond delay="0"/>
                            </p:stCondLst>
                            <p:childTnLst>
                              <p:par>
                                <p:cTn id="292" nodeType="clickEffect" fill="hold" presetClass="entr" presetID="16" presetSubtype="21">
                                  <p:stCondLst>
                                    <p:cond delay="0"/>
                                  </p:stCondLst>
                                  <p:childTnLst>
                                    <p:set>
                                      <p:cBhvr>
                                        <p:cTn id="293" dur="1" fill="hold">
                                          <p:stCondLst>
                                            <p:cond delay="0"/>
                                          </p:stCondLst>
                                        </p:cTn>
                                        <p:tgtEl>
                                          <p:spTgt spid="142"/>
                                        </p:tgtEl>
                                        <p:attrNameLst>
                                          <p:attrName>style.visibility</p:attrName>
                                        </p:attrNameLst>
                                      </p:cBhvr>
                                      <p:to>
                                        <p:strVal val="visible"/>
                                      </p:to>
                                    </p:set>
                                    <p:animEffect filter="barn(inVertical)" transition="in">
                                      <p:cBhvr additive="repl">
                                        <p:cTn id="294" dur="500"/>
                                        <p:tgtEl>
                                          <p:spTgt spid="142"/>
                                        </p:tgtEl>
                                      </p:cBhvr>
                                    </p:animEffec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6" presetSubtype="21">
                                  <p:stCondLst>
                                    <p:cond delay="0"/>
                                  </p:stCondLst>
                                  <p:childTnLst>
                                    <p:set>
                                      <p:cBhvr>
                                        <p:cTn id="298" dur="1" fill="hold">
                                          <p:stCondLst>
                                            <p:cond delay="0"/>
                                          </p:stCondLst>
                                        </p:cTn>
                                        <p:tgtEl>
                                          <p:spTgt spid="174"/>
                                        </p:tgtEl>
                                        <p:attrNameLst>
                                          <p:attrName>style.visibility</p:attrName>
                                        </p:attrNameLst>
                                      </p:cBhvr>
                                      <p:to>
                                        <p:strVal val="visible"/>
                                      </p:to>
                                    </p:set>
                                    <p:animEffect filter="barn(inVertical)" transition="in">
                                      <p:cBhvr additive="repl">
                                        <p:cTn id="299" dur="500"/>
                                        <p:tgtEl>
                                          <p:spTgt spid="174"/>
                                        </p:tgtEl>
                                      </p:cBhvr>
                                    </p:animEffect>
                                  </p:childTnLst>
                                </p:cTn>
                              </p:par>
                            </p:childTnLst>
                          </p:cTn>
                        </p:par>
                      </p:childTnLst>
                    </p:cTn>
                  </p:par>
                  <p:par>
                    <p:cTn id="300" fill="hold">
                      <p:stCondLst>
                        <p:cond delay="indefinite"/>
                      </p:stCondLst>
                      <p:childTnLst>
                        <p:par>
                          <p:cTn id="301" fill="hold">
                            <p:stCondLst>
                              <p:cond delay="0"/>
                            </p:stCondLst>
                            <p:childTnLst>
                              <p:par>
                                <p:cTn id="302" nodeType="clickEffect" fill="hold" presetClass="entr" presetID="16" presetSubtype="21">
                                  <p:stCondLst>
                                    <p:cond delay="0"/>
                                  </p:stCondLst>
                                  <p:childTnLst>
                                    <p:set>
                                      <p:cBhvr>
                                        <p:cTn id="303" dur="1" fill="hold">
                                          <p:stCondLst>
                                            <p:cond delay="0"/>
                                          </p:stCondLst>
                                        </p:cTn>
                                        <p:tgtEl>
                                          <p:spTgt spid="177"/>
                                        </p:tgtEl>
                                        <p:attrNameLst>
                                          <p:attrName>style.visibility</p:attrName>
                                        </p:attrNameLst>
                                      </p:cBhvr>
                                      <p:to>
                                        <p:strVal val="visible"/>
                                      </p:to>
                                    </p:set>
                                    <p:animEffect filter="barn(inVertical)" transition="in">
                                      <p:cBhvr additive="repl">
                                        <p:cTn id="304" dur="500"/>
                                        <p:tgtEl>
                                          <p:spTgt spid="177"/>
                                        </p:tgtEl>
                                      </p:cBhvr>
                                    </p:animEffect>
                                  </p:childTnLst>
                                </p:cTn>
                              </p:par>
                            </p:childTnLst>
                          </p:cTn>
                        </p:par>
                      </p:childTnLst>
                    </p:cTn>
                  </p:par>
                  <p:par>
                    <p:cTn id="305" fill="hold">
                      <p:stCondLst>
                        <p:cond delay="indefinite"/>
                      </p:stCondLst>
                      <p:childTnLst>
                        <p:par>
                          <p:cTn id="306" fill="hold">
                            <p:stCondLst>
                              <p:cond delay="0"/>
                            </p:stCondLst>
                            <p:childTnLst>
                              <p:par>
                                <p:cTn id="307" nodeType="clickEffect" fill="hold" presetClass="entr" presetID="16" presetSubtype="21">
                                  <p:stCondLst>
                                    <p:cond delay="0"/>
                                  </p:stCondLst>
                                  <p:childTnLst>
                                    <p:set>
                                      <p:cBhvr>
                                        <p:cTn id="308" dur="1" fill="hold">
                                          <p:stCondLst>
                                            <p:cond delay="0"/>
                                          </p:stCondLst>
                                        </p:cTn>
                                        <p:tgtEl>
                                          <p:spTgt spid="191"/>
                                        </p:tgtEl>
                                        <p:attrNameLst>
                                          <p:attrName>style.visibility</p:attrName>
                                        </p:attrNameLst>
                                      </p:cBhvr>
                                      <p:to>
                                        <p:strVal val="visible"/>
                                      </p:to>
                                    </p:set>
                                    <p:animEffect filter="barn(inVertical)" transition="in">
                                      <p:cBhvr additive="repl">
                                        <p:cTn id="309" dur="500"/>
                                        <p:tgtEl>
                                          <p:spTgt spid="191"/>
                                        </p:tgtEl>
                                      </p:cBhvr>
                                    </p:animEffect>
                                  </p:childTnLst>
                                </p:cTn>
                              </p:par>
                            </p:childTnLst>
                          </p:cTn>
                        </p:par>
                      </p:childTnLst>
                    </p:cTn>
                  </p:par>
                  <p:par>
                    <p:cTn id="310" fill="hold">
                      <p:stCondLst>
                        <p:cond delay="indefinite"/>
                      </p:stCondLst>
                      <p:childTnLst>
                        <p:par>
                          <p:cTn id="311" fill="hold">
                            <p:stCondLst>
                              <p:cond delay="0"/>
                            </p:stCondLst>
                            <p:childTnLst>
                              <p:par>
                                <p:cTn id="312" nodeType="clickEffect" fill="hold" presetClass="entr" presetID="16" presetSubtype="21">
                                  <p:stCondLst>
                                    <p:cond delay="0"/>
                                  </p:stCondLst>
                                  <p:childTnLst>
                                    <p:set>
                                      <p:cBhvr>
                                        <p:cTn id="313" dur="1" fill="hold">
                                          <p:stCondLst>
                                            <p:cond delay="0"/>
                                          </p:stCondLst>
                                        </p:cTn>
                                        <p:tgtEl>
                                          <p:spTgt spid="165"/>
                                        </p:tgtEl>
                                        <p:attrNameLst>
                                          <p:attrName>style.visibility</p:attrName>
                                        </p:attrNameLst>
                                      </p:cBhvr>
                                      <p:to>
                                        <p:strVal val="visible"/>
                                      </p:to>
                                    </p:set>
                                    <p:animEffect filter="barn(inVertical)" transition="in">
                                      <p:cBhvr additive="repl">
                                        <p:cTn id="314" dur="500"/>
                                        <p:tgtEl>
                                          <p:spTgt spid="165"/>
                                        </p:tgtEl>
                                      </p:cBhvr>
                                    </p:animEffec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6" presetSubtype="21">
                                  <p:stCondLst>
                                    <p:cond delay="0"/>
                                  </p:stCondLst>
                                  <p:childTnLst>
                                    <p:set>
                                      <p:cBhvr>
                                        <p:cTn id="318" dur="1" fill="hold">
                                          <p:stCondLst>
                                            <p:cond delay="0"/>
                                          </p:stCondLst>
                                        </p:cTn>
                                        <p:tgtEl>
                                          <p:spTgt spid="194"/>
                                        </p:tgtEl>
                                        <p:attrNameLst>
                                          <p:attrName>style.visibility</p:attrName>
                                        </p:attrNameLst>
                                      </p:cBhvr>
                                      <p:to>
                                        <p:strVal val="visible"/>
                                      </p:to>
                                    </p:set>
                                    <p:animEffect filter="barn(inVertical)" transition="in">
                                      <p:cBhvr additive="repl">
                                        <p:cTn id="319" dur="500"/>
                                        <p:tgtEl>
                                          <p:spTgt spid="194"/>
                                        </p:tgtEl>
                                      </p:cBhvr>
                                    </p:animEffect>
                                  </p:childTnLst>
                                </p:cTn>
                              </p:par>
                            </p:childTnLst>
                          </p:cTn>
                        </p:par>
                      </p:childTnLst>
                    </p:cTn>
                  </p:par>
                  <p:par>
                    <p:cTn id="320" fill="hold">
                      <p:stCondLst>
                        <p:cond delay="indefinite"/>
                      </p:stCondLst>
                      <p:childTnLst>
                        <p:par>
                          <p:cTn id="321" fill="hold">
                            <p:stCondLst>
                              <p:cond delay="0"/>
                            </p:stCondLst>
                            <p:childTnLst>
                              <p:par>
                                <p:cTn id="322" nodeType="clickEffect" fill="hold" presetClass="entr" presetID="16" presetSubtype="21">
                                  <p:stCondLst>
                                    <p:cond delay="0"/>
                                  </p:stCondLst>
                                  <p:childTnLst>
                                    <p:set>
                                      <p:cBhvr>
                                        <p:cTn id="323" dur="1" fill="hold">
                                          <p:stCondLst>
                                            <p:cond delay="0"/>
                                          </p:stCondLst>
                                        </p:cTn>
                                        <p:tgtEl>
                                          <p:spTgt spid="199"/>
                                        </p:tgtEl>
                                        <p:attrNameLst>
                                          <p:attrName>style.visibility</p:attrName>
                                        </p:attrNameLst>
                                      </p:cBhvr>
                                      <p:to>
                                        <p:strVal val="visible"/>
                                      </p:to>
                                    </p:set>
                                    <p:animEffect filter="barn(inVertical)" transition="in">
                                      <p:cBhvr additive="repl">
                                        <p:cTn id="324" dur="500"/>
                                        <p:tgtEl>
                                          <p:spTgt spid="199"/>
                                        </p:tgtEl>
                                      </p:cBhvr>
                                    </p:animEffec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6" presetSubtype="21">
                                  <p:stCondLst>
                                    <p:cond delay="0"/>
                                  </p:stCondLst>
                                  <p:childTnLst>
                                    <p:set>
                                      <p:cBhvr>
                                        <p:cTn id="328" dur="1" fill="hold">
                                          <p:stCondLst>
                                            <p:cond delay="0"/>
                                          </p:stCondLst>
                                        </p:cTn>
                                        <p:tgtEl>
                                          <p:spTgt spid="202"/>
                                        </p:tgtEl>
                                        <p:attrNameLst>
                                          <p:attrName>style.visibility</p:attrName>
                                        </p:attrNameLst>
                                      </p:cBhvr>
                                      <p:to>
                                        <p:strVal val="visible"/>
                                      </p:to>
                                    </p:set>
                                    <p:animEffect filter="barn(inVertical)" transition="in">
                                      <p:cBhvr additive="repl">
                                        <p:cTn id="329" dur="500"/>
                                        <p:tgtEl>
                                          <p:spTgt spid="202"/>
                                        </p:tgtEl>
                                      </p:cBhvr>
                                    </p:animEffect>
                                  </p:childTnLst>
                                </p:cTn>
                              </p:par>
                            </p:childTnLst>
                          </p:cTn>
                        </p:par>
                      </p:childTnLst>
                    </p:cTn>
                  </p:par>
                  <p:par>
                    <p:cTn id="330" fill="hold">
                      <p:stCondLst>
                        <p:cond delay="indefinite"/>
                      </p:stCondLst>
                      <p:childTnLst>
                        <p:par>
                          <p:cTn id="331" fill="hold">
                            <p:stCondLst>
                              <p:cond delay="0"/>
                            </p:stCondLst>
                            <p:childTnLst>
                              <p:par>
                                <p:cTn id="332" nodeType="clickEffect" fill="hold" presetClass="entr" presetID="16" presetSubtype="21">
                                  <p:stCondLst>
                                    <p:cond delay="0"/>
                                  </p:stCondLst>
                                  <p:childTnLst>
                                    <p:set>
                                      <p:cBhvr>
                                        <p:cTn id="333" dur="1" fill="hold">
                                          <p:stCondLst>
                                            <p:cond delay="0"/>
                                          </p:stCondLst>
                                        </p:cTn>
                                        <p:tgtEl>
                                          <p:spTgt spid="206"/>
                                        </p:tgtEl>
                                        <p:attrNameLst>
                                          <p:attrName>style.visibility</p:attrName>
                                        </p:attrNameLst>
                                      </p:cBhvr>
                                      <p:to>
                                        <p:strVal val="visible"/>
                                      </p:to>
                                    </p:set>
                                    <p:animEffect filter="barn(inVertical)" transition="in">
                                      <p:cBhvr additive="repl">
                                        <p:cTn id="334" dur="500"/>
                                        <p:tgtEl>
                                          <p:spTgt spid="206"/>
                                        </p:tgtEl>
                                      </p:cBhvr>
                                    </p:animEffect>
                                  </p:childTnLst>
                                </p:cTn>
                              </p:par>
                              <p:par>
                                <p:cTn id="335" nodeType="withEffect" fill="hold" presetClass="entr" presetID="16" presetSubtype="21">
                                  <p:stCondLst>
                                    <p:cond delay="0"/>
                                  </p:stCondLst>
                                  <p:childTnLst>
                                    <p:set>
                                      <p:cBhvr>
                                        <p:cTn id="336" dur="1" fill="hold">
                                          <p:stCondLst>
                                            <p:cond delay="0"/>
                                          </p:stCondLst>
                                        </p:cTn>
                                        <p:tgtEl>
                                          <p:spTgt spid="205"/>
                                        </p:tgtEl>
                                        <p:attrNameLst>
                                          <p:attrName>style.visibility</p:attrName>
                                        </p:attrNameLst>
                                      </p:cBhvr>
                                      <p:to>
                                        <p:strVal val="visible"/>
                                      </p:to>
                                    </p:set>
                                    <p:animEffect filter="barn(inVertical)" transition="in">
                                      <p:cBhvr additive="repl">
                                        <p:cTn id="337" dur="500"/>
                                        <p:tgtEl>
                                          <p:spTgt spid="205"/>
                                        </p:tgtEl>
                                      </p:cBhvr>
                                    </p:animEffect>
                                  </p:childTnLst>
                                </p:cTn>
                              </p:par>
                            </p:childTnLst>
                          </p:cTn>
                        </p:par>
                      </p:childTnLst>
                    </p:cTn>
                  </p:par>
                  <p:par>
                    <p:cTn id="338" fill="hold">
                      <p:stCondLst>
                        <p:cond delay="indefinite"/>
                      </p:stCondLst>
                      <p:childTnLst>
                        <p:par>
                          <p:cTn id="339" fill="hold">
                            <p:stCondLst>
                              <p:cond delay="0"/>
                            </p:stCondLst>
                            <p:childTnLst>
                              <p:par>
                                <p:cTn id="340" nodeType="clickEffect" fill="hold" presetClass="entr" presetID="16" presetSubtype="21">
                                  <p:stCondLst>
                                    <p:cond delay="0"/>
                                  </p:stCondLst>
                                  <p:childTnLst>
                                    <p:set>
                                      <p:cBhvr>
                                        <p:cTn id="341" dur="1" fill="hold">
                                          <p:stCondLst>
                                            <p:cond delay="0"/>
                                          </p:stCondLst>
                                        </p:cTn>
                                        <p:tgtEl>
                                          <p:spTgt spid="226"/>
                                        </p:tgtEl>
                                        <p:attrNameLst>
                                          <p:attrName>style.visibility</p:attrName>
                                        </p:attrNameLst>
                                      </p:cBhvr>
                                      <p:to>
                                        <p:strVal val="visible"/>
                                      </p:to>
                                    </p:set>
                                    <p:animEffect filter="barn(inVertical)" transition="in">
                                      <p:cBhvr additive="repl">
                                        <p:cTn id="342"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6095880" y="825480"/>
            <a:ext cx="6094800" cy="6031800"/>
          </a:xfrm>
          <a:custGeom>
            <a:avLst/>
            <a:gdLst/>
            <a:ahLst/>
            <a:rect l="l" t="t" r="r" b="b"/>
            <a:pathLst>
              <a:path w="10052050" h="9947910">
                <a:moveTo>
                  <a:pt x="0" y="0"/>
                </a:moveTo>
                <a:lnTo>
                  <a:pt x="10052049" y="0"/>
                </a:lnTo>
                <a:lnTo>
                  <a:pt x="10052049" y="9947341"/>
                </a:lnTo>
                <a:lnTo>
                  <a:pt x="0" y="9947341"/>
                </a:lnTo>
                <a:lnTo>
                  <a:pt x="0" y="0"/>
                </a:lnTo>
                <a:close/>
              </a:path>
            </a:pathLst>
          </a:custGeom>
          <a:solidFill>
            <a:srgbClr val="e7e7e7"/>
          </a:solidFill>
          <a:ln>
            <a:noFill/>
          </a:ln>
        </p:spPr>
        <p:style>
          <a:lnRef idx="0"/>
          <a:fillRef idx="0"/>
          <a:effectRef idx="0"/>
          <a:fontRef idx="minor"/>
        </p:style>
      </p:sp>
      <p:sp>
        <p:nvSpPr>
          <p:cNvPr id="234" name="CustomShape 2"/>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235" name="CustomShape 3"/>
          <p:cNvSpPr/>
          <p:nvPr/>
        </p:nvSpPr>
        <p:spPr>
          <a:xfrm>
            <a:off x="367200" y="-280440"/>
            <a:ext cx="10239480" cy="134784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1" lang="en-US" sz="4400" spc="-1" strike="noStrike">
                <a:solidFill>
                  <a:srgbClr val="ffffff"/>
                </a:solidFill>
                <a:latin typeface="Calibri Light"/>
              </a:rPr>
              <a:t>FRONT-END AND BACK-END</a:t>
            </a:r>
            <a:endParaRPr b="0" lang="en-US" sz="4400" spc="-1" strike="noStrike">
              <a:latin typeface="Arial"/>
            </a:endParaRPr>
          </a:p>
        </p:txBody>
      </p:sp>
      <p:grpSp>
        <p:nvGrpSpPr>
          <p:cNvPr id="236" name="Group 4"/>
          <p:cNvGrpSpPr/>
          <p:nvPr/>
        </p:nvGrpSpPr>
        <p:grpSpPr>
          <a:xfrm>
            <a:off x="3679920" y="1965240"/>
            <a:ext cx="5675040" cy="2902680"/>
            <a:chOff x="3679920" y="1965240"/>
            <a:chExt cx="5675040" cy="2902680"/>
          </a:xfrm>
        </p:grpSpPr>
        <p:grpSp>
          <p:nvGrpSpPr>
            <p:cNvPr id="237" name="Group 5"/>
            <p:cNvGrpSpPr/>
            <p:nvPr/>
          </p:nvGrpSpPr>
          <p:grpSpPr>
            <a:xfrm>
              <a:off x="3679920" y="2816280"/>
              <a:ext cx="1404000" cy="1404000"/>
              <a:chOff x="3679920" y="2816280"/>
              <a:chExt cx="1404000" cy="1404000"/>
            </a:xfrm>
          </p:grpSpPr>
          <p:sp>
            <p:nvSpPr>
              <p:cNvPr id="238" name="CustomShape 6"/>
              <p:cNvSpPr/>
              <p:nvPr/>
            </p:nvSpPr>
            <p:spPr>
              <a:xfrm>
                <a:off x="3679920" y="2816280"/>
                <a:ext cx="1404000" cy="1404000"/>
              </a:xfrm>
              <a:custGeom>
                <a:avLst/>
                <a:gdLst/>
                <a:ahLst/>
                <a:rect l="l" t="t" r="r" b="b"/>
                <a:pathLst>
                  <a:path w="2316479" h="2316479">
                    <a:moveTo>
                      <a:pt x="1158122" y="0"/>
                    </a:moveTo>
                    <a:lnTo>
                      <a:pt x="1113672" y="848"/>
                    </a:lnTo>
                    <a:lnTo>
                      <a:pt x="1069275" y="3392"/>
                    </a:lnTo>
                    <a:lnTo>
                      <a:pt x="1024984" y="7632"/>
                    </a:lnTo>
                    <a:lnTo>
                      <a:pt x="980850" y="13568"/>
                    </a:lnTo>
                    <a:lnTo>
                      <a:pt x="936927" y="21200"/>
                    </a:lnTo>
                    <a:lnTo>
                      <a:pt x="893268" y="30528"/>
                    </a:lnTo>
                    <a:lnTo>
                      <a:pt x="849925" y="41552"/>
                    </a:lnTo>
                    <a:lnTo>
                      <a:pt x="806951" y="54272"/>
                    </a:lnTo>
                    <a:lnTo>
                      <a:pt x="764398" y="68689"/>
                    </a:lnTo>
                    <a:lnTo>
                      <a:pt x="722319" y="84801"/>
                    </a:lnTo>
                    <a:lnTo>
                      <a:pt x="680768" y="102609"/>
                    </a:lnTo>
                    <a:lnTo>
                      <a:pt x="639795" y="122114"/>
                    </a:lnTo>
                    <a:lnTo>
                      <a:pt x="599456" y="143314"/>
                    </a:lnTo>
                    <a:lnTo>
                      <a:pt x="559801" y="166210"/>
                    </a:lnTo>
                    <a:lnTo>
                      <a:pt x="520883" y="190803"/>
                    </a:lnTo>
                    <a:lnTo>
                      <a:pt x="482756" y="217091"/>
                    </a:lnTo>
                    <a:lnTo>
                      <a:pt x="445473" y="245076"/>
                    </a:lnTo>
                    <a:lnTo>
                      <a:pt x="409084" y="274756"/>
                    </a:lnTo>
                    <a:lnTo>
                      <a:pt x="373645" y="306133"/>
                    </a:lnTo>
                    <a:lnTo>
                      <a:pt x="339206" y="339205"/>
                    </a:lnTo>
                    <a:lnTo>
                      <a:pt x="306133" y="373644"/>
                    </a:lnTo>
                    <a:lnTo>
                      <a:pt x="274757" y="409084"/>
                    </a:lnTo>
                    <a:lnTo>
                      <a:pt x="245076" y="445472"/>
                    </a:lnTo>
                    <a:lnTo>
                      <a:pt x="217092" y="482756"/>
                    </a:lnTo>
                    <a:lnTo>
                      <a:pt x="190803" y="520883"/>
                    </a:lnTo>
                    <a:lnTo>
                      <a:pt x="166211" y="559800"/>
                    </a:lnTo>
                    <a:lnTo>
                      <a:pt x="143314" y="599455"/>
                    </a:lnTo>
                    <a:lnTo>
                      <a:pt x="122114" y="639795"/>
                    </a:lnTo>
                    <a:lnTo>
                      <a:pt x="102609" y="680767"/>
                    </a:lnTo>
                    <a:lnTo>
                      <a:pt x="84801" y="722319"/>
                    </a:lnTo>
                    <a:lnTo>
                      <a:pt x="68689" y="764398"/>
                    </a:lnTo>
                    <a:lnTo>
                      <a:pt x="54273" y="806950"/>
                    </a:lnTo>
                    <a:lnTo>
                      <a:pt x="41552" y="849925"/>
                    </a:lnTo>
                    <a:lnTo>
                      <a:pt x="30528" y="893268"/>
                    </a:lnTo>
                    <a:lnTo>
                      <a:pt x="21200" y="936927"/>
                    </a:lnTo>
                    <a:lnTo>
                      <a:pt x="13568" y="980850"/>
                    </a:lnTo>
                    <a:lnTo>
                      <a:pt x="7632" y="1024983"/>
                    </a:lnTo>
                    <a:lnTo>
                      <a:pt x="3392" y="1069275"/>
                    </a:lnTo>
                    <a:lnTo>
                      <a:pt x="848" y="1113672"/>
                    </a:lnTo>
                    <a:lnTo>
                      <a:pt x="0" y="1158122"/>
                    </a:lnTo>
                    <a:lnTo>
                      <a:pt x="848" y="1202571"/>
                    </a:lnTo>
                    <a:lnTo>
                      <a:pt x="3392" y="1246968"/>
                    </a:lnTo>
                    <a:lnTo>
                      <a:pt x="7632" y="1291260"/>
                    </a:lnTo>
                    <a:lnTo>
                      <a:pt x="13568" y="1335393"/>
                    </a:lnTo>
                    <a:lnTo>
                      <a:pt x="21200" y="1379316"/>
                    </a:lnTo>
                    <a:lnTo>
                      <a:pt x="30528" y="1422975"/>
                    </a:lnTo>
                    <a:lnTo>
                      <a:pt x="41552" y="1466318"/>
                    </a:lnTo>
                    <a:lnTo>
                      <a:pt x="54273" y="1509293"/>
                    </a:lnTo>
                    <a:lnTo>
                      <a:pt x="68689" y="1551846"/>
                    </a:lnTo>
                    <a:lnTo>
                      <a:pt x="84801" y="1593924"/>
                    </a:lnTo>
                    <a:lnTo>
                      <a:pt x="102609" y="1635476"/>
                    </a:lnTo>
                    <a:lnTo>
                      <a:pt x="122114" y="1676448"/>
                    </a:lnTo>
                    <a:lnTo>
                      <a:pt x="143314" y="1716788"/>
                    </a:lnTo>
                    <a:lnTo>
                      <a:pt x="166211" y="1756443"/>
                    </a:lnTo>
                    <a:lnTo>
                      <a:pt x="190803" y="1795360"/>
                    </a:lnTo>
                    <a:lnTo>
                      <a:pt x="217092" y="1833487"/>
                    </a:lnTo>
                    <a:lnTo>
                      <a:pt x="245076" y="1870771"/>
                    </a:lnTo>
                    <a:lnTo>
                      <a:pt x="274757" y="1907159"/>
                    </a:lnTo>
                    <a:lnTo>
                      <a:pt x="306133" y="1942599"/>
                    </a:lnTo>
                    <a:lnTo>
                      <a:pt x="339206" y="1977038"/>
                    </a:lnTo>
                    <a:lnTo>
                      <a:pt x="373645" y="2010111"/>
                    </a:lnTo>
                    <a:lnTo>
                      <a:pt x="409084" y="2041487"/>
                    </a:lnTo>
                    <a:lnTo>
                      <a:pt x="445473" y="2071168"/>
                    </a:lnTo>
                    <a:lnTo>
                      <a:pt x="482756" y="2099152"/>
                    </a:lnTo>
                    <a:lnTo>
                      <a:pt x="520883" y="2125441"/>
                    </a:lnTo>
                    <a:lnTo>
                      <a:pt x="559801" y="2150033"/>
                    </a:lnTo>
                    <a:lnTo>
                      <a:pt x="599456" y="2172930"/>
                    </a:lnTo>
                    <a:lnTo>
                      <a:pt x="639795" y="2194130"/>
                    </a:lnTo>
                    <a:lnTo>
                      <a:pt x="680768" y="2213634"/>
                    </a:lnTo>
                    <a:lnTo>
                      <a:pt x="722319" y="2231443"/>
                    </a:lnTo>
                    <a:lnTo>
                      <a:pt x="764398" y="2247555"/>
                    </a:lnTo>
                    <a:lnTo>
                      <a:pt x="806951" y="2261971"/>
                    </a:lnTo>
                    <a:lnTo>
                      <a:pt x="849925" y="2274692"/>
                    </a:lnTo>
                    <a:lnTo>
                      <a:pt x="893268" y="2285716"/>
                    </a:lnTo>
                    <a:lnTo>
                      <a:pt x="936927" y="2295044"/>
                    </a:lnTo>
                    <a:lnTo>
                      <a:pt x="980850" y="2302676"/>
                    </a:lnTo>
                    <a:lnTo>
                      <a:pt x="1024984" y="2308612"/>
                    </a:lnTo>
                    <a:lnTo>
                      <a:pt x="1069275" y="2312852"/>
                    </a:lnTo>
                    <a:lnTo>
                      <a:pt x="1113672" y="2315396"/>
                    </a:lnTo>
                    <a:lnTo>
                      <a:pt x="1158122" y="2316244"/>
                    </a:lnTo>
                    <a:lnTo>
                      <a:pt x="1202571" y="2315396"/>
                    </a:lnTo>
                    <a:lnTo>
                      <a:pt x="1246968" y="2312852"/>
                    </a:lnTo>
                    <a:lnTo>
                      <a:pt x="1291260" y="2308612"/>
                    </a:lnTo>
                    <a:lnTo>
                      <a:pt x="1335393" y="2302676"/>
                    </a:lnTo>
                    <a:lnTo>
                      <a:pt x="1379316" y="2295044"/>
                    </a:lnTo>
                    <a:lnTo>
                      <a:pt x="1422975" y="2285716"/>
                    </a:lnTo>
                    <a:lnTo>
                      <a:pt x="1466319" y="2274692"/>
                    </a:lnTo>
                    <a:lnTo>
                      <a:pt x="1509293" y="2261971"/>
                    </a:lnTo>
                    <a:lnTo>
                      <a:pt x="1551846" y="2247555"/>
                    </a:lnTo>
                    <a:lnTo>
                      <a:pt x="1593924" y="2231443"/>
                    </a:lnTo>
                    <a:lnTo>
                      <a:pt x="1635476" y="2213634"/>
                    </a:lnTo>
                    <a:lnTo>
                      <a:pt x="1676448" y="2194130"/>
                    </a:lnTo>
                    <a:lnTo>
                      <a:pt x="1716788" y="2172930"/>
                    </a:lnTo>
                    <a:lnTo>
                      <a:pt x="1756443" y="2150033"/>
                    </a:lnTo>
                    <a:lnTo>
                      <a:pt x="1795360" y="2125441"/>
                    </a:lnTo>
                    <a:lnTo>
                      <a:pt x="1833487" y="2099152"/>
                    </a:lnTo>
                    <a:lnTo>
                      <a:pt x="1870771" y="2071168"/>
                    </a:lnTo>
                    <a:lnTo>
                      <a:pt x="1907159" y="2041487"/>
                    </a:lnTo>
                    <a:lnTo>
                      <a:pt x="1942599" y="2010111"/>
                    </a:lnTo>
                    <a:lnTo>
                      <a:pt x="1977038" y="1977038"/>
                    </a:lnTo>
                    <a:lnTo>
                      <a:pt x="2010110" y="1942599"/>
                    </a:lnTo>
                    <a:lnTo>
                      <a:pt x="2041487" y="1907159"/>
                    </a:lnTo>
                    <a:lnTo>
                      <a:pt x="2071168" y="1870771"/>
                    </a:lnTo>
                    <a:lnTo>
                      <a:pt x="2099152" y="1833487"/>
                    </a:lnTo>
                    <a:lnTo>
                      <a:pt x="2125441" y="1795360"/>
                    </a:lnTo>
                    <a:lnTo>
                      <a:pt x="2150033" y="1756443"/>
                    </a:lnTo>
                    <a:lnTo>
                      <a:pt x="2172929" y="1716788"/>
                    </a:lnTo>
                    <a:lnTo>
                      <a:pt x="2194130" y="1676448"/>
                    </a:lnTo>
                    <a:lnTo>
                      <a:pt x="2213634" y="1635476"/>
                    </a:lnTo>
                    <a:lnTo>
                      <a:pt x="2231443" y="1593924"/>
                    </a:lnTo>
                    <a:lnTo>
                      <a:pt x="2247555" y="1551846"/>
                    </a:lnTo>
                    <a:lnTo>
                      <a:pt x="2261971" y="1509293"/>
                    </a:lnTo>
                    <a:lnTo>
                      <a:pt x="2274691" y="1466318"/>
                    </a:lnTo>
                    <a:lnTo>
                      <a:pt x="2285716" y="1422975"/>
                    </a:lnTo>
                    <a:lnTo>
                      <a:pt x="2295044" y="1379316"/>
                    </a:lnTo>
                    <a:lnTo>
                      <a:pt x="2302676" y="1335393"/>
                    </a:lnTo>
                    <a:lnTo>
                      <a:pt x="2308612" y="1291260"/>
                    </a:lnTo>
                    <a:lnTo>
                      <a:pt x="2312852" y="1246968"/>
                    </a:lnTo>
                    <a:lnTo>
                      <a:pt x="2315396" y="1202571"/>
                    </a:lnTo>
                    <a:lnTo>
                      <a:pt x="2316244" y="1158122"/>
                    </a:lnTo>
                    <a:lnTo>
                      <a:pt x="2315396" y="1113672"/>
                    </a:lnTo>
                    <a:lnTo>
                      <a:pt x="2312852" y="1069275"/>
                    </a:lnTo>
                    <a:lnTo>
                      <a:pt x="2308612" y="1024983"/>
                    </a:lnTo>
                    <a:lnTo>
                      <a:pt x="2302676" y="980850"/>
                    </a:lnTo>
                    <a:lnTo>
                      <a:pt x="2295044" y="936927"/>
                    </a:lnTo>
                    <a:lnTo>
                      <a:pt x="2285716" y="893268"/>
                    </a:lnTo>
                    <a:lnTo>
                      <a:pt x="2274691" y="849925"/>
                    </a:lnTo>
                    <a:lnTo>
                      <a:pt x="2261971" y="806950"/>
                    </a:lnTo>
                    <a:lnTo>
                      <a:pt x="2247555" y="764398"/>
                    </a:lnTo>
                    <a:lnTo>
                      <a:pt x="2231443" y="722319"/>
                    </a:lnTo>
                    <a:lnTo>
                      <a:pt x="2213634" y="680767"/>
                    </a:lnTo>
                    <a:lnTo>
                      <a:pt x="2194130" y="639795"/>
                    </a:lnTo>
                    <a:lnTo>
                      <a:pt x="2172929" y="599455"/>
                    </a:lnTo>
                    <a:lnTo>
                      <a:pt x="2150033" y="559800"/>
                    </a:lnTo>
                    <a:lnTo>
                      <a:pt x="2125441" y="520883"/>
                    </a:lnTo>
                    <a:lnTo>
                      <a:pt x="2099152" y="482756"/>
                    </a:lnTo>
                    <a:lnTo>
                      <a:pt x="2071168" y="445472"/>
                    </a:lnTo>
                    <a:lnTo>
                      <a:pt x="2041487" y="409084"/>
                    </a:lnTo>
                    <a:lnTo>
                      <a:pt x="2010110" y="373644"/>
                    </a:lnTo>
                    <a:lnTo>
                      <a:pt x="1977038" y="339205"/>
                    </a:lnTo>
                    <a:lnTo>
                      <a:pt x="1942599" y="306133"/>
                    </a:lnTo>
                    <a:lnTo>
                      <a:pt x="1907159" y="274756"/>
                    </a:lnTo>
                    <a:lnTo>
                      <a:pt x="1870771" y="245076"/>
                    </a:lnTo>
                    <a:lnTo>
                      <a:pt x="1833487" y="217091"/>
                    </a:lnTo>
                    <a:lnTo>
                      <a:pt x="1795360" y="190803"/>
                    </a:lnTo>
                    <a:lnTo>
                      <a:pt x="1756443" y="166210"/>
                    </a:lnTo>
                    <a:lnTo>
                      <a:pt x="1716788" y="143314"/>
                    </a:lnTo>
                    <a:lnTo>
                      <a:pt x="1676448" y="122114"/>
                    </a:lnTo>
                    <a:lnTo>
                      <a:pt x="1635476" y="102609"/>
                    </a:lnTo>
                    <a:lnTo>
                      <a:pt x="1593924" y="84801"/>
                    </a:lnTo>
                    <a:lnTo>
                      <a:pt x="1551846" y="68689"/>
                    </a:lnTo>
                    <a:lnTo>
                      <a:pt x="1509293" y="54272"/>
                    </a:lnTo>
                    <a:lnTo>
                      <a:pt x="1466319" y="41552"/>
                    </a:lnTo>
                    <a:lnTo>
                      <a:pt x="1422975" y="30528"/>
                    </a:lnTo>
                    <a:lnTo>
                      <a:pt x="1379316" y="21200"/>
                    </a:lnTo>
                    <a:lnTo>
                      <a:pt x="1335393" y="13568"/>
                    </a:lnTo>
                    <a:lnTo>
                      <a:pt x="1291260" y="7632"/>
                    </a:lnTo>
                    <a:lnTo>
                      <a:pt x="1246968" y="3392"/>
                    </a:lnTo>
                    <a:lnTo>
                      <a:pt x="1202571" y="848"/>
                    </a:lnTo>
                    <a:lnTo>
                      <a:pt x="1158122" y="0"/>
                    </a:lnTo>
                    <a:close/>
                  </a:path>
                </a:pathLst>
              </a:custGeom>
              <a:solidFill>
                <a:srgbClr val="6bcb70"/>
              </a:solidFill>
              <a:ln>
                <a:noFill/>
              </a:ln>
            </p:spPr>
            <p:style>
              <a:lnRef idx="0"/>
              <a:fillRef idx="0"/>
              <a:effectRef idx="0"/>
              <a:fontRef idx="minor"/>
            </p:style>
          </p:sp>
          <p:sp>
            <p:nvSpPr>
              <p:cNvPr id="239" name="CustomShape 7"/>
              <p:cNvSpPr/>
              <p:nvPr/>
            </p:nvSpPr>
            <p:spPr>
              <a:xfrm>
                <a:off x="3891240" y="3389400"/>
                <a:ext cx="978120" cy="491040"/>
              </a:xfrm>
              <a:prstGeom prst="rect">
                <a:avLst/>
              </a:prstGeom>
              <a:noFill/>
              <a:ln>
                <a:noFill/>
              </a:ln>
            </p:spPr>
            <p:style>
              <a:lnRef idx="0"/>
              <a:fillRef idx="0"/>
              <a:effectRef idx="0"/>
              <a:fontRef idx="minor"/>
            </p:style>
            <p:txBody>
              <a:bodyPr lIns="0" rIns="0" tIns="10440" bIns="0">
                <a:spAutoFit/>
              </a:bodyPr>
              <a:p>
                <a:pPr marL="7560">
                  <a:lnSpc>
                    <a:spcPct val="100000"/>
                  </a:lnSpc>
                  <a:spcBef>
                    <a:spcPts val="82"/>
                  </a:spcBef>
                </a:pPr>
                <a:r>
                  <a:rPr b="0" lang="en-US" sz="1580" spc="-55" strike="noStrike">
                    <a:solidFill>
                      <a:srgbClr val="ffffff"/>
                    </a:solidFill>
                    <a:latin typeface="Arial"/>
                    <a:ea typeface="DejaVu Sans"/>
                  </a:rPr>
                  <a:t>B</a:t>
                </a:r>
                <a:r>
                  <a:rPr b="0" lang="en-US" sz="1580" spc="-58" strike="noStrike">
                    <a:solidFill>
                      <a:srgbClr val="ffffff"/>
                    </a:solidFill>
                    <a:latin typeface="Arial"/>
                    <a:ea typeface="DejaVu Sans"/>
                  </a:rPr>
                  <a:t>R</a:t>
                </a:r>
                <a:r>
                  <a:rPr b="0" lang="en-US" sz="1580" spc="-94" strike="noStrike">
                    <a:solidFill>
                      <a:srgbClr val="ffffff"/>
                    </a:solidFill>
                    <a:latin typeface="Arial"/>
                    <a:ea typeface="DejaVu Sans"/>
                  </a:rPr>
                  <a:t>OWSER</a:t>
                </a:r>
                <a:endParaRPr b="0" lang="en-US" sz="1580" spc="-1" strike="noStrike">
                  <a:latin typeface="Arial"/>
                </a:endParaRPr>
              </a:p>
            </p:txBody>
          </p:sp>
        </p:grpSp>
        <p:sp>
          <p:nvSpPr>
            <p:cNvPr id="240" name="CustomShape 8"/>
            <p:cNvSpPr/>
            <p:nvPr/>
          </p:nvSpPr>
          <p:spPr>
            <a:xfrm>
              <a:off x="6445440" y="1965240"/>
              <a:ext cx="2909520" cy="2902680"/>
            </a:xfrm>
            <a:custGeom>
              <a:avLst/>
              <a:gdLst/>
              <a:ahLst/>
              <a:rect l="l" t="t" r="r" b="b"/>
              <a:pathLst>
                <a:path w="4799330" h="4787900">
                  <a:moveTo>
                    <a:pt x="2668767" y="4775200"/>
                  </a:moveTo>
                  <a:lnTo>
                    <a:pt x="2130457" y="4775200"/>
                  </a:lnTo>
                  <a:lnTo>
                    <a:pt x="2175200" y="4787900"/>
                  </a:lnTo>
                  <a:lnTo>
                    <a:pt x="2624024" y="4787900"/>
                  </a:lnTo>
                  <a:lnTo>
                    <a:pt x="2668767" y="4775200"/>
                  </a:lnTo>
                  <a:close/>
                  <a:moveTo>
                    <a:pt x="2758013" y="4762500"/>
                  </a:moveTo>
                  <a:lnTo>
                    <a:pt x="2041212" y="4762500"/>
                  </a:lnTo>
                  <a:lnTo>
                    <a:pt x="2085790" y="4775200"/>
                  </a:lnTo>
                  <a:lnTo>
                    <a:pt x="2713435" y="4775200"/>
                  </a:lnTo>
                  <a:lnTo>
                    <a:pt x="2758013" y="4762500"/>
                  </a:lnTo>
                  <a:close/>
                  <a:moveTo>
                    <a:pt x="2846853" y="4749800"/>
                  </a:moveTo>
                  <a:lnTo>
                    <a:pt x="1952372" y="4749800"/>
                  </a:lnTo>
                  <a:lnTo>
                    <a:pt x="1996735" y="4762500"/>
                  </a:lnTo>
                  <a:lnTo>
                    <a:pt x="2802490" y="4762500"/>
                  </a:lnTo>
                  <a:lnTo>
                    <a:pt x="2846853" y="4749800"/>
                  </a:lnTo>
                  <a:close/>
                  <a:moveTo>
                    <a:pt x="2935186" y="50800"/>
                  </a:moveTo>
                  <a:lnTo>
                    <a:pt x="1864039" y="50800"/>
                  </a:lnTo>
                  <a:lnTo>
                    <a:pt x="1560329" y="139700"/>
                  </a:lnTo>
                  <a:lnTo>
                    <a:pt x="1517803" y="165100"/>
                  </a:lnTo>
                  <a:lnTo>
                    <a:pt x="1475531" y="177800"/>
                  </a:lnTo>
                  <a:lnTo>
                    <a:pt x="1433525" y="203200"/>
                  </a:lnTo>
                  <a:lnTo>
                    <a:pt x="1391798" y="215900"/>
                  </a:lnTo>
                  <a:lnTo>
                    <a:pt x="1350363" y="241300"/>
                  </a:lnTo>
                  <a:lnTo>
                    <a:pt x="1309231" y="254000"/>
                  </a:lnTo>
                  <a:lnTo>
                    <a:pt x="1227931" y="304800"/>
                  </a:lnTo>
                  <a:lnTo>
                    <a:pt x="1187788" y="317500"/>
                  </a:lnTo>
                  <a:lnTo>
                    <a:pt x="1069538" y="393700"/>
                  </a:lnTo>
                  <a:lnTo>
                    <a:pt x="992647" y="444500"/>
                  </a:lnTo>
                  <a:lnTo>
                    <a:pt x="954823" y="482600"/>
                  </a:lnTo>
                  <a:lnTo>
                    <a:pt x="880480" y="533400"/>
                  </a:lnTo>
                  <a:lnTo>
                    <a:pt x="843986" y="571500"/>
                  </a:lnTo>
                  <a:lnTo>
                    <a:pt x="807961" y="596900"/>
                  </a:lnTo>
                  <a:lnTo>
                    <a:pt x="772418" y="635000"/>
                  </a:lnTo>
                  <a:lnTo>
                    <a:pt x="737369" y="660400"/>
                  </a:lnTo>
                  <a:lnTo>
                    <a:pt x="702826" y="698500"/>
                  </a:lnTo>
                  <a:lnTo>
                    <a:pt x="668960" y="736600"/>
                  </a:lnTo>
                  <a:lnTo>
                    <a:pt x="635930" y="762000"/>
                  </a:lnTo>
                  <a:lnTo>
                    <a:pt x="603736" y="800100"/>
                  </a:lnTo>
                  <a:lnTo>
                    <a:pt x="572379" y="838200"/>
                  </a:lnTo>
                  <a:lnTo>
                    <a:pt x="541858" y="876300"/>
                  </a:lnTo>
                  <a:lnTo>
                    <a:pt x="512172" y="914400"/>
                  </a:lnTo>
                  <a:lnTo>
                    <a:pt x="483324" y="952500"/>
                  </a:lnTo>
                  <a:lnTo>
                    <a:pt x="455311" y="990600"/>
                  </a:lnTo>
                  <a:lnTo>
                    <a:pt x="428134" y="1028700"/>
                  </a:lnTo>
                  <a:lnTo>
                    <a:pt x="401794" y="1066800"/>
                  </a:lnTo>
                  <a:lnTo>
                    <a:pt x="376290" y="1104900"/>
                  </a:lnTo>
                  <a:lnTo>
                    <a:pt x="351622" y="1143000"/>
                  </a:lnTo>
                  <a:lnTo>
                    <a:pt x="327790" y="1181100"/>
                  </a:lnTo>
                  <a:lnTo>
                    <a:pt x="304795" y="1219200"/>
                  </a:lnTo>
                  <a:lnTo>
                    <a:pt x="282635" y="1257300"/>
                  </a:lnTo>
                  <a:lnTo>
                    <a:pt x="261312" y="1308100"/>
                  </a:lnTo>
                  <a:lnTo>
                    <a:pt x="240825" y="1346200"/>
                  </a:lnTo>
                  <a:lnTo>
                    <a:pt x="221175" y="1384300"/>
                  </a:lnTo>
                  <a:lnTo>
                    <a:pt x="202360" y="1422400"/>
                  </a:lnTo>
                  <a:lnTo>
                    <a:pt x="184382" y="1473200"/>
                  </a:lnTo>
                  <a:lnTo>
                    <a:pt x="167240" y="1511300"/>
                  </a:lnTo>
                  <a:lnTo>
                    <a:pt x="150934" y="1549400"/>
                  </a:lnTo>
                  <a:lnTo>
                    <a:pt x="135464" y="1600200"/>
                  </a:lnTo>
                  <a:lnTo>
                    <a:pt x="120831" y="1638300"/>
                  </a:lnTo>
                  <a:lnTo>
                    <a:pt x="107033" y="1689100"/>
                  </a:lnTo>
                  <a:lnTo>
                    <a:pt x="94072" y="1727200"/>
                  </a:lnTo>
                  <a:lnTo>
                    <a:pt x="81947" y="1765300"/>
                  </a:lnTo>
                  <a:lnTo>
                    <a:pt x="70658" y="1816100"/>
                  </a:lnTo>
                  <a:lnTo>
                    <a:pt x="60206" y="1854200"/>
                  </a:lnTo>
                  <a:lnTo>
                    <a:pt x="50590" y="1905000"/>
                  </a:lnTo>
                  <a:lnTo>
                    <a:pt x="41810" y="1943100"/>
                  </a:lnTo>
                  <a:lnTo>
                    <a:pt x="33866" y="1993900"/>
                  </a:lnTo>
                  <a:lnTo>
                    <a:pt x="26758" y="2032000"/>
                  </a:lnTo>
                  <a:lnTo>
                    <a:pt x="20486" y="2082800"/>
                  </a:lnTo>
                  <a:lnTo>
                    <a:pt x="15051" y="2120900"/>
                  </a:lnTo>
                  <a:lnTo>
                    <a:pt x="10452" y="2171700"/>
                  </a:lnTo>
                  <a:lnTo>
                    <a:pt x="6689" y="2209800"/>
                  </a:lnTo>
                  <a:lnTo>
                    <a:pt x="3762" y="2260600"/>
                  </a:lnTo>
                  <a:lnTo>
                    <a:pt x="1672" y="2298700"/>
                  </a:lnTo>
                  <a:lnTo>
                    <a:pt x="418" y="2349500"/>
                  </a:lnTo>
                  <a:lnTo>
                    <a:pt x="0" y="2400300"/>
                  </a:lnTo>
                  <a:lnTo>
                    <a:pt x="418" y="2438400"/>
                  </a:lnTo>
                  <a:lnTo>
                    <a:pt x="1672" y="2489200"/>
                  </a:lnTo>
                  <a:lnTo>
                    <a:pt x="3762" y="2527300"/>
                  </a:lnTo>
                  <a:lnTo>
                    <a:pt x="6689" y="2578100"/>
                  </a:lnTo>
                  <a:lnTo>
                    <a:pt x="10452" y="2616200"/>
                  </a:lnTo>
                  <a:lnTo>
                    <a:pt x="15051" y="2667000"/>
                  </a:lnTo>
                  <a:lnTo>
                    <a:pt x="20486" y="2705100"/>
                  </a:lnTo>
                  <a:lnTo>
                    <a:pt x="26758" y="2755900"/>
                  </a:lnTo>
                  <a:lnTo>
                    <a:pt x="33866" y="2794000"/>
                  </a:lnTo>
                  <a:lnTo>
                    <a:pt x="41810" y="2844800"/>
                  </a:lnTo>
                  <a:lnTo>
                    <a:pt x="50590" y="2882900"/>
                  </a:lnTo>
                  <a:lnTo>
                    <a:pt x="60206" y="2933700"/>
                  </a:lnTo>
                  <a:lnTo>
                    <a:pt x="70658" y="2971800"/>
                  </a:lnTo>
                  <a:lnTo>
                    <a:pt x="81947" y="3022600"/>
                  </a:lnTo>
                  <a:lnTo>
                    <a:pt x="94072" y="3060700"/>
                  </a:lnTo>
                  <a:lnTo>
                    <a:pt x="107033" y="3098800"/>
                  </a:lnTo>
                  <a:lnTo>
                    <a:pt x="120831" y="3149600"/>
                  </a:lnTo>
                  <a:lnTo>
                    <a:pt x="135464" y="3187700"/>
                  </a:lnTo>
                  <a:lnTo>
                    <a:pt x="150934" y="3238500"/>
                  </a:lnTo>
                  <a:lnTo>
                    <a:pt x="167240" y="3276600"/>
                  </a:lnTo>
                  <a:lnTo>
                    <a:pt x="184382" y="3314700"/>
                  </a:lnTo>
                  <a:lnTo>
                    <a:pt x="202360" y="3365500"/>
                  </a:lnTo>
                  <a:lnTo>
                    <a:pt x="221175" y="3403600"/>
                  </a:lnTo>
                  <a:lnTo>
                    <a:pt x="240825" y="3441700"/>
                  </a:lnTo>
                  <a:lnTo>
                    <a:pt x="261312" y="3479800"/>
                  </a:lnTo>
                  <a:lnTo>
                    <a:pt x="282635" y="3530600"/>
                  </a:lnTo>
                  <a:lnTo>
                    <a:pt x="304795" y="3568700"/>
                  </a:lnTo>
                  <a:lnTo>
                    <a:pt x="327790" y="3606800"/>
                  </a:lnTo>
                  <a:lnTo>
                    <a:pt x="351622" y="3644900"/>
                  </a:lnTo>
                  <a:lnTo>
                    <a:pt x="376290" y="3683000"/>
                  </a:lnTo>
                  <a:lnTo>
                    <a:pt x="401794" y="3721100"/>
                  </a:lnTo>
                  <a:lnTo>
                    <a:pt x="428134" y="3759200"/>
                  </a:lnTo>
                  <a:lnTo>
                    <a:pt x="455311" y="3797300"/>
                  </a:lnTo>
                  <a:lnTo>
                    <a:pt x="483324" y="3835400"/>
                  </a:lnTo>
                  <a:lnTo>
                    <a:pt x="512172" y="3873500"/>
                  </a:lnTo>
                  <a:lnTo>
                    <a:pt x="541858" y="3911600"/>
                  </a:lnTo>
                  <a:lnTo>
                    <a:pt x="572379" y="3949700"/>
                  </a:lnTo>
                  <a:lnTo>
                    <a:pt x="603736" y="3987800"/>
                  </a:lnTo>
                  <a:lnTo>
                    <a:pt x="635930" y="4025900"/>
                  </a:lnTo>
                  <a:lnTo>
                    <a:pt x="668960" y="4051300"/>
                  </a:lnTo>
                  <a:lnTo>
                    <a:pt x="702826" y="4089400"/>
                  </a:lnTo>
                  <a:lnTo>
                    <a:pt x="737369" y="4127500"/>
                  </a:lnTo>
                  <a:lnTo>
                    <a:pt x="772418" y="4152900"/>
                  </a:lnTo>
                  <a:lnTo>
                    <a:pt x="807961" y="4191000"/>
                  </a:lnTo>
                  <a:lnTo>
                    <a:pt x="843986" y="4216400"/>
                  </a:lnTo>
                  <a:lnTo>
                    <a:pt x="880480" y="4254500"/>
                  </a:lnTo>
                  <a:lnTo>
                    <a:pt x="954823" y="4305300"/>
                  </a:lnTo>
                  <a:lnTo>
                    <a:pt x="992647" y="4343400"/>
                  </a:lnTo>
                  <a:lnTo>
                    <a:pt x="1030890" y="4368800"/>
                  </a:lnTo>
                  <a:lnTo>
                    <a:pt x="1108578" y="4419600"/>
                  </a:lnTo>
                  <a:lnTo>
                    <a:pt x="1227931" y="4495800"/>
                  </a:lnTo>
                  <a:lnTo>
                    <a:pt x="1268416" y="4508500"/>
                  </a:lnTo>
                  <a:lnTo>
                    <a:pt x="1350363" y="4559300"/>
                  </a:lnTo>
                  <a:lnTo>
                    <a:pt x="1391798" y="4572000"/>
                  </a:lnTo>
                  <a:lnTo>
                    <a:pt x="1433525" y="4597400"/>
                  </a:lnTo>
                  <a:lnTo>
                    <a:pt x="1517803" y="4622800"/>
                  </a:lnTo>
                  <a:lnTo>
                    <a:pt x="1560329" y="4648200"/>
                  </a:lnTo>
                  <a:lnTo>
                    <a:pt x="1908136" y="4749800"/>
                  </a:lnTo>
                  <a:lnTo>
                    <a:pt x="2891089" y="4749800"/>
                  </a:lnTo>
                  <a:lnTo>
                    <a:pt x="3238896" y="4648200"/>
                  </a:lnTo>
                  <a:lnTo>
                    <a:pt x="3281421" y="4622800"/>
                  </a:lnTo>
                  <a:lnTo>
                    <a:pt x="3365699" y="4597400"/>
                  </a:lnTo>
                  <a:lnTo>
                    <a:pt x="3407426" y="4572000"/>
                  </a:lnTo>
                  <a:lnTo>
                    <a:pt x="3448862" y="4559300"/>
                  </a:lnTo>
                  <a:lnTo>
                    <a:pt x="3530808" y="4508500"/>
                  </a:lnTo>
                  <a:lnTo>
                    <a:pt x="3571294" y="4495800"/>
                  </a:lnTo>
                  <a:lnTo>
                    <a:pt x="3690646" y="4419600"/>
                  </a:lnTo>
                  <a:lnTo>
                    <a:pt x="3768335" y="4368800"/>
                  </a:lnTo>
                  <a:lnTo>
                    <a:pt x="3806577" y="4343400"/>
                  </a:lnTo>
                  <a:lnTo>
                    <a:pt x="3844402" y="4305300"/>
                  </a:lnTo>
                  <a:lnTo>
                    <a:pt x="3918745" y="4254500"/>
                  </a:lnTo>
                  <a:lnTo>
                    <a:pt x="3955239" y="4216400"/>
                  </a:lnTo>
                  <a:lnTo>
                    <a:pt x="3991264" y="4191000"/>
                  </a:lnTo>
                  <a:lnTo>
                    <a:pt x="4026807" y="4152900"/>
                  </a:lnTo>
                  <a:lnTo>
                    <a:pt x="4061856" y="4127500"/>
                  </a:lnTo>
                  <a:lnTo>
                    <a:pt x="4096398" y="4089400"/>
                  </a:lnTo>
                  <a:lnTo>
                    <a:pt x="4130264" y="4051300"/>
                  </a:lnTo>
                  <a:lnTo>
                    <a:pt x="4163294" y="4025900"/>
                  </a:lnTo>
                  <a:lnTo>
                    <a:pt x="4195488" y="3987800"/>
                  </a:lnTo>
                  <a:lnTo>
                    <a:pt x="4226846" y="3949700"/>
                  </a:lnTo>
                  <a:lnTo>
                    <a:pt x="4257367" y="3911600"/>
                  </a:lnTo>
                  <a:lnTo>
                    <a:pt x="4287052" y="3873500"/>
                  </a:lnTo>
                  <a:lnTo>
                    <a:pt x="4315901" y="3835400"/>
                  </a:lnTo>
                  <a:lnTo>
                    <a:pt x="4343914" y="3797300"/>
                  </a:lnTo>
                  <a:lnTo>
                    <a:pt x="4371090" y="3759200"/>
                  </a:lnTo>
                  <a:lnTo>
                    <a:pt x="4397431" y="3721100"/>
                  </a:lnTo>
                  <a:lnTo>
                    <a:pt x="4422935" y="3683000"/>
                  </a:lnTo>
                  <a:lnTo>
                    <a:pt x="4447603" y="3644900"/>
                  </a:lnTo>
                  <a:lnTo>
                    <a:pt x="4471434" y="3606800"/>
                  </a:lnTo>
                  <a:lnTo>
                    <a:pt x="4494430" y="3568700"/>
                  </a:lnTo>
                  <a:lnTo>
                    <a:pt x="4516589" y="3530600"/>
                  </a:lnTo>
                  <a:lnTo>
                    <a:pt x="4537912" y="3479800"/>
                  </a:lnTo>
                  <a:lnTo>
                    <a:pt x="4558399" y="3441700"/>
                  </a:lnTo>
                  <a:lnTo>
                    <a:pt x="4578050" y="3403600"/>
                  </a:lnTo>
                  <a:lnTo>
                    <a:pt x="4596865" y="3365500"/>
                  </a:lnTo>
                  <a:lnTo>
                    <a:pt x="4614843" y="3314700"/>
                  </a:lnTo>
                  <a:lnTo>
                    <a:pt x="4631985" y="3276600"/>
                  </a:lnTo>
                  <a:lnTo>
                    <a:pt x="4648291" y="3238500"/>
                  </a:lnTo>
                  <a:lnTo>
                    <a:pt x="4663761" y="3187700"/>
                  </a:lnTo>
                  <a:lnTo>
                    <a:pt x="4678394" y="3149600"/>
                  </a:lnTo>
                  <a:lnTo>
                    <a:pt x="4692191" y="3098800"/>
                  </a:lnTo>
                  <a:lnTo>
                    <a:pt x="4705153" y="3060700"/>
                  </a:lnTo>
                  <a:lnTo>
                    <a:pt x="4717277" y="3022600"/>
                  </a:lnTo>
                  <a:lnTo>
                    <a:pt x="4728566" y="2971800"/>
                  </a:lnTo>
                  <a:lnTo>
                    <a:pt x="4739019" y="2933700"/>
                  </a:lnTo>
                  <a:lnTo>
                    <a:pt x="4748635" y="2882900"/>
                  </a:lnTo>
                  <a:lnTo>
                    <a:pt x="4757415" y="2844800"/>
                  </a:lnTo>
                  <a:lnTo>
                    <a:pt x="4765359" y="2794000"/>
                  </a:lnTo>
                  <a:lnTo>
                    <a:pt x="4772467" y="2755900"/>
                  </a:lnTo>
                  <a:lnTo>
                    <a:pt x="4778738" y="2705100"/>
                  </a:lnTo>
                  <a:lnTo>
                    <a:pt x="4784173" y="2667000"/>
                  </a:lnTo>
                  <a:lnTo>
                    <a:pt x="4788773" y="2616200"/>
                  </a:lnTo>
                  <a:lnTo>
                    <a:pt x="4792535" y="2578100"/>
                  </a:lnTo>
                  <a:lnTo>
                    <a:pt x="4795462" y="2527300"/>
                  </a:lnTo>
                  <a:lnTo>
                    <a:pt x="4797553" y="2489200"/>
                  </a:lnTo>
                  <a:lnTo>
                    <a:pt x="4798807" y="2438400"/>
                  </a:lnTo>
                  <a:lnTo>
                    <a:pt x="4799225" y="2400300"/>
                  </a:lnTo>
                  <a:lnTo>
                    <a:pt x="4798807" y="2349500"/>
                  </a:lnTo>
                  <a:lnTo>
                    <a:pt x="4797553" y="2298700"/>
                  </a:lnTo>
                  <a:lnTo>
                    <a:pt x="4795462" y="2260600"/>
                  </a:lnTo>
                  <a:lnTo>
                    <a:pt x="4792535" y="2209800"/>
                  </a:lnTo>
                  <a:lnTo>
                    <a:pt x="4788773" y="2171700"/>
                  </a:lnTo>
                  <a:lnTo>
                    <a:pt x="4784173" y="2120900"/>
                  </a:lnTo>
                  <a:lnTo>
                    <a:pt x="4778738" y="2082800"/>
                  </a:lnTo>
                  <a:lnTo>
                    <a:pt x="4772467" y="2032000"/>
                  </a:lnTo>
                  <a:lnTo>
                    <a:pt x="4765359" y="1993900"/>
                  </a:lnTo>
                  <a:lnTo>
                    <a:pt x="4757415" y="1943100"/>
                  </a:lnTo>
                  <a:lnTo>
                    <a:pt x="4748635" y="1905000"/>
                  </a:lnTo>
                  <a:lnTo>
                    <a:pt x="4739019" y="1854200"/>
                  </a:lnTo>
                  <a:lnTo>
                    <a:pt x="4728566" y="1816100"/>
                  </a:lnTo>
                  <a:lnTo>
                    <a:pt x="4717277" y="1765300"/>
                  </a:lnTo>
                  <a:lnTo>
                    <a:pt x="4705153" y="1727200"/>
                  </a:lnTo>
                  <a:lnTo>
                    <a:pt x="4692191" y="1689100"/>
                  </a:lnTo>
                  <a:lnTo>
                    <a:pt x="4678394" y="1638300"/>
                  </a:lnTo>
                  <a:lnTo>
                    <a:pt x="4663761" y="1600200"/>
                  </a:lnTo>
                  <a:lnTo>
                    <a:pt x="4648291" y="1549400"/>
                  </a:lnTo>
                  <a:lnTo>
                    <a:pt x="4631985" y="1511300"/>
                  </a:lnTo>
                  <a:lnTo>
                    <a:pt x="4614843" y="1473200"/>
                  </a:lnTo>
                  <a:lnTo>
                    <a:pt x="4596865" y="1422400"/>
                  </a:lnTo>
                  <a:lnTo>
                    <a:pt x="4578050" y="1384300"/>
                  </a:lnTo>
                  <a:lnTo>
                    <a:pt x="4558399" y="1346200"/>
                  </a:lnTo>
                  <a:lnTo>
                    <a:pt x="4537912" y="1308100"/>
                  </a:lnTo>
                  <a:lnTo>
                    <a:pt x="4516589" y="1257300"/>
                  </a:lnTo>
                  <a:lnTo>
                    <a:pt x="4494430" y="1219200"/>
                  </a:lnTo>
                  <a:lnTo>
                    <a:pt x="4471434" y="1181100"/>
                  </a:lnTo>
                  <a:lnTo>
                    <a:pt x="4447603" y="1143000"/>
                  </a:lnTo>
                  <a:lnTo>
                    <a:pt x="4422935" y="1104900"/>
                  </a:lnTo>
                  <a:lnTo>
                    <a:pt x="4397431" y="1066800"/>
                  </a:lnTo>
                  <a:lnTo>
                    <a:pt x="4371090" y="1028700"/>
                  </a:lnTo>
                  <a:lnTo>
                    <a:pt x="4343914" y="990600"/>
                  </a:lnTo>
                  <a:lnTo>
                    <a:pt x="4315901" y="952500"/>
                  </a:lnTo>
                  <a:lnTo>
                    <a:pt x="4287052" y="914400"/>
                  </a:lnTo>
                  <a:lnTo>
                    <a:pt x="4257367" y="876300"/>
                  </a:lnTo>
                  <a:lnTo>
                    <a:pt x="4226846" y="838200"/>
                  </a:lnTo>
                  <a:lnTo>
                    <a:pt x="4195488" y="800100"/>
                  </a:lnTo>
                  <a:lnTo>
                    <a:pt x="4163294" y="762000"/>
                  </a:lnTo>
                  <a:lnTo>
                    <a:pt x="4130264" y="736600"/>
                  </a:lnTo>
                  <a:lnTo>
                    <a:pt x="4096398" y="698500"/>
                  </a:lnTo>
                  <a:lnTo>
                    <a:pt x="4061856" y="660400"/>
                  </a:lnTo>
                  <a:lnTo>
                    <a:pt x="4026807" y="635000"/>
                  </a:lnTo>
                  <a:lnTo>
                    <a:pt x="3991264" y="596900"/>
                  </a:lnTo>
                  <a:lnTo>
                    <a:pt x="3955239" y="571500"/>
                  </a:lnTo>
                  <a:lnTo>
                    <a:pt x="3918745" y="533400"/>
                  </a:lnTo>
                  <a:lnTo>
                    <a:pt x="3844402" y="482600"/>
                  </a:lnTo>
                  <a:lnTo>
                    <a:pt x="3806577" y="444500"/>
                  </a:lnTo>
                  <a:lnTo>
                    <a:pt x="3729687" y="393700"/>
                  </a:lnTo>
                  <a:lnTo>
                    <a:pt x="3611437" y="317500"/>
                  </a:lnTo>
                  <a:lnTo>
                    <a:pt x="3571294" y="304800"/>
                  </a:lnTo>
                  <a:lnTo>
                    <a:pt x="3489994" y="254000"/>
                  </a:lnTo>
                  <a:lnTo>
                    <a:pt x="3448862" y="241300"/>
                  </a:lnTo>
                  <a:lnTo>
                    <a:pt x="3407426" y="215900"/>
                  </a:lnTo>
                  <a:lnTo>
                    <a:pt x="3365699" y="203200"/>
                  </a:lnTo>
                  <a:lnTo>
                    <a:pt x="3323693" y="177800"/>
                  </a:lnTo>
                  <a:lnTo>
                    <a:pt x="3281421" y="165100"/>
                  </a:lnTo>
                  <a:lnTo>
                    <a:pt x="3238896" y="139700"/>
                  </a:lnTo>
                  <a:lnTo>
                    <a:pt x="2935186" y="50800"/>
                  </a:lnTo>
                  <a:close/>
                  <a:moveTo>
                    <a:pt x="2802490" y="25400"/>
                  </a:moveTo>
                  <a:lnTo>
                    <a:pt x="1996735" y="25400"/>
                  </a:lnTo>
                  <a:lnTo>
                    <a:pt x="1908136" y="50800"/>
                  </a:lnTo>
                  <a:lnTo>
                    <a:pt x="2891089" y="50800"/>
                  </a:lnTo>
                  <a:lnTo>
                    <a:pt x="2802490" y="25400"/>
                  </a:lnTo>
                  <a:close/>
                  <a:moveTo>
                    <a:pt x="2713435" y="12700"/>
                  </a:moveTo>
                  <a:lnTo>
                    <a:pt x="2085790" y="12700"/>
                  </a:lnTo>
                  <a:lnTo>
                    <a:pt x="2041212" y="25400"/>
                  </a:lnTo>
                  <a:lnTo>
                    <a:pt x="2758013" y="25400"/>
                  </a:lnTo>
                  <a:lnTo>
                    <a:pt x="2713435" y="12700"/>
                  </a:lnTo>
                  <a:close/>
                  <a:moveTo>
                    <a:pt x="2624024" y="0"/>
                  </a:moveTo>
                  <a:lnTo>
                    <a:pt x="2175200" y="0"/>
                  </a:lnTo>
                  <a:lnTo>
                    <a:pt x="2130457" y="12700"/>
                  </a:lnTo>
                  <a:lnTo>
                    <a:pt x="2668767" y="12700"/>
                  </a:lnTo>
                  <a:lnTo>
                    <a:pt x="2624024" y="0"/>
                  </a:lnTo>
                  <a:close/>
                </a:path>
              </a:pathLst>
            </a:custGeom>
            <a:solidFill>
              <a:srgbClr val="d1d1d1"/>
            </a:solidFill>
            <a:ln>
              <a:noFill/>
            </a:ln>
          </p:spPr>
          <p:style>
            <a:lnRef idx="0"/>
            <a:fillRef idx="0"/>
            <a:effectRef idx="0"/>
            <a:fontRef idx="minor"/>
          </p:style>
        </p:sp>
        <p:sp>
          <p:nvSpPr>
            <p:cNvPr id="241" name="CustomShape 9"/>
            <p:cNvSpPr/>
            <p:nvPr/>
          </p:nvSpPr>
          <p:spPr>
            <a:xfrm>
              <a:off x="7498080" y="2658960"/>
              <a:ext cx="1252800" cy="491040"/>
            </a:xfrm>
            <a:prstGeom prst="rect">
              <a:avLst/>
            </a:prstGeom>
            <a:noFill/>
            <a:ln>
              <a:noFill/>
            </a:ln>
          </p:spPr>
          <p:style>
            <a:lnRef idx="0"/>
            <a:fillRef idx="0"/>
            <a:effectRef idx="0"/>
            <a:fontRef idx="minor"/>
          </p:style>
          <p:txBody>
            <a:bodyPr lIns="0" rIns="0" tIns="10440" bIns="0">
              <a:spAutoFit/>
            </a:bodyPr>
            <a:p>
              <a:pPr marL="7560">
                <a:lnSpc>
                  <a:spcPct val="100000"/>
                </a:lnSpc>
                <a:spcBef>
                  <a:spcPts val="82"/>
                </a:spcBef>
              </a:pPr>
              <a:r>
                <a:rPr b="0" lang="en-US" sz="1580" spc="-77" strike="noStrike">
                  <a:solidFill>
                    <a:srgbClr val="444444"/>
                  </a:solidFill>
                  <a:latin typeface="Arial"/>
                  <a:ea typeface="DejaVu Sans"/>
                </a:rPr>
                <a:t>WEB</a:t>
              </a:r>
              <a:r>
                <a:rPr b="0" lang="en-US" sz="1580" spc="-92" strike="noStrike">
                  <a:solidFill>
                    <a:srgbClr val="444444"/>
                  </a:solidFill>
                  <a:latin typeface="Arial"/>
                  <a:ea typeface="DejaVu Sans"/>
                </a:rPr>
                <a:t> </a:t>
              </a:r>
              <a:r>
                <a:rPr b="0" lang="en-US" sz="1580" spc="-86" strike="noStrike">
                  <a:solidFill>
                    <a:srgbClr val="444444"/>
                  </a:solidFill>
                  <a:latin typeface="Arial"/>
                  <a:ea typeface="DejaVu Sans"/>
                </a:rPr>
                <a:t>SERVER</a:t>
              </a:r>
              <a:endParaRPr b="0" lang="en-US" sz="1580" spc="-1" strike="noStrike">
                <a:latin typeface="Arial"/>
              </a:endParaRPr>
            </a:p>
          </p:txBody>
        </p:sp>
      </p:grpSp>
      <p:sp>
        <p:nvSpPr>
          <p:cNvPr id="242" name="CustomShape 10"/>
          <p:cNvSpPr/>
          <p:nvPr/>
        </p:nvSpPr>
        <p:spPr>
          <a:xfrm>
            <a:off x="1959120" y="986040"/>
            <a:ext cx="2181960" cy="893880"/>
          </a:xfrm>
          <a:prstGeom prst="rect">
            <a:avLst/>
          </a:prstGeom>
          <a:blipFill rotWithShape="0">
            <a:blip r:embed="rId2"/>
            <a:stretch>
              <a:fillRect/>
            </a:stretch>
          </a:blipFill>
          <a:ln>
            <a:noFill/>
          </a:ln>
        </p:spPr>
        <p:style>
          <a:lnRef idx="0"/>
          <a:fillRef idx="0"/>
          <a:effectRef idx="0"/>
          <a:fontRef idx="minor"/>
        </p:style>
      </p:sp>
      <p:sp>
        <p:nvSpPr>
          <p:cNvPr id="243" name="CustomShape 11"/>
          <p:cNvSpPr/>
          <p:nvPr/>
        </p:nvSpPr>
        <p:spPr>
          <a:xfrm rot="21240000">
            <a:off x="2427120" y="1132200"/>
            <a:ext cx="1266480" cy="634320"/>
          </a:xfrm>
          <a:prstGeom prst="rect">
            <a:avLst/>
          </a:prstGeom>
          <a:noFill/>
          <a:ln>
            <a:noFill/>
          </a:ln>
        </p:spPr>
        <p:style>
          <a:lnRef idx="0"/>
          <a:fillRef idx="0"/>
          <a:effectRef idx="0"/>
          <a:fontRef idx="minor"/>
        </p:style>
        <p:txBody>
          <a:bodyPr lIns="0" rIns="0" tIns="0" bIns="0">
            <a:spAutoFit/>
          </a:bodyPr>
          <a:p>
            <a:pPr>
              <a:lnSpc>
                <a:spcPts val="2497"/>
              </a:lnSpc>
            </a:pPr>
            <a:r>
              <a:rPr b="1" lang="en-US" sz="1800" spc="-1" strike="noStrike">
                <a:solidFill>
                  <a:srgbClr val="ffffff"/>
                </a:solidFill>
                <a:latin typeface="Calibri"/>
                <a:ea typeface="DejaVu Sans"/>
              </a:rPr>
              <a:t>FRONT-END</a:t>
            </a:r>
            <a:endParaRPr b="0" lang="en-US" sz="1800" spc="-1" strike="noStrike">
              <a:latin typeface="Arial"/>
            </a:endParaRPr>
          </a:p>
        </p:txBody>
      </p:sp>
      <p:grpSp>
        <p:nvGrpSpPr>
          <p:cNvPr id="244" name="Group 12"/>
          <p:cNvGrpSpPr/>
          <p:nvPr/>
        </p:nvGrpSpPr>
        <p:grpSpPr>
          <a:xfrm>
            <a:off x="8052480" y="825480"/>
            <a:ext cx="2181960" cy="979560"/>
            <a:chOff x="8052480" y="825480"/>
            <a:chExt cx="2181960" cy="979560"/>
          </a:xfrm>
        </p:grpSpPr>
        <p:sp>
          <p:nvSpPr>
            <p:cNvPr id="245" name="CustomShape 13"/>
            <p:cNvSpPr/>
            <p:nvPr/>
          </p:nvSpPr>
          <p:spPr>
            <a:xfrm>
              <a:off x="8052480" y="825480"/>
              <a:ext cx="2181960" cy="893880"/>
            </a:xfrm>
            <a:prstGeom prst="rect">
              <a:avLst/>
            </a:prstGeom>
            <a:blipFill rotWithShape="0">
              <a:blip r:embed="rId3"/>
              <a:stretch>
                <a:fillRect/>
              </a:stretch>
            </a:blipFill>
            <a:ln>
              <a:noFill/>
            </a:ln>
          </p:spPr>
          <p:style>
            <a:lnRef idx="0"/>
            <a:fillRef idx="0"/>
            <a:effectRef idx="0"/>
            <a:fontRef idx="minor"/>
          </p:style>
        </p:sp>
        <p:sp>
          <p:nvSpPr>
            <p:cNvPr id="246" name="CustomShape 14"/>
            <p:cNvSpPr/>
            <p:nvPr/>
          </p:nvSpPr>
          <p:spPr>
            <a:xfrm rot="21240000">
              <a:off x="8595360" y="1113480"/>
              <a:ext cx="1135440" cy="633960"/>
            </a:xfrm>
            <a:prstGeom prst="rect">
              <a:avLst/>
            </a:prstGeom>
            <a:noFill/>
            <a:ln>
              <a:noFill/>
            </a:ln>
          </p:spPr>
          <p:style>
            <a:lnRef idx="0"/>
            <a:fillRef idx="0"/>
            <a:effectRef idx="0"/>
            <a:fontRef idx="minor"/>
          </p:style>
          <p:txBody>
            <a:bodyPr lIns="0" rIns="0" tIns="0" bIns="0">
              <a:spAutoFit/>
            </a:bodyPr>
            <a:p>
              <a:pPr>
                <a:lnSpc>
                  <a:spcPts val="2497"/>
                </a:lnSpc>
              </a:pPr>
              <a:r>
                <a:rPr b="1" lang="en-US" sz="1800" spc="-1" strike="noStrike">
                  <a:solidFill>
                    <a:srgbClr val="ffffff"/>
                  </a:solidFill>
                  <a:latin typeface="Calibri"/>
                  <a:ea typeface="DejaVu Sans"/>
                </a:rPr>
                <a:t>BACK-END</a:t>
              </a:r>
              <a:endParaRPr b="0" lang="en-US" sz="1800" spc="-1" strike="noStrike">
                <a:latin typeface="Arial"/>
              </a:endParaRPr>
            </a:p>
          </p:txBody>
        </p:sp>
      </p:grpSp>
      <p:grpSp>
        <p:nvGrpSpPr>
          <p:cNvPr id="247" name="Group 15"/>
          <p:cNvGrpSpPr/>
          <p:nvPr/>
        </p:nvGrpSpPr>
        <p:grpSpPr>
          <a:xfrm>
            <a:off x="7645320" y="4140720"/>
            <a:ext cx="961920" cy="961920"/>
            <a:chOff x="7645320" y="4140720"/>
            <a:chExt cx="961920" cy="961920"/>
          </a:xfrm>
        </p:grpSpPr>
        <p:sp>
          <p:nvSpPr>
            <p:cNvPr id="248" name="CustomShape 16"/>
            <p:cNvSpPr/>
            <p:nvPr/>
          </p:nvSpPr>
          <p:spPr>
            <a:xfrm>
              <a:off x="7645320" y="4140720"/>
              <a:ext cx="961920" cy="961920"/>
            </a:xfrm>
            <a:custGeom>
              <a:avLst/>
              <a:gdLst/>
              <a:ahLst/>
              <a:rect l="l" t="t" r="r" b="b"/>
              <a:pathLst>
                <a:path w="1587500" h="1587500">
                  <a:moveTo>
                    <a:pt x="816043" y="0"/>
                  </a:moveTo>
                  <a:lnTo>
                    <a:pt x="770904" y="0"/>
                  </a:lnTo>
                  <a:lnTo>
                    <a:pt x="725823" y="2551"/>
                  </a:lnTo>
                  <a:lnTo>
                    <a:pt x="680919" y="7654"/>
                  </a:lnTo>
                  <a:lnTo>
                    <a:pt x="636308" y="15308"/>
                  </a:lnTo>
                  <a:lnTo>
                    <a:pt x="592108" y="25513"/>
                  </a:lnTo>
                  <a:lnTo>
                    <a:pt x="548437" y="38270"/>
                  </a:lnTo>
                  <a:lnTo>
                    <a:pt x="505412" y="53579"/>
                  </a:lnTo>
                  <a:lnTo>
                    <a:pt x="463149" y="71439"/>
                  </a:lnTo>
                  <a:lnTo>
                    <a:pt x="421768" y="91850"/>
                  </a:lnTo>
                  <a:lnTo>
                    <a:pt x="381385" y="114812"/>
                  </a:lnTo>
                  <a:lnTo>
                    <a:pt x="342117" y="140326"/>
                  </a:lnTo>
                  <a:lnTo>
                    <a:pt x="304082" y="168392"/>
                  </a:lnTo>
                  <a:lnTo>
                    <a:pt x="267398" y="199008"/>
                  </a:lnTo>
                  <a:lnTo>
                    <a:pt x="232181" y="232177"/>
                  </a:lnTo>
                  <a:lnTo>
                    <a:pt x="199013" y="267394"/>
                  </a:lnTo>
                  <a:lnTo>
                    <a:pt x="168395" y="304078"/>
                  </a:lnTo>
                  <a:lnTo>
                    <a:pt x="140329" y="342114"/>
                  </a:lnTo>
                  <a:lnTo>
                    <a:pt x="114815" y="381382"/>
                  </a:lnTo>
                  <a:lnTo>
                    <a:pt x="91852" y="421766"/>
                  </a:lnTo>
                  <a:lnTo>
                    <a:pt x="71440" y="463147"/>
                  </a:lnTo>
                  <a:lnTo>
                    <a:pt x="53580" y="505410"/>
                  </a:lnTo>
                  <a:lnTo>
                    <a:pt x="38271" y="548436"/>
                  </a:lnTo>
                  <a:lnTo>
                    <a:pt x="25514" y="592107"/>
                  </a:lnTo>
                  <a:lnTo>
                    <a:pt x="15308" y="636307"/>
                  </a:lnTo>
                  <a:lnTo>
                    <a:pt x="7654" y="680918"/>
                  </a:lnTo>
                  <a:lnTo>
                    <a:pt x="2551" y="725823"/>
                  </a:lnTo>
                  <a:lnTo>
                    <a:pt x="0" y="770903"/>
                  </a:lnTo>
                  <a:lnTo>
                    <a:pt x="0" y="816043"/>
                  </a:lnTo>
                  <a:lnTo>
                    <a:pt x="2551" y="861124"/>
                  </a:lnTo>
                  <a:lnTo>
                    <a:pt x="7654" y="906028"/>
                  </a:lnTo>
                  <a:lnTo>
                    <a:pt x="15308" y="950639"/>
                  </a:lnTo>
                  <a:lnTo>
                    <a:pt x="25514" y="994839"/>
                  </a:lnTo>
                  <a:lnTo>
                    <a:pt x="38271" y="1038511"/>
                  </a:lnTo>
                  <a:lnTo>
                    <a:pt x="53580" y="1081536"/>
                  </a:lnTo>
                  <a:lnTo>
                    <a:pt x="71440" y="1123799"/>
                  </a:lnTo>
                  <a:lnTo>
                    <a:pt x="91852" y="1165181"/>
                  </a:lnTo>
                  <a:lnTo>
                    <a:pt x="114815" y="1205564"/>
                  </a:lnTo>
                  <a:lnTo>
                    <a:pt x="140329" y="1244833"/>
                  </a:lnTo>
                  <a:lnTo>
                    <a:pt x="168395" y="1282868"/>
                  </a:lnTo>
                  <a:lnTo>
                    <a:pt x="199013" y="1319553"/>
                  </a:lnTo>
                  <a:lnTo>
                    <a:pt x="232181" y="1354770"/>
                  </a:lnTo>
                  <a:lnTo>
                    <a:pt x="267398" y="1387938"/>
                  </a:lnTo>
                  <a:lnTo>
                    <a:pt x="304082" y="1418555"/>
                  </a:lnTo>
                  <a:lnTo>
                    <a:pt x="342117" y="1446620"/>
                  </a:lnTo>
                  <a:lnTo>
                    <a:pt x="381385" y="1472134"/>
                  </a:lnTo>
                  <a:lnTo>
                    <a:pt x="421768" y="1495097"/>
                  </a:lnTo>
                  <a:lnTo>
                    <a:pt x="463149" y="1515508"/>
                  </a:lnTo>
                  <a:lnTo>
                    <a:pt x="505412" y="1533368"/>
                  </a:lnTo>
                  <a:lnTo>
                    <a:pt x="548437" y="1548677"/>
                  </a:lnTo>
                  <a:lnTo>
                    <a:pt x="592108" y="1561434"/>
                  </a:lnTo>
                  <a:lnTo>
                    <a:pt x="636308" y="1571639"/>
                  </a:lnTo>
                  <a:lnTo>
                    <a:pt x="680919" y="1579293"/>
                  </a:lnTo>
                  <a:lnTo>
                    <a:pt x="725823" y="1584396"/>
                  </a:lnTo>
                  <a:lnTo>
                    <a:pt x="770904" y="1586948"/>
                  </a:lnTo>
                  <a:lnTo>
                    <a:pt x="816043" y="1586948"/>
                  </a:lnTo>
                  <a:lnTo>
                    <a:pt x="861123" y="1584396"/>
                  </a:lnTo>
                  <a:lnTo>
                    <a:pt x="906027" y="1579293"/>
                  </a:lnTo>
                  <a:lnTo>
                    <a:pt x="950638" y="1571639"/>
                  </a:lnTo>
                  <a:lnTo>
                    <a:pt x="994838" y="1561434"/>
                  </a:lnTo>
                  <a:lnTo>
                    <a:pt x="1038509" y="1548677"/>
                  </a:lnTo>
                  <a:lnTo>
                    <a:pt x="1081535" y="1533368"/>
                  </a:lnTo>
                  <a:lnTo>
                    <a:pt x="1123797" y="1515508"/>
                  </a:lnTo>
                  <a:lnTo>
                    <a:pt x="1165178" y="1495097"/>
                  </a:lnTo>
                  <a:lnTo>
                    <a:pt x="1205562" y="1472134"/>
                  </a:lnTo>
                  <a:lnTo>
                    <a:pt x="1244829" y="1446620"/>
                  </a:lnTo>
                  <a:lnTo>
                    <a:pt x="1282864" y="1418555"/>
                  </a:lnTo>
                  <a:lnTo>
                    <a:pt x="1319548" y="1387938"/>
                  </a:lnTo>
                  <a:lnTo>
                    <a:pt x="1354765" y="1354770"/>
                  </a:lnTo>
                  <a:lnTo>
                    <a:pt x="1387934" y="1319553"/>
                  </a:lnTo>
                  <a:lnTo>
                    <a:pt x="1418551" y="1282868"/>
                  </a:lnTo>
                  <a:lnTo>
                    <a:pt x="1446617" y="1244833"/>
                  </a:lnTo>
                  <a:lnTo>
                    <a:pt x="1472132" y="1205564"/>
                  </a:lnTo>
                  <a:lnTo>
                    <a:pt x="1495095" y="1165181"/>
                  </a:lnTo>
                  <a:lnTo>
                    <a:pt x="1515506" y="1123799"/>
                  </a:lnTo>
                  <a:lnTo>
                    <a:pt x="1533366" y="1081536"/>
                  </a:lnTo>
                  <a:lnTo>
                    <a:pt x="1548675" y="1038511"/>
                  </a:lnTo>
                  <a:lnTo>
                    <a:pt x="1561432" y="994839"/>
                  </a:lnTo>
                  <a:lnTo>
                    <a:pt x="1571638" y="950639"/>
                  </a:lnTo>
                  <a:lnTo>
                    <a:pt x="1579292" y="906028"/>
                  </a:lnTo>
                  <a:lnTo>
                    <a:pt x="1584395" y="861124"/>
                  </a:lnTo>
                  <a:lnTo>
                    <a:pt x="1586947" y="816043"/>
                  </a:lnTo>
                  <a:lnTo>
                    <a:pt x="1586947" y="770903"/>
                  </a:lnTo>
                  <a:lnTo>
                    <a:pt x="1584395" y="725823"/>
                  </a:lnTo>
                  <a:lnTo>
                    <a:pt x="1579292" y="680918"/>
                  </a:lnTo>
                  <a:lnTo>
                    <a:pt x="1571638" y="636307"/>
                  </a:lnTo>
                  <a:lnTo>
                    <a:pt x="1561432" y="592107"/>
                  </a:lnTo>
                  <a:lnTo>
                    <a:pt x="1548675" y="548436"/>
                  </a:lnTo>
                  <a:lnTo>
                    <a:pt x="1533366" y="505410"/>
                  </a:lnTo>
                  <a:lnTo>
                    <a:pt x="1515506" y="463147"/>
                  </a:lnTo>
                  <a:lnTo>
                    <a:pt x="1495095" y="421766"/>
                  </a:lnTo>
                  <a:lnTo>
                    <a:pt x="1472132" y="381382"/>
                  </a:lnTo>
                  <a:lnTo>
                    <a:pt x="1446617" y="342114"/>
                  </a:lnTo>
                  <a:lnTo>
                    <a:pt x="1418551" y="304078"/>
                  </a:lnTo>
                  <a:lnTo>
                    <a:pt x="1387934" y="267394"/>
                  </a:lnTo>
                  <a:lnTo>
                    <a:pt x="1354765" y="232177"/>
                  </a:lnTo>
                  <a:lnTo>
                    <a:pt x="1319548" y="199008"/>
                  </a:lnTo>
                  <a:lnTo>
                    <a:pt x="1282864" y="168392"/>
                  </a:lnTo>
                  <a:lnTo>
                    <a:pt x="1244829" y="140326"/>
                  </a:lnTo>
                  <a:lnTo>
                    <a:pt x="1205562" y="114812"/>
                  </a:lnTo>
                  <a:lnTo>
                    <a:pt x="1165178" y="91850"/>
                  </a:lnTo>
                  <a:lnTo>
                    <a:pt x="1123797" y="71439"/>
                  </a:lnTo>
                  <a:lnTo>
                    <a:pt x="1081535" y="53579"/>
                  </a:lnTo>
                  <a:lnTo>
                    <a:pt x="1038509" y="38270"/>
                  </a:lnTo>
                  <a:lnTo>
                    <a:pt x="994838" y="25513"/>
                  </a:lnTo>
                  <a:lnTo>
                    <a:pt x="950638" y="15308"/>
                  </a:lnTo>
                  <a:lnTo>
                    <a:pt x="906027" y="7654"/>
                  </a:lnTo>
                  <a:lnTo>
                    <a:pt x="861123" y="2551"/>
                  </a:lnTo>
                  <a:lnTo>
                    <a:pt x="816043" y="0"/>
                  </a:lnTo>
                  <a:close/>
                </a:path>
              </a:pathLst>
            </a:custGeom>
            <a:solidFill>
              <a:srgbClr val="3cb385"/>
            </a:solidFill>
            <a:ln>
              <a:noFill/>
            </a:ln>
          </p:spPr>
          <p:style>
            <a:lnRef idx="0"/>
            <a:fillRef idx="0"/>
            <a:effectRef idx="0"/>
            <a:fontRef idx="minor"/>
          </p:style>
        </p:sp>
        <p:sp>
          <p:nvSpPr>
            <p:cNvPr id="249" name="CustomShape 17"/>
            <p:cNvSpPr/>
            <p:nvPr/>
          </p:nvSpPr>
          <p:spPr>
            <a:xfrm>
              <a:off x="7910640" y="4494240"/>
              <a:ext cx="437760" cy="243720"/>
            </a:xfrm>
            <a:prstGeom prst="rect">
              <a:avLst/>
            </a:prstGeom>
            <a:noFill/>
            <a:ln>
              <a:noFill/>
            </a:ln>
          </p:spPr>
          <p:style>
            <a:lnRef idx="0"/>
            <a:fillRef idx="0"/>
            <a:effectRef idx="0"/>
            <a:fontRef idx="minor"/>
          </p:style>
          <p:txBody>
            <a:bodyPr lIns="0" rIns="0" tIns="7920" bIns="0">
              <a:spAutoFit/>
            </a:bodyPr>
            <a:p>
              <a:pPr marL="7560">
                <a:lnSpc>
                  <a:spcPct val="100000"/>
                </a:lnSpc>
                <a:spcBef>
                  <a:spcPts val="65"/>
                </a:spcBef>
              </a:pPr>
              <a:r>
                <a:rPr b="0" lang="en-US" sz="1550" spc="7" strike="noStrike">
                  <a:solidFill>
                    <a:srgbClr val="ffffff"/>
                  </a:solidFill>
                  <a:latin typeface="Arial"/>
                  <a:ea typeface="DejaVu Sans"/>
                </a:rPr>
                <a:t>Files</a:t>
              </a:r>
              <a:endParaRPr b="0" lang="en-US" sz="1550" spc="-1" strike="noStrike">
                <a:latin typeface="Arial"/>
              </a:endParaRPr>
            </a:p>
          </p:txBody>
        </p:sp>
      </p:grpSp>
      <p:grpSp>
        <p:nvGrpSpPr>
          <p:cNvPr id="250" name="Group 18"/>
          <p:cNvGrpSpPr/>
          <p:nvPr/>
        </p:nvGrpSpPr>
        <p:grpSpPr>
          <a:xfrm>
            <a:off x="7997040" y="3037680"/>
            <a:ext cx="1251720" cy="1187640"/>
            <a:chOff x="7997040" y="3037680"/>
            <a:chExt cx="1251720" cy="1187640"/>
          </a:xfrm>
        </p:grpSpPr>
        <p:sp>
          <p:nvSpPr>
            <p:cNvPr id="251" name="CustomShape 19"/>
            <p:cNvSpPr/>
            <p:nvPr/>
          </p:nvSpPr>
          <p:spPr>
            <a:xfrm>
              <a:off x="8286840" y="3037680"/>
              <a:ext cx="961920" cy="961920"/>
            </a:xfrm>
            <a:custGeom>
              <a:avLst/>
              <a:gdLst/>
              <a:ahLst/>
              <a:rect l="l" t="t" r="r" b="b"/>
              <a:pathLst>
                <a:path w="1587500" h="1587500">
                  <a:moveTo>
                    <a:pt x="816044" y="0"/>
                  </a:moveTo>
                  <a:lnTo>
                    <a:pt x="770905" y="0"/>
                  </a:lnTo>
                  <a:lnTo>
                    <a:pt x="725824" y="2551"/>
                  </a:lnTo>
                  <a:lnTo>
                    <a:pt x="680919" y="7654"/>
                  </a:lnTo>
                  <a:lnTo>
                    <a:pt x="636308" y="15308"/>
                  </a:lnTo>
                  <a:lnTo>
                    <a:pt x="592108" y="25514"/>
                  </a:lnTo>
                  <a:lnTo>
                    <a:pt x="548436" y="38271"/>
                  </a:lnTo>
                  <a:lnTo>
                    <a:pt x="505410" y="53579"/>
                  </a:lnTo>
                  <a:lnTo>
                    <a:pt x="463147" y="71439"/>
                  </a:lnTo>
                  <a:lnTo>
                    <a:pt x="421765" y="91850"/>
                  </a:lnTo>
                  <a:lnTo>
                    <a:pt x="381381" y="114813"/>
                  </a:lnTo>
                  <a:lnTo>
                    <a:pt x="342112" y="140327"/>
                  </a:lnTo>
                  <a:lnTo>
                    <a:pt x="304076" y="168392"/>
                  </a:lnTo>
                  <a:lnTo>
                    <a:pt x="267391" y="199009"/>
                  </a:lnTo>
                  <a:lnTo>
                    <a:pt x="232174" y="232177"/>
                  </a:lnTo>
                  <a:lnTo>
                    <a:pt x="199006" y="267394"/>
                  </a:lnTo>
                  <a:lnTo>
                    <a:pt x="168389" y="304079"/>
                  </a:lnTo>
                  <a:lnTo>
                    <a:pt x="140324" y="342114"/>
                  </a:lnTo>
                  <a:lnTo>
                    <a:pt x="114811" y="381383"/>
                  </a:lnTo>
                  <a:lnTo>
                    <a:pt x="91849" y="421766"/>
                  </a:lnTo>
                  <a:lnTo>
                    <a:pt x="71438" y="463148"/>
                  </a:lnTo>
                  <a:lnTo>
                    <a:pt x="53578" y="505411"/>
                  </a:lnTo>
                  <a:lnTo>
                    <a:pt x="38270" y="548436"/>
                  </a:lnTo>
                  <a:lnTo>
                    <a:pt x="25513" y="592108"/>
                  </a:lnTo>
                  <a:lnTo>
                    <a:pt x="15308" y="636308"/>
                  </a:lnTo>
                  <a:lnTo>
                    <a:pt x="7654" y="680919"/>
                  </a:lnTo>
                  <a:lnTo>
                    <a:pt x="2551" y="725824"/>
                  </a:lnTo>
                  <a:lnTo>
                    <a:pt x="0" y="770904"/>
                  </a:lnTo>
                  <a:lnTo>
                    <a:pt x="0" y="816044"/>
                  </a:lnTo>
                  <a:lnTo>
                    <a:pt x="2551" y="861124"/>
                  </a:lnTo>
                  <a:lnTo>
                    <a:pt x="7654" y="906029"/>
                  </a:lnTo>
                  <a:lnTo>
                    <a:pt x="15308" y="950640"/>
                  </a:lnTo>
                  <a:lnTo>
                    <a:pt x="25513" y="994840"/>
                  </a:lnTo>
                  <a:lnTo>
                    <a:pt x="38270" y="1038511"/>
                  </a:lnTo>
                  <a:lnTo>
                    <a:pt x="53578" y="1081537"/>
                  </a:lnTo>
                  <a:lnTo>
                    <a:pt x="71438" y="1123800"/>
                  </a:lnTo>
                  <a:lnTo>
                    <a:pt x="91849" y="1165182"/>
                  </a:lnTo>
                  <a:lnTo>
                    <a:pt x="114811" y="1205565"/>
                  </a:lnTo>
                  <a:lnTo>
                    <a:pt x="140324" y="1244833"/>
                  </a:lnTo>
                  <a:lnTo>
                    <a:pt x="168389" y="1282869"/>
                  </a:lnTo>
                  <a:lnTo>
                    <a:pt x="199006" y="1319553"/>
                  </a:lnTo>
                  <a:lnTo>
                    <a:pt x="232174" y="1354770"/>
                  </a:lnTo>
                  <a:lnTo>
                    <a:pt x="267391" y="1387939"/>
                  </a:lnTo>
                  <a:lnTo>
                    <a:pt x="304076" y="1418555"/>
                  </a:lnTo>
                  <a:lnTo>
                    <a:pt x="342112" y="1446621"/>
                  </a:lnTo>
                  <a:lnTo>
                    <a:pt x="381381" y="1472135"/>
                  </a:lnTo>
                  <a:lnTo>
                    <a:pt x="421765" y="1495097"/>
                  </a:lnTo>
                  <a:lnTo>
                    <a:pt x="463147" y="1515508"/>
                  </a:lnTo>
                  <a:lnTo>
                    <a:pt x="505410" y="1533368"/>
                  </a:lnTo>
                  <a:lnTo>
                    <a:pt x="548436" y="1548677"/>
                  </a:lnTo>
                  <a:lnTo>
                    <a:pt x="592108" y="1561434"/>
                  </a:lnTo>
                  <a:lnTo>
                    <a:pt x="636308" y="1571639"/>
                  </a:lnTo>
                  <a:lnTo>
                    <a:pt x="680919" y="1579293"/>
                  </a:lnTo>
                  <a:lnTo>
                    <a:pt x="725824" y="1584396"/>
                  </a:lnTo>
                  <a:lnTo>
                    <a:pt x="770905" y="1586948"/>
                  </a:lnTo>
                  <a:lnTo>
                    <a:pt x="816044" y="1586948"/>
                  </a:lnTo>
                  <a:lnTo>
                    <a:pt x="861125" y="1584396"/>
                  </a:lnTo>
                  <a:lnTo>
                    <a:pt x="906029" y="1579293"/>
                  </a:lnTo>
                  <a:lnTo>
                    <a:pt x="950640" y="1571639"/>
                  </a:lnTo>
                  <a:lnTo>
                    <a:pt x="994840" y="1561434"/>
                  </a:lnTo>
                  <a:lnTo>
                    <a:pt x="1038512" y="1548677"/>
                  </a:lnTo>
                  <a:lnTo>
                    <a:pt x="1081537" y="1533368"/>
                  </a:lnTo>
                  <a:lnTo>
                    <a:pt x="1123799" y="1515508"/>
                  </a:lnTo>
                  <a:lnTo>
                    <a:pt x="1165181" y="1495097"/>
                  </a:lnTo>
                  <a:lnTo>
                    <a:pt x="1205564" y="1472135"/>
                  </a:lnTo>
                  <a:lnTo>
                    <a:pt x="1244832" y="1446621"/>
                  </a:lnTo>
                  <a:lnTo>
                    <a:pt x="1282867" y="1418555"/>
                  </a:lnTo>
                  <a:lnTo>
                    <a:pt x="1319551" y="1387939"/>
                  </a:lnTo>
                  <a:lnTo>
                    <a:pt x="1354768" y="1354770"/>
                  </a:lnTo>
                  <a:lnTo>
                    <a:pt x="1387936" y="1319553"/>
                  </a:lnTo>
                  <a:lnTo>
                    <a:pt x="1418554" y="1282869"/>
                  </a:lnTo>
                  <a:lnTo>
                    <a:pt x="1446620" y="1244833"/>
                  </a:lnTo>
                  <a:lnTo>
                    <a:pt x="1472134" y="1205565"/>
                  </a:lnTo>
                  <a:lnTo>
                    <a:pt x="1495097" y="1165182"/>
                  </a:lnTo>
                  <a:lnTo>
                    <a:pt x="1515509" y="1123800"/>
                  </a:lnTo>
                  <a:lnTo>
                    <a:pt x="1533369" y="1081537"/>
                  </a:lnTo>
                  <a:lnTo>
                    <a:pt x="1548678" y="1038511"/>
                  </a:lnTo>
                  <a:lnTo>
                    <a:pt x="1561435" y="994840"/>
                  </a:lnTo>
                  <a:lnTo>
                    <a:pt x="1571641" y="950640"/>
                  </a:lnTo>
                  <a:lnTo>
                    <a:pt x="1579295" y="906029"/>
                  </a:lnTo>
                  <a:lnTo>
                    <a:pt x="1584398" y="861124"/>
                  </a:lnTo>
                  <a:lnTo>
                    <a:pt x="1586949" y="816044"/>
                  </a:lnTo>
                  <a:lnTo>
                    <a:pt x="1586949" y="770904"/>
                  </a:lnTo>
                  <a:lnTo>
                    <a:pt x="1584398" y="725824"/>
                  </a:lnTo>
                  <a:lnTo>
                    <a:pt x="1579295" y="680919"/>
                  </a:lnTo>
                  <a:lnTo>
                    <a:pt x="1571641" y="636308"/>
                  </a:lnTo>
                  <a:lnTo>
                    <a:pt x="1561435" y="592108"/>
                  </a:lnTo>
                  <a:lnTo>
                    <a:pt x="1548678" y="548436"/>
                  </a:lnTo>
                  <a:lnTo>
                    <a:pt x="1533369" y="505411"/>
                  </a:lnTo>
                  <a:lnTo>
                    <a:pt x="1515509" y="463148"/>
                  </a:lnTo>
                  <a:lnTo>
                    <a:pt x="1495097" y="421766"/>
                  </a:lnTo>
                  <a:lnTo>
                    <a:pt x="1472134" y="381383"/>
                  </a:lnTo>
                  <a:lnTo>
                    <a:pt x="1446620" y="342114"/>
                  </a:lnTo>
                  <a:lnTo>
                    <a:pt x="1418554" y="304079"/>
                  </a:lnTo>
                  <a:lnTo>
                    <a:pt x="1387936" y="267394"/>
                  </a:lnTo>
                  <a:lnTo>
                    <a:pt x="1354768" y="232177"/>
                  </a:lnTo>
                  <a:lnTo>
                    <a:pt x="1319551" y="199009"/>
                  </a:lnTo>
                  <a:lnTo>
                    <a:pt x="1282867" y="168392"/>
                  </a:lnTo>
                  <a:lnTo>
                    <a:pt x="1244832" y="140327"/>
                  </a:lnTo>
                  <a:lnTo>
                    <a:pt x="1205564" y="114813"/>
                  </a:lnTo>
                  <a:lnTo>
                    <a:pt x="1165181" y="91850"/>
                  </a:lnTo>
                  <a:lnTo>
                    <a:pt x="1123799" y="71439"/>
                  </a:lnTo>
                  <a:lnTo>
                    <a:pt x="1081537" y="53579"/>
                  </a:lnTo>
                  <a:lnTo>
                    <a:pt x="1038512" y="38271"/>
                  </a:lnTo>
                  <a:lnTo>
                    <a:pt x="994840" y="25514"/>
                  </a:lnTo>
                  <a:lnTo>
                    <a:pt x="950640" y="15308"/>
                  </a:lnTo>
                  <a:lnTo>
                    <a:pt x="906029" y="7654"/>
                  </a:lnTo>
                  <a:lnTo>
                    <a:pt x="861125" y="2551"/>
                  </a:lnTo>
                  <a:lnTo>
                    <a:pt x="816044" y="0"/>
                  </a:lnTo>
                  <a:close/>
                </a:path>
              </a:pathLst>
            </a:custGeom>
            <a:solidFill>
              <a:srgbClr val="3cb385"/>
            </a:solidFill>
            <a:ln>
              <a:noFill/>
            </a:ln>
          </p:spPr>
          <p:style>
            <a:lnRef idx="0"/>
            <a:fillRef idx="0"/>
            <a:effectRef idx="0"/>
            <a:fontRef idx="minor"/>
          </p:style>
        </p:sp>
        <p:sp>
          <p:nvSpPr>
            <p:cNvPr id="252" name="CustomShape 20"/>
            <p:cNvSpPr/>
            <p:nvPr/>
          </p:nvSpPr>
          <p:spPr>
            <a:xfrm>
              <a:off x="8583840" y="3389400"/>
              <a:ext cx="365040" cy="243720"/>
            </a:xfrm>
            <a:prstGeom prst="rect">
              <a:avLst/>
            </a:prstGeom>
            <a:noFill/>
            <a:ln>
              <a:noFill/>
            </a:ln>
          </p:spPr>
          <p:style>
            <a:lnRef idx="0"/>
            <a:fillRef idx="0"/>
            <a:effectRef idx="0"/>
            <a:fontRef idx="minor"/>
          </p:style>
          <p:txBody>
            <a:bodyPr lIns="0" rIns="0" tIns="7920" bIns="0">
              <a:spAutoFit/>
            </a:bodyPr>
            <a:p>
              <a:pPr marL="7560">
                <a:lnSpc>
                  <a:spcPct val="100000"/>
                </a:lnSpc>
                <a:spcBef>
                  <a:spcPts val="65"/>
                </a:spcBef>
              </a:pPr>
              <a:r>
                <a:rPr b="0" lang="en-US" sz="1550" spc="-12" strike="noStrike">
                  <a:solidFill>
                    <a:srgbClr val="ffffff"/>
                  </a:solidFill>
                  <a:latin typeface="Arial"/>
                  <a:ea typeface="DejaVu Sans"/>
                </a:rPr>
                <a:t>A</a:t>
              </a:r>
              <a:r>
                <a:rPr b="0" lang="en-US" sz="1550" spc="-9" strike="noStrike">
                  <a:solidFill>
                    <a:srgbClr val="ffffff"/>
                  </a:solidFill>
                  <a:latin typeface="Arial"/>
                  <a:ea typeface="DejaVu Sans"/>
                </a:rPr>
                <a:t>p</a:t>
              </a:r>
              <a:r>
                <a:rPr b="0" lang="en-US" sz="1550" spc="9" strike="noStrike">
                  <a:solidFill>
                    <a:srgbClr val="ffffff"/>
                  </a:solidFill>
                  <a:latin typeface="Arial"/>
                  <a:ea typeface="DejaVu Sans"/>
                </a:rPr>
                <a:t>p</a:t>
              </a:r>
              <a:endParaRPr b="0" lang="en-US" sz="1550" spc="-1" strike="noStrike">
                <a:latin typeface="Arial"/>
              </a:endParaRPr>
            </a:p>
          </p:txBody>
        </p:sp>
        <p:sp>
          <p:nvSpPr>
            <p:cNvPr id="253" name="CustomShape 21"/>
            <p:cNvSpPr/>
            <p:nvPr/>
          </p:nvSpPr>
          <p:spPr>
            <a:xfrm>
              <a:off x="7997040" y="3385800"/>
              <a:ext cx="258480" cy="123120"/>
            </a:xfrm>
            <a:custGeom>
              <a:avLst/>
              <a:gdLst/>
              <a:ahLst/>
              <a:rect l="l" t="t" r="r" b="b"/>
              <a:pathLst>
                <a:path w="427355" h="204470">
                  <a:moveTo>
                    <a:pt x="262473" y="0"/>
                  </a:moveTo>
                  <a:lnTo>
                    <a:pt x="262473" y="62231"/>
                  </a:lnTo>
                  <a:lnTo>
                    <a:pt x="0" y="62231"/>
                  </a:lnTo>
                  <a:lnTo>
                    <a:pt x="0" y="142013"/>
                  </a:lnTo>
                  <a:lnTo>
                    <a:pt x="262473" y="142013"/>
                  </a:lnTo>
                  <a:lnTo>
                    <a:pt x="262473" y="204245"/>
                  </a:lnTo>
                  <a:lnTo>
                    <a:pt x="426918" y="102122"/>
                  </a:lnTo>
                  <a:lnTo>
                    <a:pt x="262473" y="0"/>
                  </a:lnTo>
                  <a:close/>
                </a:path>
              </a:pathLst>
            </a:custGeom>
            <a:solidFill>
              <a:srgbClr val="444444"/>
            </a:solidFill>
            <a:ln>
              <a:noFill/>
            </a:ln>
          </p:spPr>
          <p:style>
            <a:lnRef idx="0"/>
            <a:fillRef idx="0"/>
            <a:effectRef idx="0"/>
            <a:fontRef idx="minor"/>
          </p:style>
        </p:sp>
        <p:sp>
          <p:nvSpPr>
            <p:cNvPr id="254" name="CustomShape 22"/>
            <p:cNvSpPr/>
            <p:nvPr/>
          </p:nvSpPr>
          <p:spPr>
            <a:xfrm>
              <a:off x="7997040" y="3527640"/>
              <a:ext cx="258480" cy="123120"/>
            </a:xfrm>
            <a:custGeom>
              <a:avLst/>
              <a:gdLst/>
              <a:ahLst/>
              <a:rect l="l" t="t" r="r" b="b"/>
              <a:pathLst>
                <a:path w="427355" h="204470">
                  <a:moveTo>
                    <a:pt x="164445" y="0"/>
                  </a:moveTo>
                  <a:lnTo>
                    <a:pt x="0" y="102121"/>
                  </a:lnTo>
                  <a:lnTo>
                    <a:pt x="164445" y="204244"/>
                  </a:lnTo>
                  <a:lnTo>
                    <a:pt x="164445" y="142012"/>
                  </a:lnTo>
                  <a:lnTo>
                    <a:pt x="426918" y="142012"/>
                  </a:lnTo>
                  <a:lnTo>
                    <a:pt x="426918" y="62230"/>
                  </a:lnTo>
                  <a:lnTo>
                    <a:pt x="164445" y="62230"/>
                  </a:lnTo>
                  <a:lnTo>
                    <a:pt x="164445" y="0"/>
                  </a:lnTo>
                  <a:close/>
                </a:path>
              </a:pathLst>
            </a:custGeom>
            <a:solidFill>
              <a:srgbClr val="444444"/>
            </a:solidFill>
            <a:ln>
              <a:noFill/>
            </a:ln>
          </p:spPr>
          <p:style>
            <a:lnRef idx="0"/>
            <a:fillRef idx="0"/>
            <a:effectRef idx="0"/>
            <a:fontRef idx="minor"/>
          </p:style>
        </p:sp>
        <p:sp>
          <p:nvSpPr>
            <p:cNvPr id="255" name="CustomShape 23"/>
            <p:cNvSpPr/>
            <p:nvPr/>
          </p:nvSpPr>
          <p:spPr>
            <a:xfrm>
              <a:off x="8319240" y="3930480"/>
              <a:ext cx="153720" cy="235800"/>
            </a:xfrm>
            <a:custGeom>
              <a:avLst/>
              <a:gdLst/>
              <a:ahLst/>
              <a:rect l="l" t="t" r="r" b="b"/>
              <a:pathLst>
                <a:path w="254634" h="389890">
                  <a:moveTo>
                    <a:pt x="248013" y="0"/>
                  </a:moveTo>
                  <a:lnTo>
                    <a:pt x="77348" y="91356"/>
                  </a:lnTo>
                  <a:lnTo>
                    <a:pt x="131242" y="122471"/>
                  </a:lnTo>
                  <a:lnTo>
                    <a:pt x="0" y="349783"/>
                  </a:lnTo>
                  <a:lnTo>
                    <a:pt x="69097" y="389673"/>
                  </a:lnTo>
                  <a:lnTo>
                    <a:pt x="200328" y="162362"/>
                  </a:lnTo>
                  <a:lnTo>
                    <a:pt x="253224" y="162362"/>
                  </a:lnTo>
                  <a:lnTo>
                    <a:pt x="248013" y="0"/>
                  </a:lnTo>
                  <a:close/>
                  <a:moveTo>
                    <a:pt x="253224" y="162362"/>
                  </a:moveTo>
                  <a:lnTo>
                    <a:pt x="200328" y="162362"/>
                  </a:lnTo>
                  <a:lnTo>
                    <a:pt x="254222" y="193477"/>
                  </a:lnTo>
                  <a:lnTo>
                    <a:pt x="253224" y="162362"/>
                  </a:lnTo>
                  <a:close/>
                </a:path>
              </a:pathLst>
            </a:custGeom>
            <a:solidFill>
              <a:srgbClr val="444444"/>
            </a:solidFill>
            <a:ln>
              <a:noFill/>
            </a:ln>
          </p:spPr>
          <p:style>
            <a:lnRef idx="0"/>
            <a:fillRef idx="0"/>
            <a:effectRef idx="0"/>
            <a:fontRef idx="minor"/>
          </p:style>
        </p:sp>
        <p:sp>
          <p:nvSpPr>
            <p:cNvPr id="256" name="CustomShape 24"/>
            <p:cNvSpPr/>
            <p:nvPr/>
          </p:nvSpPr>
          <p:spPr>
            <a:xfrm>
              <a:off x="8458920" y="3989520"/>
              <a:ext cx="153720" cy="235800"/>
            </a:xfrm>
            <a:custGeom>
              <a:avLst/>
              <a:gdLst/>
              <a:ahLst/>
              <a:rect l="l" t="t" r="r" b="b"/>
              <a:pathLst>
                <a:path w="254634" h="389890">
                  <a:moveTo>
                    <a:pt x="0" y="196195"/>
                  </a:moveTo>
                  <a:lnTo>
                    <a:pt x="6209" y="389673"/>
                  </a:lnTo>
                  <a:lnTo>
                    <a:pt x="176874" y="298317"/>
                  </a:lnTo>
                  <a:lnTo>
                    <a:pt x="122980" y="267202"/>
                  </a:lnTo>
                  <a:lnTo>
                    <a:pt x="146012" y="227311"/>
                  </a:lnTo>
                  <a:lnTo>
                    <a:pt x="53893" y="227311"/>
                  </a:lnTo>
                  <a:lnTo>
                    <a:pt x="0" y="196195"/>
                  </a:lnTo>
                  <a:close/>
                  <a:moveTo>
                    <a:pt x="185125" y="0"/>
                  </a:moveTo>
                  <a:lnTo>
                    <a:pt x="53893" y="227311"/>
                  </a:lnTo>
                  <a:lnTo>
                    <a:pt x="146012" y="227311"/>
                  </a:lnTo>
                  <a:lnTo>
                    <a:pt x="254222" y="39890"/>
                  </a:lnTo>
                  <a:lnTo>
                    <a:pt x="185125" y="0"/>
                  </a:lnTo>
                  <a:close/>
                </a:path>
              </a:pathLst>
            </a:custGeom>
            <a:solidFill>
              <a:srgbClr val="444444"/>
            </a:solidFill>
            <a:ln>
              <a:noFill/>
            </a:ln>
          </p:spPr>
          <p:style>
            <a:lnRef idx="0"/>
            <a:fillRef idx="0"/>
            <a:effectRef idx="0"/>
            <a:fontRef idx="minor"/>
          </p:style>
        </p:sp>
      </p:grpSp>
      <p:grpSp>
        <p:nvGrpSpPr>
          <p:cNvPr id="257" name="Group 25"/>
          <p:cNvGrpSpPr/>
          <p:nvPr/>
        </p:nvGrpSpPr>
        <p:grpSpPr>
          <a:xfrm>
            <a:off x="7004160" y="3037680"/>
            <a:ext cx="961920" cy="1199520"/>
            <a:chOff x="7004160" y="3037680"/>
            <a:chExt cx="961920" cy="1199520"/>
          </a:xfrm>
        </p:grpSpPr>
        <p:sp>
          <p:nvSpPr>
            <p:cNvPr id="258" name="CustomShape 26"/>
            <p:cNvSpPr/>
            <p:nvPr/>
          </p:nvSpPr>
          <p:spPr>
            <a:xfrm>
              <a:off x="7004160" y="3037680"/>
              <a:ext cx="961920" cy="961920"/>
            </a:xfrm>
            <a:custGeom>
              <a:avLst/>
              <a:gdLst/>
              <a:ahLst/>
              <a:rect l="l" t="t" r="r" b="b"/>
              <a:pathLst>
                <a:path w="1587500" h="1587500">
                  <a:moveTo>
                    <a:pt x="816043" y="0"/>
                  </a:moveTo>
                  <a:lnTo>
                    <a:pt x="770904" y="0"/>
                  </a:lnTo>
                  <a:lnTo>
                    <a:pt x="725823" y="2551"/>
                  </a:lnTo>
                  <a:lnTo>
                    <a:pt x="680919" y="7654"/>
                  </a:lnTo>
                  <a:lnTo>
                    <a:pt x="636308" y="15308"/>
                  </a:lnTo>
                  <a:lnTo>
                    <a:pt x="592108" y="25514"/>
                  </a:lnTo>
                  <a:lnTo>
                    <a:pt x="548437" y="38271"/>
                  </a:lnTo>
                  <a:lnTo>
                    <a:pt x="505412" y="53579"/>
                  </a:lnTo>
                  <a:lnTo>
                    <a:pt x="463149" y="71439"/>
                  </a:lnTo>
                  <a:lnTo>
                    <a:pt x="421768" y="91850"/>
                  </a:lnTo>
                  <a:lnTo>
                    <a:pt x="381385" y="114813"/>
                  </a:lnTo>
                  <a:lnTo>
                    <a:pt x="342117" y="140327"/>
                  </a:lnTo>
                  <a:lnTo>
                    <a:pt x="304082" y="168392"/>
                  </a:lnTo>
                  <a:lnTo>
                    <a:pt x="267398" y="199009"/>
                  </a:lnTo>
                  <a:lnTo>
                    <a:pt x="232181" y="232177"/>
                  </a:lnTo>
                  <a:lnTo>
                    <a:pt x="199013" y="267394"/>
                  </a:lnTo>
                  <a:lnTo>
                    <a:pt x="168395" y="304079"/>
                  </a:lnTo>
                  <a:lnTo>
                    <a:pt x="140329" y="342114"/>
                  </a:lnTo>
                  <a:lnTo>
                    <a:pt x="114815" y="381383"/>
                  </a:lnTo>
                  <a:lnTo>
                    <a:pt x="91852" y="421766"/>
                  </a:lnTo>
                  <a:lnTo>
                    <a:pt x="71440" y="463148"/>
                  </a:lnTo>
                  <a:lnTo>
                    <a:pt x="53580" y="505411"/>
                  </a:lnTo>
                  <a:lnTo>
                    <a:pt x="38271" y="548436"/>
                  </a:lnTo>
                  <a:lnTo>
                    <a:pt x="25514" y="592108"/>
                  </a:lnTo>
                  <a:lnTo>
                    <a:pt x="15308" y="636308"/>
                  </a:lnTo>
                  <a:lnTo>
                    <a:pt x="7654" y="680919"/>
                  </a:lnTo>
                  <a:lnTo>
                    <a:pt x="2551" y="725824"/>
                  </a:lnTo>
                  <a:lnTo>
                    <a:pt x="0" y="770904"/>
                  </a:lnTo>
                  <a:lnTo>
                    <a:pt x="0" y="816044"/>
                  </a:lnTo>
                  <a:lnTo>
                    <a:pt x="2551" y="861124"/>
                  </a:lnTo>
                  <a:lnTo>
                    <a:pt x="7654" y="906029"/>
                  </a:lnTo>
                  <a:lnTo>
                    <a:pt x="15308" y="950640"/>
                  </a:lnTo>
                  <a:lnTo>
                    <a:pt x="25514" y="994840"/>
                  </a:lnTo>
                  <a:lnTo>
                    <a:pt x="38271" y="1038511"/>
                  </a:lnTo>
                  <a:lnTo>
                    <a:pt x="53580" y="1081537"/>
                  </a:lnTo>
                  <a:lnTo>
                    <a:pt x="71440" y="1123800"/>
                  </a:lnTo>
                  <a:lnTo>
                    <a:pt x="91852" y="1165182"/>
                  </a:lnTo>
                  <a:lnTo>
                    <a:pt x="114815" y="1205565"/>
                  </a:lnTo>
                  <a:lnTo>
                    <a:pt x="140329" y="1244833"/>
                  </a:lnTo>
                  <a:lnTo>
                    <a:pt x="168395" y="1282869"/>
                  </a:lnTo>
                  <a:lnTo>
                    <a:pt x="199013" y="1319553"/>
                  </a:lnTo>
                  <a:lnTo>
                    <a:pt x="232181" y="1354770"/>
                  </a:lnTo>
                  <a:lnTo>
                    <a:pt x="267398" y="1387939"/>
                  </a:lnTo>
                  <a:lnTo>
                    <a:pt x="304082" y="1418555"/>
                  </a:lnTo>
                  <a:lnTo>
                    <a:pt x="342117" y="1446621"/>
                  </a:lnTo>
                  <a:lnTo>
                    <a:pt x="381385" y="1472135"/>
                  </a:lnTo>
                  <a:lnTo>
                    <a:pt x="421768" y="1495097"/>
                  </a:lnTo>
                  <a:lnTo>
                    <a:pt x="463149" y="1515508"/>
                  </a:lnTo>
                  <a:lnTo>
                    <a:pt x="505412" y="1533368"/>
                  </a:lnTo>
                  <a:lnTo>
                    <a:pt x="548437" y="1548677"/>
                  </a:lnTo>
                  <a:lnTo>
                    <a:pt x="592108" y="1561434"/>
                  </a:lnTo>
                  <a:lnTo>
                    <a:pt x="636308" y="1571639"/>
                  </a:lnTo>
                  <a:lnTo>
                    <a:pt x="680919" y="1579293"/>
                  </a:lnTo>
                  <a:lnTo>
                    <a:pt x="725823" y="1584396"/>
                  </a:lnTo>
                  <a:lnTo>
                    <a:pt x="770904" y="1586948"/>
                  </a:lnTo>
                  <a:lnTo>
                    <a:pt x="816043" y="1586948"/>
                  </a:lnTo>
                  <a:lnTo>
                    <a:pt x="861123" y="1584396"/>
                  </a:lnTo>
                  <a:lnTo>
                    <a:pt x="906027" y="1579293"/>
                  </a:lnTo>
                  <a:lnTo>
                    <a:pt x="950638" y="1571639"/>
                  </a:lnTo>
                  <a:lnTo>
                    <a:pt x="994838" y="1561434"/>
                  </a:lnTo>
                  <a:lnTo>
                    <a:pt x="1038509" y="1548677"/>
                  </a:lnTo>
                  <a:lnTo>
                    <a:pt x="1081535" y="1533368"/>
                  </a:lnTo>
                  <a:lnTo>
                    <a:pt x="1123797" y="1515508"/>
                  </a:lnTo>
                  <a:lnTo>
                    <a:pt x="1165178" y="1495097"/>
                  </a:lnTo>
                  <a:lnTo>
                    <a:pt x="1205562" y="1472135"/>
                  </a:lnTo>
                  <a:lnTo>
                    <a:pt x="1244829" y="1446621"/>
                  </a:lnTo>
                  <a:lnTo>
                    <a:pt x="1282864" y="1418555"/>
                  </a:lnTo>
                  <a:lnTo>
                    <a:pt x="1319548" y="1387939"/>
                  </a:lnTo>
                  <a:lnTo>
                    <a:pt x="1354765" y="1354770"/>
                  </a:lnTo>
                  <a:lnTo>
                    <a:pt x="1387934" y="1319553"/>
                  </a:lnTo>
                  <a:lnTo>
                    <a:pt x="1418551" y="1282869"/>
                  </a:lnTo>
                  <a:lnTo>
                    <a:pt x="1446617" y="1244833"/>
                  </a:lnTo>
                  <a:lnTo>
                    <a:pt x="1472132" y="1205565"/>
                  </a:lnTo>
                  <a:lnTo>
                    <a:pt x="1495095" y="1165182"/>
                  </a:lnTo>
                  <a:lnTo>
                    <a:pt x="1515506" y="1123800"/>
                  </a:lnTo>
                  <a:lnTo>
                    <a:pt x="1533366" y="1081537"/>
                  </a:lnTo>
                  <a:lnTo>
                    <a:pt x="1548675" y="1038511"/>
                  </a:lnTo>
                  <a:lnTo>
                    <a:pt x="1561432" y="994840"/>
                  </a:lnTo>
                  <a:lnTo>
                    <a:pt x="1571638" y="950640"/>
                  </a:lnTo>
                  <a:lnTo>
                    <a:pt x="1579292" y="906029"/>
                  </a:lnTo>
                  <a:lnTo>
                    <a:pt x="1584395" y="861124"/>
                  </a:lnTo>
                  <a:lnTo>
                    <a:pt x="1586947" y="816044"/>
                  </a:lnTo>
                  <a:lnTo>
                    <a:pt x="1586947" y="770904"/>
                  </a:lnTo>
                  <a:lnTo>
                    <a:pt x="1584395" y="725824"/>
                  </a:lnTo>
                  <a:lnTo>
                    <a:pt x="1579292" y="680919"/>
                  </a:lnTo>
                  <a:lnTo>
                    <a:pt x="1571638" y="636308"/>
                  </a:lnTo>
                  <a:lnTo>
                    <a:pt x="1561432" y="592108"/>
                  </a:lnTo>
                  <a:lnTo>
                    <a:pt x="1548675" y="548436"/>
                  </a:lnTo>
                  <a:lnTo>
                    <a:pt x="1533366" y="505411"/>
                  </a:lnTo>
                  <a:lnTo>
                    <a:pt x="1515506" y="463148"/>
                  </a:lnTo>
                  <a:lnTo>
                    <a:pt x="1495095" y="421766"/>
                  </a:lnTo>
                  <a:lnTo>
                    <a:pt x="1472132" y="381383"/>
                  </a:lnTo>
                  <a:lnTo>
                    <a:pt x="1446617" y="342114"/>
                  </a:lnTo>
                  <a:lnTo>
                    <a:pt x="1418551" y="304079"/>
                  </a:lnTo>
                  <a:lnTo>
                    <a:pt x="1387934" y="267394"/>
                  </a:lnTo>
                  <a:lnTo>
                    <a:pt x="1354765" y="232177"/>
                  </a:lnTo>
                  <a:lnTo>
                    <a:pt x="1319548" y="199009"/>
                  </a:lnTo>
                  <a:lnTo>
                    <a:pt x="1282864" y="168392"/>
                  </a:lnTo>
                  <a:lnTo>
                    <a:pt x="1244829" y="140327"/>
                  </a:lnTo>
                  <a:lnTo>
                    <a:pt x="1205562" y="114813"/>
                  </a:lnTo>
                  <a:lnTo>
                    <a:pt x="1165178" y="91850"/>
                  </a:lnTo>
                  <a:lnTo>
                    <a:pt x="1123797" y="71439"/>
                  </a:lnTo>
                  <a:lnTo>
                    <a:pt x="1081535" y="53579"/>
                  </a:lnTo>
                  <a:lnTo>
                    <a:pt x="1038509" y="38271"/>
                  </a:lnTo>
                  <a:lnTo>
                    <a:pt x="994838" y="25514"/>
                  </a:lnTo>
                  <a:lnTo>
                    <a:pt x="950638" y="15308"/>
                  </a:lnTo>
                  <a:lnTo>
                    <a:pt x="906027" y="7654"/>
                  </a:lnTo>
                  <a:lnTo>
                    <a:pt x="861123" y="2551"/>
                  </a:lnTo>
                  <a:lnTo>
                    <a:pt x="816043" y="0"/>
                  </a:lnTo>
                  <a:close/>
                </a:path>
              </a:pathLst>
            </a:custGeom>
            <a:solidFill>
              <a:srgbClr val="3cb385"/>
            </a:solidFill>
            <a:ln>
              <a:noFill/>
            </a:ln>
          </p:spPr>
          <p:style>
            <a:lnRef idx="0"/>
            <a:fillRef idx="0"/>
            <a:effectRef idx="0"/>
            <a:fontRef idx="minor"/>
          </p:style>
        </p:sp>
        <p:sp>
          <p:nvSpPr>
            <p:cNvPr id="259" name="CustomShape 27"/>
            <p:cNvSpPr/>
            <p:nvPr/>
          </p:nvSpPr>
          <p:spPr>
            <a:xfrm>
              <a:off x="7193160" y="3206520"/>
              <a:ext cx="583920" cy="567000"/>
            </a:xfrm>
            <a:prstGeom prst="rect">
              <a:avLst/>
            </a:prstGeom>
            <a:noFill/>
            <a:ln>
              <a:noFill/>
            </a:ln>
          </p:spPr>
          <p:style>
            <a:lnRef idx="0"/>
            <a:fillRef idx="0"/>
            <a:effectRef idx="0"/>
            <a:fontRef idx="minor"/>
          </p:style>
          <p:txBody>
            <a:bodyPr lIns="0" rIns="0" tIns="51120" bIns="0">
              <a:spAutoFit/>
            </a:bodyPr>
            <a:p>
              <a:pPr marL="45360">
                <a:lnSpc>
                  <a:spcPct val="100000"/>
                </a:lnSpc>
                <a:spcBef>
                  <a:spcPts val="403"/>
                </a:spcBef>
              </a:pPr>
              <a:r>
                <a:rPr b="0" lang="en-US" sz="1550" spc="-35" strike="noStrike">
                  <a:solidFill>
                    <a:srgbClr val="ffffff"/>
                  </a:solidFill>
                  <a:latin typeface="Arial"/>
                  <a:ea typeface="DejaVu Sans"/>
                </a:rPr>
                <a:t>HTTP</a:t>
              </a:r>
              <a:endParaRPr b="0" lang="en-US" sz="1550" spc="-1" strike="noStrike">
                <a:latin typeface="Arial"/>
              </a:endParaRPr>
            </a:p>
            <a:p>
              <a:pPr marL="7560">
                <a:lnSpc>
                  <a:spcPct val="100000"/>
                </a:lnSpc>
                <a:spcBef>
                  <a:spcPts val="346"/>
                </a:spcBef>
              </a:pPr>
              <a:r>
                <a:rPr b="0" lang="en-US" sz="1550" spc="-32" strike="noStrike">
                  <a:solidFill>
                    <a:srgbClr val="ffffff"/>
                  </a:solidFill>
                  <a:latin typeface="Arial"/>
                  <a:ea typeface="DejaVu Sans"/>
                </a:rPr>
                <a:t>Se</a:t>
              </a:r>
              <a:r>
                <a:rPr b="0" lang="en-US" sz="1550" spc="-4" strike="noStrike">
                  <a:solidFill>
                    <a:srgbClr val="ffffff"/>
                  </a:solidFill>
                  <a:latin typeface="Arial"/>
                  <a:ea typeface="DejaVu Sans"/>
                </a:rPr>
                <a:t>r</a:t>
              </a:r>
              <a:r>
                <a:rPr b="0" lang="en-US" sz="1550" spc="-1" strike="noStrike">
                  <a:solidFill>
                    <a:srgbClr val="ffffff"/>
                  </a:solidFill>
                  <a:latin typeface="Arial"/>
                  <a:ea typeface="DejaVu Sans"/>
                </a:rPr>
                <a:t>v</a:t>
              </a:r>
              <a:r>
                <a:rPr b="0" lang="en-US" sz="1550" spc="-12" strike="noStrike">
                  <a:solidFill>
                    <a:srgbClr val="ffffff"/>
                  </a:solidFill>
                  <a:latin typeface="Arial"/>
                  <a:ea typeface="DejaVu Sans"/>
                </a:rPr>
                <a:t>er</a:t>
              </a:r>
              <a:endParaRPr b="0" lang="en-US" sz="1550" spc="-1" strike="noStrike">
                <a:latin typeface="Arial"/>
              </a:endParaRPr>
            </a:p>
          </p:txBody>
        </p:sp>
        <p:sp>
          <p:nvSpPr>
            <p:cNvPr id="260" name="CustomShape 28"/>
            <p:cNvSpPr/>
            <p:nvPr/>
          </p:nvSpPr>
          <p:spPr>
            <a:xfrm>
              <a:off x="7762680" y="3918600"/>
              <a:ext cx="153720" cy="235800"/>
            </a:xfrm>
            <a:custGeom>
              <a:avLst/>
              <a:gdLst/>
              <a:ahLst/>
              <a:rect l="l" t="t" r="r" b="b"/>
              <a:pathLst>
                <a:path w="254634" h="389890">
                  <a:moveTo>
                    <a:pt x="69097" y="0"/>
                  </a:moveTo>
                  <a:lnTo>
                    <a:pt x="0" y="39890"/>
                  </a:lnTo>
                  <a:lnTo>
                    <a:pt x="131242" y="267203"/>
                  </a:lnTo>
                  <a:lnTo>
                    <a:pt x="77348" y="298318"/>
                  </a:lnTo>
                  <a:lnTo>
                    <a:pt x="248013" y="389673"/>
                  </a:lnTo>
                  <a:lnTo>
                    <a:pt x="253224" y="227311"/>
                  </a:lnTo>
                  <a:lnTo>
                    <a:pt x="200328" y="227311"/>
                  </a:lnTo>
                  <a:lnTo>
                    <a:pt x="69097" y="0"/>
                  </a:lnTo>
                  <a:close/>
                  <a:moveTo>
                    <a:pt x="254222" y="196196"/>
                  </a:moveTo>
                  <a:lnTo>
                    <a:pt x="200328" y="227311"/>
                  </a:lnTo>
                  <a:lnTo>
                    <a:pt x="253224" y="227311"/>
                  </a:lnTo>
                  <a:lnTo>
                    <a:pt x="254222" y="196196"/>
                  </a:lnTo>
                  <a:close/>
                </a:path>
              </a:pathLst>
            </a:custGeom>
            <a:solidFill>
              <a:srgbClr val="444444"/>
            </a:solidFill>
            <a:ln>
              <a:noFill/>
            </a:ln>
          </p:spPr>
          <p:style>
            <a:lnRef idx="0"/>
            <a:fillRef idx="0"/>
            <a:effectRef idx="0"/>
            <a:fontRef idx="minor"/>
          </p:style>
        </p:sp>
        <p:sp>
          <p:nvSpPr>
            <p:cNvPr id="261" name="CustomShape 29"/>
            <p:cNvSpPr/>
            <p:nvPr/>
          </p:nvSpPr>
          <p:spPr>
            <a:xfrm>
              <a:off x="7657200" y="4001400"/>
              <a:ext cx="153720" cy="235800"/>
            </a:xfrm>
            <a:custGeom>
              <a:avLst/>
              <a:gdLst/>
              <a:ahLst/>
              <a:rect l="l" t="t" r="r" b="b"/>
              <a:pathLst>
                <a:path w="254634" h="389890">
                  <a:moveTo>
                    <a:pt x="146012" y="162362"/>
                  </a:moveTo>
                  <a:lnTo>
                    <a:pt x="53893" y="162362"/>
                  </a:lnTo>
                  <a:lnTo>
                    <a:pt x="185125" y="389673"/>
                  </a:lnTo>
                  <a:lnTo>
                    <a:pt x="254222" y="349783"/>
                  </a:lnTo>
                  <a:lnTo>
                    <a:pt x="146012" y="162362"/>
                  </a:lnTo>
                  <a:close/>
                  <a:moveTo>
                    <a:pt x="6209" y="0"/>
                  </a:moveTo>
                  <a:lnTo>
                    <a:pt x="0" y="193478"/>
                  </a:lnTo>
                  <a:lnTo>
                    <a:pt x="53893" y="162362"/>
                  </a:lnTo>
                  <a:lnTo>
                    <a:pt x="146012" y="162362"/>
                  </a:lnTo>
                  <a:lnTo>
                    <a:pt x="122980" y="122471"/>
                  </a:lnTo>
                  <a:lnTo>
                    <a:pt x="176874" y="91356"/>
                  </a:lnTo>
                  <a:lnTo>
                    <a:pt x="6209" y="0"/>
                  </a:lnTo>
                  <a:close/>
                </a:path>
              </a:pathLst>
            </a:custGeom>
            <a:solidFill>
              <a:srgbClr val="444444"/>
            </a:solidFill>
            <a:ln>
              <a:noFill/>
            </a:ln>
          </p:spPr>
          <p:style>
            <a:lnRef idx="0"/>
            <a:fillRef idx="0"/>
            <a:effectRef idx="0"/>
            <a:fontRef idx="minor"/>
          </p:style>
        </p:sp>
      </p:grpSp>
      <p:sp>
        <p:nvSpPr>
          <p:cNvPr id="262" name="CustomShape 30"/>
          <p:cNvSpPr/>
          <p:nvPr/>
        </p:nvSpPr>
        <p:spPr>
          <a:xfrm>
            <a:off x="5256720" y="3285720"/>
            <a:ext cx="1677600" cy="203040"/>
          </a:xfrm>
          <a:custGeom>
            <a:avLst/>
            <a:gdLst/>
            <a:ahLst/>
            <a:rect l="l" t="t" r="r" b="b"/>
            <a:pathLst>
              <a:path w="2767965" h="335914">
                <a:moveTo>
                  <a:pt x="2586920" y="0"/>
                </a:moveTo>
                <a:lnTo>
                  <a:pt x="2586920" y="126191"/>
                </a:lnTo>
                <a:lnTo>
                  <a:pt x="0" y="126191"/>
                </a:lnTo>
                <a:lnTo>
                  <a:pt x="0" y="209175"/>
                </a:lnTo>
                <a:lnTo>
                  <a:pt x="2586920" y="209175"/>
                </a:lnTo>
                <a:lnTo>
                  <a:pt x="2586920" y="335368"/>
                </a:lnTo>
                <a:lnTo>
                  <a:pt x="2767532" y="167683"/>
                </a:lnTo>
                <a:lnTo>
                  <a:pt x="2586920" y="0"/>
                </a:lnTo>
                <a:close/>
              </a:path>
            </a:pathLst>
          </a:custGeom>
          <a:solidFill>
            <a:srgbClr val="6bcb70"/>
          </a:solidFill>
          <a:ln>
            <a:noFill/>
          </a:ln>
        </p:spPr>
        <p:style>
          <a:lnRef idx="0"/>
          <a:fillRef idx="0"/>
          <a:effectRef idx="0"/>
          <a:fontRef idx="minor"/>
        </p:style>
      </p:sp>
      <p:sp>
        <p:nvSpPr>
          <p:cNvPr id="263" name="CustomShape 31"/>
          <p:cNvSpPr/>
          <p:nvPr/>
        </p:nvSpPr>
        <p:spPr>
          <a:xfrm>
            <a:off x="5227920" y="3548160"/>
            <a:ext cx="1683720" cy="203040"/>
          </a:xfrm>
          <a:custGeom>
            <a:avLst/>
            <a:gdLst/>
            <a:ahLst/>
            <a:rect l="l" t="t" r="r" b="b"/>
            <a:pathLst>
              <a:path w="2777490" h="335914">
                <a:moveTo>
                  <a:pt x="180611" y="0"/>
                </a:moveTo>
                <a:lnTo>
                  <a:pt x="0" y="167683"/>
                </a:lnTo>
                <a:lnTo>
                  <a:pt x="180611" y="335368"/>
                </a:lnTo>
                <a:lnTo>
                  <a:pt x="180611" y="209175"/>
                </a:lnTo>
                <a:lnTo>
                  <a:pt x="2777390" y="209175"/>
                </a:lnTo>
                <a:lnTo>
                  <a:pt x="2777390" y="126191"/>
                </a:lnTo>
                <a:lnTo>
                  <a:pt x="180611" y="126191"/>
                </a:lnTo>
                <a:lnTo>
                  <a:pt x="180611" y="0"/>
                </a:lnTo>
                <a:close/>
              </a:path>
            </a:pathLst>
          </a:custGeom>
          <a:solidFill>
            <a:srgbClr val="39b384"/>
          </a:solidFill>
          <a:ln>
            <a:noFill/>
          </a:ln>
        </p:spPr>
        <p:style>
          <a:lnRef idx="0"/>
          <a:fillRef idx="0"/>
          <a:effectRef idx="0"/>
          <a:fontRef idx="minor"/>
        </p:style>
      </p:sp>
      <p:sp>
        <p:nvSpPr>
          <p:cNvPr id="264" name="CustomShape 32"/>
          <p:cNvSpPr/>
          <p:nvPr/>
        </p:nvSpPr>
        <p:spPr>
          <a:xfrm>
            <a:off x="348840" y="2783520"/>
            <a:ext cx="2509560" cy="1774440"/>
          </a:xfrm>
          <a:prstGeom prst="rect">
            <a:avLst/>
          </a:prstGeom>
          <a:blipFill rotWithShape="0">
            <a:blip r:embed="rId4"/>
            <a:stretch>
              <a:fillRect/>
            </a:stretch>
          </a:blipFill>
          <a:ln>
            <a:noFill/>
          </a:ln>
        </p:spPr>
        <p:style>
          <a:lnRef idx="0"/>
          <a:fillRef idx="0"/>
          <a:effectRef idx="0"/>
          <a:fontRef idx="minor"/>
        </p:style>
      </p:sp>
      <p:sp>
        <p:nvSpPr>
          <p:cNvPr id="265" name="CustomShape 33"/>
          <p:cNvSpPr/>
          <p:nvPr/>
        </p:nvSpPr>
        <p:spPr>
          <a:xfrm>
            <a:off x="640800" y="2923200"/>
            <a:ext cx="1925280" cy="1190160"/>
          </a:xfrm>
          <a:prstGeom prst="rect">
            <a:avLst/>
          </a:prstGeom>
          <a:blipFill rotWithShape="0">
            <a:blip r:embed="rId5"/>
            <a:stretch>
              <a:fillRect/>
            </a:stretch>
          </a:blipFill>
          <a:ln>
            <a:noFill/>
          </a:ln>
        </p:spPr>
        <p:style>
          <a:lnRef idx="0"/>
          <a:fillRef idx="0"/>
          <a:effectRef idx="0"/>
          <a:fontRef idx="minor"/>
        </p:style>
      </p:sp>
      <p:sp>
        <p:nvSpPr>
          <p:cNvPr id="266" name="CustomShape 34"/>
          <p:cNvSpPr/>
          <p:nvPr/>
        </p:nvSpPr>
        <p:spPr>
          <a:xfrm>
            <a:off x="2785680" y="3417120"/>
            <a:ext cx="674280" cy="203040"/>
          </a:xfrm>
          <a:custGeom>
            <a:avLst/>
            <a:gdLst/>
            <a:ahLst/>
            <a:rect l="l" t="t" r="r" b="b"/>
            <a:pathLst>
              <a:path w="1113154" h="335914">
                <a:moveTo>
                  <a:pt x="180611" y="0"/>
                </a:moveTo>
                <a:lnTo>
                  <a:pt x="0" y="167684"/>
                </a:lnTo>
                <a:lnTo>
                  <a:pt x="180611" y="335369"/>
                </a:lnTo>
                <a:lnTo>
                  <a:pt x="180611" y="209176"/>
                </a:lnTo>
                <a:lnTo>
                  <a:pt x="1113087" y="209176"/>
                </a:lnTo>
                <a:lnTo>
                  <a:pt x="1113087" y="126193"/>
                </a:lnTo>
                <a:lnTo>
                  <a:pt x="180611" y="126193"/>
                </a:lnTo>
                <a:lnTo>
                  <a:pt x="180611" y="0"/>
                </a:lnTo>
                <a:close/>
              </a:path>
            </a:pathLst>
          </a:custGeom>
          <a:solidFill>
            <a:srgbClr val="444444"/>
          </a:solidFill>
          <a:ln>
            <a:noFill/>
          </a:ln>
        </p:spPr>
        <p:style>
          <a:lnRef idx="0"/>
          <a:fillRef idx="0"/>
          <a:effectRef idx="0"/>
          <a:fontRef idx="minor"/>
        </p:style>
      </p:sp>
      <p:sp>
        <p:nvSpPr>
          <p:cNvPr id="267" name="CustomShape 35"/>
          <p:cNvSpPr/>
          <p:nvPr/>
        </p:nvSpPr>
        <p:spPr>
          <a:xfrm>
            <a:off x="2748240" y="5760000"/>
            <a:ext cx="542520" cy="761040"/>
          </a:xfrm>
          <a:prstGeom prst="rect">
            <a:avLst/>
          </a:prstGeom>
          <a:blipFill rotWithShape="0">
            <a:blip r:embed="rId6"/>
            <a:stretch>
              <a:fillRect/>
            </a:stretch>
          </a:blipFill>
          <a:ln>
            <a:noFill/>
          </a:ln>
        </p:spPr>
        <p:style>
          <a:lnRef idx="0"/>
          <a:fillRef idx="0"/>
          <a:effectRef idx="0"/>
          <a:fontRef idx="minor"/>
        </p:style>
      </p:sp>
      <p:sp>
        <p:nvSpPr>
          <p:cNvPr id="268" name="CustomShape 36"/>
          <p:cNvSpPr/>
          <p:nvPr/>
        </p:nvSpPr>
        <p:spPr>
          <a:xfrm>
            <a:off x="1613520" y="5758920"/>
            <a:ext cx="763920" cy="763920"/>
          </a:xfrm>
          <a:prstGeom prst="rect">
            <a:avLst/>
          </a:prstGeom>
          <a:blipFill rotWithShape="0">
            <a:blip r:embed="rId7"/>
            <a:stretch>
              <a:fillRect/>
            </a:stretch>
          </a:blipFill>
          <a:ln>
            <a:noFill/>
          </a:ln>
        </p:spPr>
        <p:style>
          <a:lnRef idx="0"/>
          <a:fillRef idx="0"/>
          <a:effectRef idx="0"/>
          <a:fontRef idx="minor"/>
        </p:style>
      </p:sp>
      <p:sp>
        <p:nvSpPr>
          <p:cNvPr id="269" name="CustomShape 37"/>
          <p:cNvSpPr/>
          <p:nvPr/>
        </p:nvSpPr>
        <p:spPr>
          <a:xfrm>
            <a:off x="3788640" y="5803920"/>
            <a:ext cx="699120" cy="699120"/>
          </a:xfrm>
          <a:prstGeom prst="rect">
            <a:avLst/>
          </a:prstGeom>
          <a:blipFill rotWithShape="0">
            <a:blip r:embed="rId8"/>
            <a:stretch>
              <a:fillRect/>
            </a:stretch>
          </a:blipFill>
          <a:ln>
            <a:noFill/>
          </a:ln>
        </p:spPr>
        <p:style>
          <a:lnRef idx="0"/>
          <a:fillRef idx="0"/>
          <a:effectRef idx="0"/>
          <a:fontRef idx="minor"/>
        </p:style>
      </p:sp>
      <p:grpSp>
        <p:nvGrpSpPr>
          <p:cNvPr id="270" name="Group 38"/>
          <p:cNvGrpSpPr/>
          <p:nvPr/>
        </p:nvGrpSpPr>
        <p:grpSpPr>
          <a:xfrm>
            <a:off x="9304560" y="2816280"/>
            <a:ext cx="2349360" cy="1404000"/>
            <a:chOff x="9304560" y="2816280"/>
            <a:chExt cx="2349360" cy="1404000"/>
          </a:xfrm>
        </p:grpSpPr>
        <p:sp>
          <p:nvSpPr>
            <p:cNvPr id="271" name="CustomShape 39"/>
            <p:cNvSpPr/>
            <p:nvPr/>
          </p:nvSpPr>
          <p:spPr>
            <a:xfrm>
              <a:off x="10249920" y="2816280"/>
              <a:ext cx="1404000" cy="1404000"/>
            </a:xfrm>
            <a:custGeom>
              <a:avLst/>
              <a:gdLst/>
              <a:ahLst/>
              <a:rect l="l" t="t" r="r" b="b"/>
              <a:pathLst>
                <a:path w="2316480" h="2316479">
                  <a:moveTo>
                    <a:pt x="1158127" y="0"/>
                  </a:moveTo>
                  <a:lnTo>
                    <a:pt x="1113677" y="848"/>
                  </a:lnTo>
                  <a:lnTo>
                    <a:pt x="1069280" y="3392"/>
                  </a:lnTo>
                  <a:lnTo>
                    <a:pt x="1024989" y="7632"/>
                  </a:lnTo>
                  <a:lnTo>
                    <a:pt x="980855" y="13568"/>
                  </a:lnTo>
                  <a:lnTo>
                    <a:pt x="936933" y="21200"/>
                  </a:lnTo>
                  <a:lnTo>
                    <a:pt x="893273" y="30528"/>
                  </a:lnTo>
                  <a:lnTo>
                    <a:pt x="849930" y="41552"/>
                  </a:lnTo>
                  <a:lnTo>
                    <a:pt x="806956" y="54272"/>
                  </a:lnTo>
                  <a:lnTo>
                    <a:pt x="764403" y="68689"/>
                  </a:lnTo>
                  <a:lnTo>
                    <a:pt x="722324" y="84801"/>
                  </a:lnTo>
                  <a:lnTo>
                    <a:pt x="680773" y="102609"/>
                  </a:lnTo>
                  <a:lnTo>
                    <a:pt x="639800" y="122114"/>
                  </a:lnTo>
                  <a:lnTo>
                    <a:pt x="599460" y="143314"/>
                  </a:lnTo>
                  <a:lnTo>
                    <a:pt x="559805" y="166210"/>
                  </a:lnTo>
                  <a:lnTo>
                    <a:pt x="520888" y="190803"/>
                  </a:lnTo>
                  <a:lnTo>
                    <a:pt x="482761" y="217091"/>
                  </a:lnTo>
                  <a:lnTo>
                    <a:pt x="445477" y="245076"/>
                  </a:lnTo>
                  <a:lnTo>
                    <a:pt x="409088" y="274756"/>
                  </a:lnTo>
                  <a:lnTo>
                    <a:pt x="373648" y="306133"/>
                  </a:lnTo>
                  <a:lnTo>
                    <a:pt x="339209" y="339205"/>
                  </a:lnTo>
                  <a:lnTo>
                    <a:pt x="306136" y="373644"/>
                  </a:lnTo>
                  <a:lnTo>
                    <a:pt x="274759" y="409084"/>
                  </a:lnTo>
                  <a:lnTo>
                    <a:pt x="245078" y="445472"/>
                  </a:lnTo>
                  <a:lnTo>
                    <a:pt x="217094" y="482756"/>
                  </a:lnTo>
                  <a:lnTo>
                    <a:pt x="190805" y="520883"/>
                  </a:lnTo>
                  <a:lnTo>
                    <a:pt x="166212" y="559800"/>
                  </a:lnTo>
                  <a:lnTo>
                    <a:pt x="143316" y="599455"/>
                  </a:lnTo>
                  <a:lnTo>
                    <a:pt x="122115" y="639795"/>
                  </a:lnTo>
                  <a:lnTo>
                    <a:pt x="102610" y="680767"/>
                  </a:lnTo>
                  <a:lnTo>
                    <a:pt x="84802" y="722319"/>
                  </a:lnTo>
                  <a:lnTo>
                    <a:pt x="68689" y="764398"/>
                  </a:lnTo>
                  <a:lnTo>
                    <a:pt x="54273" y="806950"/>
                  </a:lnTo>
                  <a:lnTo>
                    <a:pt x="41553" y="849925"/>
                  </a:lnTo>
                  <a:lnTo>
                    <a:pt x="30528" y="893268"/>
                  </a:lnTo>
                  <a:lnTo>
                    <a:pt x="21200" y="936927"/>
                  </a:lnTo>
                  <a:lnTo>
                    <a:pt x="13568" y="980850"/>
                  </a:lnTo>
                  <a:lnTo>
                    <a:pt x="7632" y="1024983"/>
                  </a:lnTo>
                  <a:lnTo>
                    <a:pt x="3392" y="1069275"/>
                  </a:lnTo>
                  <a:lnTo>
                    <a:pt x="848" y="1113672"/>
                  </a:lnTo>
                  <a:lnTo>
                    <a:pt x="0" y="1158122"/>
                  </a:lnTo>
                  <a:lnTo>
                    <a:pt x="848" y="1202571"/>
                  </a:lnTo>
                  <a:lnTo>
                    <a:pt x="3392" y="1246968"/>
                  </a:lnTo>
                  <a:lnTo>
                    <a:pt x="7632" y="1291260"/>
                  </a:lnTo>
                  <a:lnTo>
                    <a:pt x="13568" y="1335393"/>
                  </a:lnTo>
                  <a:lnTo>
                    <a:pt x="21200" y="1379316"/>
                  </a:lnTo>
                  <a:lnTo>
                    <a:pt x="30528" y="1422975"/>
                  </a:lnTo>
                  <a:lnTo>
                    <a:pt x="41553" y="1466318"/>
                  </a:lnTo>
                  <a:lnTo>
                    <a:pt x="54273" y="1509293"/>
                  </a:lnTo>
                  <a:lnTo>
                    <a:pt x="68689" y="1551846"/>
                  </a:lnTo>
                  <a:lnTo>
                    <a:pt x="84802" y="1593924"/>
                  </a:lnTo>
                  <a:lnTo>
                    <a:pt x="102610" y="1635476"/>
                  </a:lnTo>
                  <a:lnTo>
                    <a:pt x="122115" y="1676448"/>
                  </a:lnTo>
                  <a:lnTo>
                    <a:pt x="143316" y="1716788"/>
                  </a:lnTo>
                  <a:lnTo>
                    <a:pt x="166212" y="1756443"/>
                  </a:lnTo>
                  <a:lnTo>
                    <a:pt x="190805" y="1795360"/>
                  </a:lnTo>
                  <a:lnTo>
                    <a:pt x="217094" y="1833487"/>
                  </a:lnTo>
                  <a:lnTo>
                    <a:pt x="245078" y="1870771"/>
                  </a:lnTo>
                  <a:lnTo>
                    <a:pt x="274759" y="1907159"/>
                  </a:lnTo>
                  <a:lnTo>
                    <a:pt x="306136" y="1942599"/>
                  </a:lnTo>
                  <a:lnTo>
                    <a:pt x="339209" y="1977038"/>
                  </a:lnTo>
                  <a:lnTo>
                    <a:pt x="373648" y="2010111"/>
                  </a:lnTo>
                  <a:lnTo>
                    <a:pt x="409088" y="2041487"/>
                  </a:lnTo>
                  <a:lnTo>
                    <a:pt x="445477" y="2071168"/>
                  </a:lnTo>
                  <a:lnTo>
                    <a:pt x="482761" y="2099152"/>
                  </a:lnTo>
                  <a:lnTo>
                    <a:pt x="520888" y="2125441"/>
                  </a:lnTo>
                  <a:lnTo>
                    <a:pt x="559805" y="2150033"/>
                  </a:lnTo>
                  <a:lnTo>
                    <a:pt x="599460" y="2172930"/>
                  </a:lnTo>
                  <a:lnTo>
                    <a:pt x="639800" y="2194130"/>
                  </a:lnTo>
                  <a:lnTo>
                    <a:pt x="680773" y="2213634"/>
                  </a:lnTo>
                  <a:lnTo>
                    <a:pt x="722324" y="2231443"/>
                  </a:lnTo>
                  <a:lnTo>
                    <a:pt x="764403" y="2247555"/>
                  </a:lnTo>
                  <a:lnTo>
                    <a:pt x="806956" y="2261971"/>
                  </a:lnTo>
                  <a:lnTo>
                    <a:pt x="849930" y="2274692"/>
                  </a:lnTo>
                  <a:lnTo>
                    <a:pt x="893273" y="2285716"/>
                  </a:lnTo>
                  <a:lnTo>
                    <a:pt x="936933" y="2295044"/>
                  </a:lnTo>
                  <a:lnTo>
                    <a:pt x="980855" y="2302676"/>
                  </a:lnTo>
                  <a:lnTo>
                    <a:pt x="1024989" y="2308612"/>
                  </a:lnTo>
                  <a:lnTo>
                    <a:pt x="1069280" y="2312852"/>
                  </a:lnTo>
                  <a:lnTo>
                    <a:pt x="1113677" y="2315396"/>
                  </a:lnTo>
                  <a:lnTo>
                    <a:pt x="1158127" y="2316244"/>
                  </a:lnTo>
                  <a:lnTo>
                    <a:pt x="1202576" y="2315396"/>
                  </a:lnTo>
                  <a:lnTo>
                    <a:pt x="1246973" y="2312852"/>
                  </a:lnTo>
                  <a:lnTo>
                    <a:pt x="1291264" y="2308612"/>
                  </a:lnTo>
                  <a:lnTo>
                    <a:pt x="1335398" y="2302676"/>
                  </a:lnTo>
                  <a:lnTo>
                    <a:pt x="1379321" y="2295044"/>
                  </a:lnTo>
                  <a:lnTo>
                    <a:pt x="1422980" y="2285716"/>
                  </a:lnTo>
                  <a:lnTo>
                    <a:pt x="1466323" y="2274692"/>
                  </a:lnTo>
                  <a:lnTo>
                    <a:pt x="1509297" y="2261971"/>
                  </a:lnTo>
                  <a:lnTo>
                    <a:pt x="1551850" y="2247555"/>
                  </a:lnTo>
                  <a:lnTo>
                    <a:pt x="1593929" y="2231443"/>
                  </a:lnTo>
                  <a:lnTo>
                    <a:pt x="1635480" y="2213634"/>
                  </a:lnTo>
                  <a:lnTo>
                    <a:pt x="1676453" y="2194130"/>
                  </a:lnTo>
                  <a:lnTo>
                    <a:pt x="1716793" y="2172930"/>
                  </a:lnTo>
                  <a:lnTo>
                    <a:pt x="1756448" y="2150033"/>
                  </a:lnTo>
                  <a:lnTo>
                    <a:pt x="1795365" y="2125441"/>
                  </a:lnTo>
                  <a:lnTo>
                    <a:pt x="1833492" y="2099152"/>
                  </a:lnTo>
                  <a:lnTo>
                    <a:pt x="1870776" y="2071168"/>
                  </a:lnTo>
                  <a:lnTo>
                    <a:pt x="1907165" y="2041487"/>
                  </a:lnTo>
                  <a:lnTo>
                    <a:pt x="1942605" y="2010111"/>
                  </a:lnTo>
                  <a:lnTo>
                    <a:pt x="1977044" y="1977038"/>
                  </a:lnTo>
                  <a:lnTo>
                    <a:pt x="2010116" y="1942599"/>
                  </a:lnTo>
                  <a:lnTo>
                    <a:pt x="2041492" y="1907159"/>
                  </a:lnTo>
                  <a:lnTo>
                    <a:pt x="2071172" y="1870771"/>
                  </a:lnTo>
                  <a:lnTo>
                    <a:pt x="2099157" y="1833487"/>
                  </a:lnTo>
                  <a:lnTo>
                    <a:pt x="2125445" y="1795360"/>
                  </a:lnTo>
                  <a:lnTo>
                    <a:pt x="2150037" y="1756443"/>
                  </a:lnTo>
                  <a:lnTo>
                    <a:pt x="2172933" y="1716788"/>
                  </a:lnTo>
                  <a:lnTo>
                    <a:pt x="2194133" y="1676448"/>
                  </a:lnTo>
                  <a:lnTo>
                    <a:pt x="2213637" y="1635476"/>
                  </a:lnTo>
                  <a:lnTo>
                    <a:pt x="2231445" y="1593924"/>
                  </a:lnTo>
                  <a:lnTo>
                    <a:pt x="2247557" y="1551846"/>
                  </a:lnTo>
                  <a:lnTo>
                    <a:pt x="2261973" y="1509293"/>
                  </a:lnTo>
                  <a:lnTo>
                    <a:pt x="2274694" y="1466318"/>
                  </a:lnTo>
                  <a:lnTo>
                    <a:pt x="2285718" y="1422975"/>
                  </a:lnTo>
                  <a:lnTo>
                    <a:pt x="2295046" y="1379316"/>
                  </a:lnTo>
                  <a:lnTo>
                    <a:pt x="2302678" y="1335393"/>
                  </a:lnTo>
                  <a:lnTo>
                    <a:pt x="2308614" y="1291260"/>
                  </a:lnTo>
                  <a:lnTo>
                    <a:pt x="2312854" y="1246968"/>
                  </a:lnTo>
                  <a:lnTo>
                    <a:pt x="2315398" y="1202571"/>
                  </a:lnTo>
                  <a:lnTo>
                    <a:pt x="2316246" y="1158122"/>
                  </a:lnTo>
                  <a:lnTo>
                    <a:pt x="2315398" y="1113672"/>
                  </a:lnTo>
                  <a:lnTo>
                    <a:pt x="2312854" y="1069275"/>
                  </a:lnTo>
                  <a:lnTo>
                    <a:pt x="2308614" y="1024983"/>
                  </a:lnTo>
                  <a:lnTo>
                    <a:pt x="2302678" y="980850"/>
                  </a:lnTo>
                  <a:lnTo>
                    <a:pt x="2295046" y="936927"/>
                  </a:lnTo>
                  <a:lnTo>
                    <a:pt x="2285718" y="893268"/>
                  </a:lnTo>
                  <a:lnTo>
                    <a:pt x="2274694" y="849925"/>
                  </a:lnTo>
                  <a:lnTo>
                    <a:pt x="2261973" y="806950"/>
                  </a:lnTo>
                  <a:lnTo>
                    <a:pt x="2247557" y="764398"/>
                  </a:lnTo>
                  <a:lnTo>
                    <a:pt x="2231445" y="722319"/>
                  </a:lnTo>
                  <a:lnTo>
                    <a:pt x="2213637" y="680767"/>
                  </a:lnTo>
                  <a:lnTo>
                    <a:pt x="2194133" y="639795"/>
                  </a:lnTo>
                  <a:lnTo>
                    <a:pt x="2172933" y="599455"/>
                  </a:lnTo>
                  <a:lnTo>
                    <a:pt x="2150037" y="559800"/>
                  </a:lnTo>
                  <a:lnTo>
                    <a:pt x="2125445" y="520883"/>
                  </a:lnTo>
                  <a:lnTo>
                    <a:pt x="2099157" y="482756"/>
                  </a:lnTo>
                  <a:lnTo>
                    <a:pt x="2071172" y="445472"/>
                  </a:lnTo>
                  <a:lnTo>
                    <a:pt x="2041492" y="409084"/>
                  </a:lnTo>
                  <a:lnTo>
                    <a:pt x="2010116" y="373644"/>
                  </a:lnTo>
                  <a:lnTo>
                    <a:pt x="1977044" y="339205"/>
                  </a:lnTo>
                  <a:lnTo>
                    <a:pt x="1942605" y="306133"/>
                  </a:lnTo>
                  <a:lnTo>
                    <a:pt x="1907165" y="274756"/>
                  </a:lnTo>
                  <a:lnTo>
                    <a:pt x="1870776" y="245076"/>
                  </a:lnTo>
                  <a:lnTo>
                    <a:pt x="1833492" y="217091"/>
                  </a:lnTo>
                  <a:lnTo>
                    <a:pt x="1795365" y="190803"/>
                  </a:lnTo>
                  <a:lnTo>
                    <a:pt x="1756448" y="166210"/>
                  </a:lnTo>
                  <a:lnTo>
                    <a:pt x="1716793" y="143314"/>
                  </a:lnTo>
                  <a:lnTo>
                    <a:pt x="1676453" y="122114"/>
                  </a:lnTo>
                  <a:lnTo>
                    <a:pt x="1635480" y="102609"/>
                  </a:lnTo>
                  <a:lnTo>
                    <a:pt x="1593929" y="84801"/>
                  </a:lnTo>
                  <a:lnTo>
                    <a:pt x="1551850" y="68689"/>
                  </a:lnTo>
                  <a:lnTo>
                    <a:pt x="1509297" y="54272"/>
                  </a:lnTo>
                  <a:lnTo>
                    <a:pt x="1466323" y="41552"/>
                  </a:lnTo>
                  <a:lnTo>
                    <a:pt x="1422980" y="30528"/>
                  </a:lnTo>
                  <a:lnTo>
                    <a:pt x="1379321" y="21200"/>
                  </a:lnTo>
                  <a:lnTo>
                    <a:pt x="1335398" y="13568"/>
                  </a:lnTo>
                  <a:lnTo>
                    <a:pt x="1291264" y="7632"/>
                  </a:lnTo>
                  <a:lnTo>
                    <a:pt x="1246973" y="3392"/>
                  </a:lnTo>
                  <a:lnTo>
                    <a:pt x="1202576" y="848"/>
                  </a:lnTo>
                  <a:lnTo>
                    <a:pt x="1158127" y="0"/>
                  </a:lnTo>
                  <a:close/>
                </a:path>
              </a:pathLst>
            </a:custGeom>
            <a:solidFill>
              <a:srgbClr val="3cb385"/>
            </a:solidFill>
            <a:ln>
              <a:noFill/>
            </a:ln>
          </p:spPr>
          <p:style>
            <a:lnRef idx="0"/>
            <a:fillRef idx="0"/>
            <a:effectRef idx="0"/>
            <a:fontRef idx="minor"/>
          </p:style>
        </p:sp>
        <p:sp>
          <p:nvSpPr>
            <p:cNvPr id="272" name="CustomShape 40"/>
            <p:cNvSpPr/>
            <p:nvPr/>
          </p:nvSpPr>
          <p:spPr>
            <a:xfrm>
              <a:off x="10443960" y="3389400"/>
              <a:ext cx="1021680" cy="250560"/>
            </a:xfrm>
            <a:prstGeom prst="rect">
              <a:avLst/>
            </a:prstGeom>
            <a:noFill/>
            <a:ln>
              <a:noFill/>
            </a:ln>
          </p:spPr>
          <p:style>
            <a:lnRef idx="0"/>
            <a:fillRef idx="0"/>
            <a:effectRef idx="0"/>
            <a:fontRef idx="minor"/>
          </p:style>
          <p:txBody>
            <a:bodyPr lIns="0" rIns="0" tIns="10440" bIns="0">
              <a:spAutoFit/>
            </a:bodyPr>
            <a:p>
              <a:pPr marL="7560">
                <a:lnSpc>
                  <a:spcPct val="100000"/>
                </a:lnSpc>
                <a:spcBef>
                  <a:spcPts val="82"/>
                </a:spcBef>
              </a:pPr>
              <a:r>
                <a:rPr b="0" lang="en-US" sz="1580" spc="-66" strike="noStrike">
                  <a:solidFill>
                    <a:srgbClr val="ffffff"/>
                  </a:solidFill>
                  <a:latin typeface="Arial"/>
                  <a:ea typeface="DejaVu Sans"/>
                </a:rPr>
                <a:t>DATABASE</a:t>
              </a:r>
              <a:endParaRPr b="0" lang="en-US" sz="1580" spc="-1" strike="noStrike">
                <a:latin typeface="Arial"/>
              </a:endParaRPr>
            </a:p>
          </p:txBody>
        </p:sp>
        <p:sp>
          <p:nvSpPr>
            <p:cNvPr id="273" name="CustomShape 41"/>
            <p:cNvSpPr/>
            <p:nvPr/>
          </p:nvSpPr>
          <p:spPr>
            <a:xfrm>
              <a:off x="9317160" y="3385800"/>
              <a:ext cx="874440" cy="123120"/>
            </a:xfrm>
            <a:custGeom>
              <a:avLst/>
              <a:gdLst/>
              <a:ahLst/>
              <a:rect l="l" t="t" r="r" b="b"/>
              <a:pathLst>
                <a:path w="1443355" h="204470">
                  <a:moveTo>
                    <a:pt x="1278777" y="0"/>
                  </a:moveTo>
                  <a:lnTo>
                    <a:pt x="1278777" y="62231"/>
                  </a:lnTo>
                  <a:lnTo>
                    <a:pt x="0" y="62231"/>
                  </a:lnTo>
                  <a:lnTo>
                    <a:pt x="0" y="142013"/>
                  </a:lnTo>
                  <a:lnTo>
                    <a:pt x="1278777" y="142013"/>
                  </a:lnTo>
                  <a:lnTo>
                    <a:pt x="1278777" y="204245"/>
                  </a:lnTo>
                  <a:lnTo>
                    <a:pt x="1443233" y="102122"/>
                  </a:lnTo>
                  <a:lnTo>
                    <a:pt x="1278777" y="0"/>
                  </a:lnTo>
                  <a:close/>
                </a:path>
              </a:pathLst>
            </a:custGeom>
            <a:solidFill>
              <a:srgbClr val="444444"/>
            </a:solidFill>
            <a:ln>
              <a:noFill/>
            </a:ln>
          </p:spPr>
          <p:style>
            <a:lnRef idx="0"/>
            <a:fillRef idx="0"/>
            <a:effectRef idx="0"/>
            <a:fontRef idx="minor"/>
          </p:style>
        </p:sp>
        <p:sp>
          <p:nvSpPr>
            <p:cNvPr id="274" name="CustomShape 42"/>
            <p:cNvSpPr/>
            <p:nvPr/>
          </p:nvSpPr>
          <p:spPr>
            <a:xfrm>
              <a:off x="9304560" y="3527640"/>
              <a:ext cx="874440" cy="123120"/>
            </a:xfrm>
            <a:custGeom>
              <a:avLst/>
              <a:gdLst/>
              <a:ahLst/>
              <a:rect l="l" t="t" r="r" b="b"/>
              <a:pathLst>
                <a:path w="1443355" h="204470">
                  <a:moveTo>
                    <a:pt x="164445" y="0"/>
                  </a:moveTo>
                  <a:lnTo>
                    <a:pt x="0" y="102121"/>
                  </a:lnTo>
                  <a:lnTo>
                    <a:pt x="164445" y="204244"/>
                  </a:lnTo>
                  <a:lnTo>
                    <a:pt x="164445" y="142013"/>
                  </a:lnTo>
                  <a:lnTo>
                    <a:pt x="1443233" y="142013"/>
                  </a:lnTo>
                  <a:lnTo>
                    <a:pt x="1443233" y="62230"/>
                  </a:lnTo>
                  <a:lnTo>
                    <a:pt x="164445" y="62230"/>
                  </a:lnTo>
                  <a:lnTo>
                    <a:pt x="164445" y="0"/>
                  </a:lnTo>
                  <a:close/>
                </a:path>
              </a:pathLst>
            </a:custGeom>
            <a:solidFill>
              <a:srgbClr val="444444"/>
            </a:solidFill>
            <a:ln>
              <a:noFill/>
            </a:ln>
          </p:spPr>
          <p:style>
            <a:lnRef idx="0"/>
            <a:fillRef idx="0"/>
            <a:effectRef idx="0"/>
            <a:fontRef idx="minor"/>
          </p:style>
        </p:sp>
      </p:grpSp>
      <p:grpSp>
        <p:nvGrpSpPr>
          <p:cNvPr id="275" name="Group 43"/>
          <p:cNvGrpSpPr/>
          <p:nvPr/>
        </p:nvGrpSpPr>
        <p:grpSpPr>
          <a:xfrm>
            <a:off x="1217160" y="5376600"/>
            <a:ext cx="3811680" cy="1302480"/>
            <a:chOff x="1217160" y="5376600"/>
            <a:chExt cx="3811680" cy="1302480"/>
          </a:xfrm>
        </p:grpSpPr>
        <p:sp>
          <p:nvSpPr>
            <p:cNvPr id="276" name="CustomShape 44"/>
            <p:cNvSpPr/>
            <p:nvPr/>
          </p:nvSpPr>
          <p:spPr>
            <a:xfrm>
              <a:off x="1217160" y="5602680"/>
              <a:ext cx="3811680" cy="1076400"/>
            </a:xfrm>
            <a:custGeom>
              <a:avLst/>
              <a:gdLst/>
              <a:ahLst/>
              <a:rect l="l" t="t" r="r" b="b"/>
              <a:pathLst>
                <a:path w="6287134" h="1776095">
                  <a:moveTo>
                    <a:pt x="0" y="0"/>
                  </a:moveTo>
                  <a:lnTo>
                    <a:pt x="6286849" y="0"/>
                  </a:lnTo>
                  <a:lnTo>
                    <a:pt x="6286849" y="1775734"/>
                  </a:lnTo>
                  <a:lnTo>
                    <a:pt x="0" y="1775734"/>
                  </a:lnTo>
                  <a:lnTo>
                    <a:pt x="0" y="0"/>
                  </a:lnTo>
                  <a:close/>
                </a:path>
              </a:pathLst>
            </a:custGeom>
            <a:noFill/>
            <a:ln w="52200">
              <a:solidFill>
                <a:srgbClr val="f1425d"/>
              </a:solidFill>
              <a:round/>
            </a:ln>
          </p:spPr>
          <p:style>
            <a:lnRef idx="0"/>
            <a:fillRef idx="0"/>
            <a:effectRef idx="0"/>
            <a:fontRef idx="minor"/>
          </p:style>
        </p:sp>
        <p:sp>
          <p:nvSpPr>
            <p:cNvPr id="277" name="CustomShape 45"/>
            <p:cNvSpPr/>
            <p:nvPr/>
          </p:nvSpPr>
          <p:spPr>
            <a:xfrm>
              <a:off x="2500920" y="5376600"/>
              <a:ext cx="1238760" cy="34092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1" lang="en-US" sz="1090" spc="-1" strike="noStrike">
                  <a:solidFill>
                    <a:srgbClr val="f1425d"/>
                  </a:solidFill>
                  <a:latin typeface="Trebuchet MS"/>
                  <a:ea typeface="DejaVu Sans"/>
                </a:rPr>
                <a:t>FRONT-END</a:t>
              </a:r>
              <a:r>
                <a:rPr b="1" lang="en-US" sz="1090" spc="-89" strike="noStrike">
                  <a:solidFill>
                    <a:srgbClr val="f1425d"/>
                  </a:solidFill>
                  <a:latin typeface="Trebuchet MS"/>
                  <a:ea typeface="DejaVu Sans"/>
                </a:rPr>
                <a:t> </a:t>
              </a:r>
              <a:r>
                <a:rPr b="1" lang="en-US" sz="1090" spc="18" strike="noStrike">
                  <a:solidFill>
                    <a:srgbClr val="f1425d"/>
                  </a:solidFill>
                  <a:latin typeface="Trebuchet MS"/>
                  <a:ea typeface="DejaVu Sans"/>
                </a:rPr>
                <a:t>STACK</a:t>
              </a:r>
              <a:endParaRPr b="0" lang="en-US" sz="1090" spc="-1" strike="noStrike">
                <a:latin typeface="Arial"/>
              </a:endParaRPr>
            </a:p>
          </p:txBody>
        </p:sp>
      </p:grpSp>
      <p:grpSp>
        <p:nvGrpSpPr>
          <p:cNvPr id="278" name="Group 46"/>
          <p:cNvGrpSpPr/>
          <p:nvPr/>
        </p:nvGrpSpPr>
        <p:grpSpPr>
          <a:xfrm>
            <a:off x="10300320" y="4669200"/>
            <a:ext cx="1580760" cy="798480"/>
            <a:chOff x="10300320" y="4669200"/>
            <a:chExt cx="1580760" cy="798480"/>
          </a:xfrm>
        </p:grpSpPr>
        <p:sp>
          <p:nvSpPr>
            <p:cNvPr id="279" name="CustomShape 47"/>
            <p:cNvSpPr/>
            <p:nvPr/>
          </p:nvSpPr>
          <p:spPr>
            <a:xfrm>
              <a:off x="11293920" y="5113800"/>
              <a:ext cx="587160" cy="316800"/>
            </a:xfrm>
            <a:prstGeom prst="rect">
              <a:avLst/>
            </a:prstGeom>
            <a:blipFill rotWithShape="0">
              <a:blip r:embed="rId9"/>
              <a:stretch>
                <a:fillRect/>
              </a:stretch>
            </a:blipFill>
            <a:ln>
              <a:noFill/>
            </a:ln>
          </p:spPr>
          <p:style>
            <a:lnRef idx="0"/>
            <a:fillRef idx="0"/>
            <a:effectRef idx="0"/>
            <a:fontRef idx="minor"/>
          </p:style>
        </p:sp>
        <p:sp>
          <p:nvSpPr>
            <p:cNvPr id="280" name="CustomShape 48"/>
            <p:cNvSpPr/>
            <p:nvPr/>
          </p:nvSpPr>
          <p:spPr>
            <a:xfrm>
              <a:off x="10847160" y="5150880"/>
              <a:ext cx="316800" cy="316800"/>
            </a:xfrm>
            <a:prstGeom prst="rect">
              <a:avLst/>
            </a:prstGeom>
            <a:blipFill rotWithShape="0">
              <a:blip r:embed="rId10"/>
              <a:stretch>
                <a:fillRect/>
              </a:stretch>
            </a:blipFill>
            <a:ln>
              <a:noFill/>
            </a:ln>
          </p:spPr>
          <p:style>
            <a:lnRef idx="0"/>
            <a:fillRef idx="0"/>
            <a:effectRef idx="0"/>
            <a:fontRef idx="minor"/>
          </p:style>
        </p:sp>
        <p:sp>
          <p:nvSpPr>
            <p:cNvPr id="281" name="CustomShape 49"/>
            <p:cNvSpPr/>
            <p:nvPr/>
          </p:nvSpPr>
          <p:spPr>
            <a:xfrm>
              <a:off x="10888920" y="4669200"/>
              <a:ext cx="909360" cy="326160"/>
            </a:xfrm>
            <a:prstGeom prst="rect">
              <a:avLst/>
            </a:prstGeom>
            <a:blipFill rotWithShape="0">
              <a:blip r:embed="rId11"/>
              <a:stretch>
                <a:fillRect/>
              </a:stretch>
            </a:blipFill>
            <a:ln>
              <a:noFill/>
            </a:ln>
          </p:spPr>
          <p:style>
            <a:lnRef idx="0"/>
            <a:fillRef idx="0"/>
            <a:effectRef idx="0"/>
            <a:fontRef idx="minor"/>
          </p:style>
        </p:sp>
        <p:sp>
          <p:nvSpPr>
            <p:cNvPr id="282" name="CustomShape 50"/>
            <p:cNvSpPr/>
            <p:nvPr/>
          </p:nvSpPr>
          <p:spPr>
            <a:xfrm>
              <a:off x="10300320" y="4676040"/>
              <a:ext cx="498960" cy="554760"/>
            </a:xfrm>
            <a:prstGeom prst="rect">
              <a:avLst/>
            </a:prstGeom>
            <a:blipFill rotWithShape="0">
              <a:blip r:embed="rId12"/>
              <a:stretch>
                <a:fillRect/>
              </a:stretch>
            </a:blipFill>
            <a:ln>
              <a:noFill/>
            </a:ln>
          </p:spPr>
          <p:style>
            <a:lnRef idx="0"/>
            <a:fillRef idx="0"/>
            <a:effectRef idx="0"/>
            <a:fontRef idx="minor"/>
          </p:style>
        </p:sp>
      </p:grpSp>
      <p:grpSp>
        <p:nvGrpSpPr>
          <p:cNvPr id="283" name="Group 51"/>
          <p:cNvGrpSpPr/>
          <p:nvPr/>
        </p:nvGrpSpPr>
        <p:grpSpPr>
          <a:xfrm>
            <a:off x="4407480" y="4669560"/>
            <a:ext cx="1316880" cy="848160"/>
            <a:chOff x="4407480" y="4669560"/>
            <a:chExt cx="1316880" cy="848160"/>
          </a:xfrm>
        </p:grpSpPr>
        <p:sp>
          <p:nvSpPr>
            <p:cNvPr id="284" name="CustomShape 52"/>
            <p:cNvSpPr/>
            <p:nvPr/>
          </p:nvSpPr>
          <p:spPr>
            <a:xfrm>
              <a:off x="4407480" y="4669560"/>
              <a:ext cx="721440" cy="509400"/>
            </a:xfrm>
            <a:prstGeom prst="rect">
              <a:avLst/>
            </a:prstGeom>
            <a:blipFill rotWithShape="0">
              <a:blip r:embed="rId13"/>
              <a:stretch>
                <a:fillRect/>
              </a:stretch>
            </a:blipFill>
            <a:ln>
              <a:noFill/>
            </a:ln>
          </p:spPr>
          <p:style>
            <a:lnRef idx="0"/>
            <a:fillRef idx="0"/>
            <a:effectRef idx="0"/>
            <a:fontRef idx="minor"/>
          </p:style>
        </p:sp>
        <p:sp>
          <p:nvSpPr>
            <p:cNvPr id="285" name="CustomShape 53"/>
            <p:cNvSpPr/>
            <p:nvPr/>
          </p:nvSpPr>
          <p:spPr>
            <a:xfrm>
              <a:off x="5341680" y="5135040"/>
              <a:ext cx="382680" cy="382680"/>
            </a:xfrm>
            <a:prstGeom prst="rect">
              <a:avLst/>
            </a:prstGeom>
            <a:blipFill rotWithShape="0">
              <a:blip r:embed="rId14"/>
              <a:stretch>
                <a:fillRect/>
              </a:stretch>
            </a:blipFill>
            <a:ln>
              <a:noFill/>
            </a:ln>
          </p:spPr>
          <p:style>
            <a:lnRef idx="0"/>
            <a:fillRef idx="0"/>
            <a:effectRef idx="0"/>
            <a:fontRef idx="minor"/>
          </p:style>
        </p:sp>
        <p:sp>
          <p:nvSpPr>
            <p:cNvPr id="286" name="CustomShape 54"/>
            <p:cNvSpPr/>
            <p:nvPr/>
          </p:nvSpPr>
          <p:spPr>
            <a:xfrm>
              <a:off x="5099400" y="4686480"/>
              <a:ext cx="407520" cy="433080"/>
            </a:xfrm>
            <a:prstGeom prst="rect">
              <a:avLst/>
            </a:prstGeom>
            <a:blipFill rotWithShape="0">
              <a:blip r:embed="rId15"/>
              <a:stretch>
                <a:fillRect/>
              </a:stretch>
            </a:blipFill>
            <a:ln>
              <a:noFill/>
            </a:ln>
          </p:spPr>
          <p:style>
            <a:lnRef idx="0"/>
            <a:fillRef idx="0"/>
            <a:effectRef idx="0"/>
            <a:fontRef idx="minor"/>
          </p:style>
        </p:sp>
        <p:sp>
          <p:nvSpPr>
            <p:cNvPr id="287" name="CustomShape 55"/>
            <p:cNvSpPr/>
            <p:nvPr/>
          </p:nvSpPr>
          <p:spPr>
            <a:xfrm>
              <a:off x="4861440" y="5128560"/>
              <a:ext cx="343800" cy="343800"/>
            </a:xfrm>
            <a:prstGeom prst="rect">
              <a:avLst/>
            </a:prstGeom>
            <a:blipFill rotWithShape="0">
              <a:blip r:embed="rId16"/>
              <a:stretch>
                <a:fillRect/>
              </a:stretch>
            </a:blipFill>
            <a:ln>
              <a:noFill/>
            </a:ln>
          </p:spPr>
          <p:style>
            <a:lnRef idx="0"/>
            <a:fillRef idx="0"/>
            <a:effectRef idx="0"/>
            <a:fontRef idx="minor"/>
          </p:style>
        </p:sp>
      </p:grpSp>
      <p:sp>
        <p:nvSpPr>
          <p:cNvPr id="288" name="CustomShape 56"/>
          <p:cNvSpPr/>
          <p:nvPr/>
        </p:nvSpPr>
        <p:spPr>
          <a:xfrm>
            <a:off x="6586560" y="5442480"/>
            <a:ext cx="3811680" cy="1253160"/>
          </a:xfrm>
          <a:custGeom>
            <a:avLst/>
            <a:gdLst/>
            <a:ahLst/>
            <a:rect l="l" t="t" r="r" b="b"/>
            <a:pathLst>
              <a:path w="6287134" h="1776095">
                <a:moveTo>
                  <a:pt x="0" y="0"/>
                </a:moveTo>
                <a:lnTo>
                  <a:pt x="6286849" y="0"/>
                </a:lnTo>
                <a:lnTo>
                  <a:pt x="6286849" y="1775734"/>
                </a:lnTo>
                <a:lnTo>
                  <a:pt x="0" y="1775734"/>
                </a:lnTo>
                <a:lnTo>
                  <a:pt x="0" y="0"/>
                </a:lnTo>
                <a:close/>
              </a:path>
            </a:pathLst>
          </a:custGeom>
          <a:noFill/>
          <a:ln w="52200">
            <a:solidFill>
              <a:srgbClr val="f1425d"/>
            </a:solidFill>
            <a:round/>
          </a:ln>
        </p:spPr>
        <p:style>
          <a:lnRef idx="0"/>
          <a:fillRef idx="0"/>
          <a:effectRef idx="0"/>
          <a:fontRef idx="minor"/>
        </p:style>
      </p:sp>
      <p:sp>
        <p:nvSpPr>
          <p:cNvPr id="289" name="CustomShape 57"/>
          <p:cNvSpPr/>
          <p:nvPr/>
        </p:nvSpPr>
        <p:spPr>
          <a:xfrm>
            <a:off x="8823240" y="5142960"/>
            <a:ext cx="1152720" cy="34092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1" lang="en-US" sz="1090" spc="12" strike="noStrike">
                <a:solidFill>
                  <a:srgbClr val="f1425d"/>
                </a:solidFill>
                <a:latin typeface="Trebuchet MS"/>
                <a:ea typeface="DejaVu Sans"/>
              </a:rPr>
              <a:t>BACK-END</a:t>
            </a:r>
            <a:r>
              <a:rPr b="1" lang="en-US" sz="1090" spc="-94" strike="noStrike">
                <a:solidFill>
                  <a:srgbClr val="f1425d"/>
                </a:solidFill>
                <a:latin typeface="Trebuchet MS"/>
                <a:ea typeface="DejaVu Sans"/>
              </a:rPr>
              <a:t> </a:t>
            </a:r>
            <a:r>
              <a:rPr b="1" lang="en-US" sz="1090" spc="18" strike="noStrike">
                <a:solidFill>
                  <a:srgbClr val="f1425d"/>
                </a:solidFill>
                <a:latin typeface="Trebuchet MS"/>
                <a:ea typeface="DejaVu Sans"/>
              </a:rPr>
              <a:t>STACK</a:t>
            </a:r>
            <a:endParaRPr b="0" lang="en-US" sz="1090" spc="-1" strike="noStrike">
              <a:latin typeface="Arial"/>
            </a:endParaRPr>
          </a:p>
        </p:txBody>
      </p:sp>
      <p:grpSp>
        <p:nvGrpSpPr>
          <p:cNvPr id="290" name="Group 58"/>
          <p:cNvGrpSpPr/>
          <p:nvPr/>
        </p:nvGrpSpPr>
        <p:grpSpPr>
          <a:xfrm>
            <a:off x="6692400" y="5513760"/>
            <a:ext cx="3642120" cy="1145160"/>
            <a:chOff x="6692400" y="5513760"/>
            <a:chExt cx="3642120" cy="1145160"/>
          </a:xfrm>
        </p:grpSpPr>
        <p:pic>
          <p:nvPicPr>
            <p:cNvPr id="291" name="Picture 61" descr=""/>
            <p:cNvPicPr/>
            <p:nvPr/>
          </p:nvPicPr>
          <p:blipFill>
            <a:blip r:embed="rId17"/>
            <a:stretch/>
          </p:blipFill>
          <p:spPr>
            <a:xfrm>
              <a:off x="6692400" y="5513760"/>
              <a:ext cx="2083320" cy="987840"/>
            </a:xfrm>
            <a:prstGeom prst="rect">
              <a:avLst/>
            </a:prstGeom>
            <a:ln>
              <a:noFill/>
            </a:ln>
          </p:spPr>
        </p:pic>
        <p:pic>
          <p:nvPicPr>
            <p:cNvPr id="292" name="Picture 63" descr=""/>
            <p:cNvPicPr/>
            <p:nvPr/>
          </p:nvPicPr>
          <p:blipFill>
            <a:blip r:embed="rId18"/>
            <a:stretch/>
          </p:blipFill>
          <p:spPr>
            <a:xfrm>
              <a:off x="8840160" y="5524920"/>
              <a:ext cx="1494360" cy="1134000"/>
            </a:xfrm>
            <a:prstGeom prst="rect">
              <a:avLst/>
            </a:prstGeom>
            <a:ln>
              <a:noFill/>
            </a:ln>
          </p:spPr>
        </p:pic>
      </p:grpSp>
    </p:spTree>
  </p:cSld>
  <mc:AlternateContent>
    <mc:Choice Requires="p14">
      <p:transition spd="slow" p14:dur="2000"/>
    </mc:Choice>
    <mc:Fallback>
      <p:transition spd="slow"/>
    </mc:Fallback>
  </mc:AlternateContent>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16" presetSubtype="21">
                                  <p:stCondLst>
                                    <p:cond delay="0"/>
                                  </p:stCondLst>
                                  <p:childTnLst>
                                    <p:set>
                                      <p:cBhvr>
                                        <p:cTn id="348" dur="1" fill="hold">
                                          <p:stCondLst>
                                            <p:cond delay="0"/>
                                          </p:stCondLst>
                                        </p:cTn>
                                        <p:tgtEl>
                                          <p:spTgt spid="236"/>
                                        </p:tgtEl>
                                        <p:attrNameLst>
                                          <p:attrName>style.visibility</p:attrName>
                                        </p:attrNameLst>
                                      </p:cBhvr>
                                      <p:to>
                                        <p:strVal val="visible"/>
                                      </p:to>
                                    </p:set>
                                    <p:animEffect filter="barn(inVertical)" transition="in">
                                      <p:cBhvr additive="repl">
                                        <p:cTn id="349" dur="500"/>
                                        <p:tgtEl>
                                          <p:spTgt spid="236"/>
                                        </p:tgtEl>
                                      </p:cBhvr>
                                    </p:animEffect>
                                  </p:childTnLst>
                                </p:cTn>
                              </p:par>
                            </p:childTnLst>
                          </p:cTn>
                        </p:par>
                      </p:childTnLst>
                    </p:cTn>
                  </p:par>
                  <p:par>
                    <p:cTn id="350" fill="hold">
                      <p:stCondLst>
                        <p:cond delay="indefinite"/>
                      </p:stCondLst>
                      <p:childTnLst>
                        <p:par>
                          <p:cTn id="351" fill="hold">
                            <p:stCondLst>
                              <p:cond delay="0"/>
                            </p:stCondLst>
                            <p:childTnLst>
                              <p:par>
                                <p:cTn id="352" nodeType="clickEffect" fill="hold" presetClass="entr" presetID="16" presetSubtype="21">
                                  <p:stCondLst>
                                    <p:cond delay="0"/>
                                  </p:stCondLst>
                                  <p:childTnLst>
                                    <p:set>
                                      <p:cBhvr>
                                        <p:cTn id="353" dur="1" fill="hold">
                                          <p:stCondLst>
                                            <p:cond delay="0"/>
                                          </p:stCondLst>
                                        </p:cTn>
                                        <p:tgtEl>
                                          <p:spTgt spid="242"/>
                                        </p:tgtEl>
                                        <p:attrNameLst>
                                          <p:attrName>style.visibility</p:attrName>
                                        </p:attrNameLst>
                                      </p:cBhvr>
                                      <p:to>
                                        <p:strVal val="visible"/>
                                      </p:to>
                                    </p:set>
                                    <p:animEffect filter="barn(inVertical)" transition="in">
                                      <p:cBhvr additive="repl">
                                        <p:cTn id="354" dur="500"/>
                                        <p:tgtEl>
                                          <p:spTgt spid="242"/>
                                        </p:tgtEl>
                                      </p:cBhvr>
                                    </p:animEffect>
                                  </p:childTnLst>
                                </p:cTn>
                              </p:par>
                              <p:par>
                                <p:cTn id="355" nodeType="withEffect" fill="hold" presetClass="entr" presetID="16" presetSubtype="21">
                                  <p:stCondLst>
                                    <p:cond delay="0"/>
                                  </p:stCondLst>
                                  <p:childTnLst>
                                    <p:set>
                                      <p:cBhvr>
                                        <p:cTn id="356" dur="1" fill="hold">
                                          <p:stCondLst>
                                            <p:cond delay="0"/>
                                          </p:stCondLst>
                                        </p:cTn>
                                        <p:tgtEl>
                                          <p:spTgt spid="243"/>
                                        </p:tgtEl>
                                        <p:attrNameLst>
                                          <p:attrName>style.visibility</p:attrName>
                                        </p:attrNameLst>
                                      </p:cBhvr>
                                      <p:to>
                                        <p:strVal val="visible"/>
                                      </p:to>
                                    </p:set>
                                    <p:animEffect filter="barn(inVertical)" transition="in">
                                      <p:cBhvr additive="repl">
                                        <p:cTn id="357" dur="500"/>
                                        <p:tgtEl>
                                          <p:spTgt spid="243"/>
                                        </p:tgtEl>
                                      </p:cBhvr>
                                    </p:animEffect>
                                  </p:childTnLst>
                                </p:cTn>
                              </p:par>
                            </p:childTnLst>
                          </p:cTn>
                        </p:par>
                      </p:childTnLst>
                    </p:cTn>
                  </p:par>
                  <p:par>
                    <p:cTn id="358" fill="hold">
                      <p:stCondLst>
                        <p:cond delay="indefinite"/>
                      </p:stCondLst>
                      <p:childTnLst>
                        <p:par>
                          <p:cTn id="359" fill="hold">
                            <p:stCondLst>
                              <p:cond delay="0"/>
                            </p:stCondLst>
                            <p:childTnLst>
                              <p:par>
                                <p:cTn id="360" nodeType="clickEffect" fill="hold" presetClass="entr" presetID="16" presetSubtype="21">
                                  <p:stCondLst>
                                    <p:cond delay="0"/>
                                  </p:stCondLst>
                                  <p:childTnLst>
                                    <p:set>
                                      <p:cBhvr>
                                        <p:cTn id="361" dur="1" fill="hold">
                                          <p:stCondLst>
                                            <p:cond delay="0"/>
                                          </p:stCondLst>
                                        </p:cTn>
                                        <p:tgtEl>
                                          <p:spTgt spid="265"/>
                                        </p:tgtEl>
                                        <p:attrNameLst>
                                          <p:attrName>style.visibility</p:attrName>
                                        </p:attrNameLst>
                                      </p:cBhvr>
                                      <p:to>
                                        <p:strVal val="visible"/>
                                      </p:to>
                                    </p:set>
                                    <p:animEffect filter="barn(inVertical)" transition="in">
                                      <p:cBhvr additive="repl">
                                        <p:cTn id="362" dur="500"/>
                                        <p:tgtEl>
                                          <p:spTgt spid="265"/>
                                        </p:tgtEl>
                                      </p:cBhvr>
                                    </p:animEffect>
                                  </p:childTnLst>
                                </p:cTn>
                              </p:par>
                              <p:par>
                                <p:cTn id="363" nodeType="withEffect" fill="hold" presetClass="entr" presetID="16" presetSubtype="21">
                                  <p:stCondLst>
                                    <p:cond delay="0"/>
                                  </p:stCondLst>
                                  <p:childTnLst>
                                    <p:set>
                                      <p:cBhvr>
                                        <p:cTn id="364" dur="1" fill="hold">
                                          <p:stCondLst>
                                            <p:cond delay="0"/>
                                          </p:stCondLst>
                                        </p:cTn>
                                        <p:tgtEl>
                                          <p:spTgt spid="266"/>
                                        </p:tgtEl>
                                        <p:attrNameLst>
                                          <p:attrName>style.visibility</p:attrName>
                                        </p:attrNameLst>
                                      </p:cBhvr>
                                      <p:to>
                                        <p:strVal val="visible"/>
                                      </p:to>
                                    </p:set>
                                    <p:animEffect filter="barn(inVertical)" transition="in">
                                      <p:cBhvr additive="repl">
                                        <p:cTn id="365" dur="500"/>
                                        <p:tgtEl>
                                          <p:spTgt spid="266"/>
                                        </p:tgtEl>
                                      </p:cBhvr>
                                    </p:animEffect>
                                  </p:childTnLst>
                                </p:cTn>
                              </p:par>
                            </p:childTnLst>
                          </p:cTn>
                        </p:par>
                      </p:childTnLst>
                    </p:cTn>
                  </p:par>
                  <p:par>
                    <p:cTn id="366" fill="hold">
                      <p:stCondLst>
                        <p:cond delay="indefinite"/>
                      </p:stCondLst>
                      <p:childTnLst>
                        <p:par>
                          <p:cTn id="367" fill="hold">
                            <p:stCondLst>
                              <p:cond delay="0"/>
                            </p:stCondLst>
                            <p:childTnLst>
                              <p:par>
                                <p:cTn id="368" nodeType="clickEffect" fill="hold" presetClass="entr" presetID="16" presetSubtype="21">
                                  <p:stCondLst>
                                    <p:cond delay="0"/>
                                  </p:stCondLst>
                                  <p:childTnLst>
                                    <p:set>
                                      <p:cBhvr>
                                        <p:cTn id="369" dur="1" fill="hold">
                                          <p:stCondLst>
                                            <p:cond delay="0"/>
                                          </p:stCondLst>
                                        </p:cTn>
                                        <p:tgtEl>
                                          <p:spTgt spid="268"/>
                                        </p:tgtEl>
                                        <p:attrNameLst>
                                          <p:attrName>style.visibility</p:attrName>
                                        </p:attrNameLst>
                                      </p:cBhvr>
                                      <p:to>
                                        <p:strVal val="visible"/>
                                      </p:to>
                                    </p:set>
                                    <p:animEffect filter="barn(inVertical)" transition="in">
                                      <p:cBhvr additive="repl">
                                        <p:cTn id="370" dur="500"/>
                                        <p:tgtEl>
                                          <p:spTgt spid="268"/>
                                        </p:tgtEl>
                                      </p:cBhvr>
                                    </p:animEffect>
                                  </p:childTnLst>
                                </p:cTn>
                              </p:par>
                              <p:par>
                                <p:cTn id="371" nodeType="withEffect" fill="hold" presetClass="entr" presetID="16" presetSubtype="21">
                                  <p:stCondLst>
                                    <p:cond delay="0"/>
                                  </p:stCondLst>
                                  <p:childTnLst>
                                    <p:set>
                                      <p:cBhvr>
                                        <p:cTn id="372" dur="1" fill="hold">
                                          <p:stCondLst>
                                            <p:cond delay="0"/>
                                          </p:stCondLst>
                                        </p:cTn>
                                        <p:tgtEl>
                                          <p:spTgt spid="267"/>
                                        </p:tgtEl>
                                        <p:attrNameLst>
                                          <p:attrName>style.visibility</p:attrName>
                                        </p:attrNameLst>
                                      </p:cBhvr>
                                      <p:to>
                                        <p:strVal val="visible"/>
                                      </p:to>
                                    </p:set>
                                    <p:animEffect filter="barn(inVertical)" transition="in">
                                      <p:cBhvr additive="repl">
                                        <p:cTn id="373" dur="500"/>
                                        <p:tgtEl>
                                          <p:spTgt spid="267"/>
                                        </p:tgtEl>
                                      </p:cBhvr>
                                    </p:animEffect>
                                  </p:childTnLst>
                                </p:cTn>
                              </p:par>
                              <p:par>
                                <p:cTn id="374" nodeType="withEffect" fill="hold" presetClass="entr" presetID="16" presetSubtype="21">
                                  <p:stCondLst>
                                    <p:cond delay="0"/>
                                  </p:stCondLst>
                                  <p:childTnLst>
                                    <p:set>
                                      <p:cBhvr>
                                        <p:cTn id="375" dur="1" fill="hold">
                                          <p:stCondLst>
                                            <p:cond delay="0"/>
                                          </p:stCondLst>
                                        </p:cTn>
                                        <p:tgtEl>
                                          <p:spTgt spid="269"/>
                                        </p:tgtEl>
                                        <p:attrNameLst>
                                          <p:attrName>style.visibility</p:attrName>
                                        </p:attrNameLst>
                                      </p:cBhvr>
                                      <p:to>
                                        <p:strVal val="visible"/>
                                      </p:to>
                                    </p:set>
                                    <p:animEffect filter="barn(inVertical)" transition="in">
                                      <p:cBhvr additive="repl">
                                        <p:cTn id="376" dur="500"/>
                                        <p:tgtEl>
                                          <p:spTgt spid="269"/>
                                        </p:tgtEl>
                                      </p:cBhvr>
                                    </p:animEffec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16" presetSubtype="21">
                                  <p:stCondLst>
                                    <p:cond delay="0"/>
                                  </p:stCondLst>
                                  <p:childTnLst>
                                    <p:set>
                                      <p:cBhvr>
                                        <p:cTn id="380" dur="1" fill="hold">
                                          <p:stCondLst>
                                            <p:cond delay="0"/>
                                          </p:stCondLst>
                                        </p:cTn>
                                        <p:tgtEl>
                                          <p:spTgt spid="275"/>
                                        </p:tgtEl>
                                        <p:attrNameLst>
                                          <p:attrName>style.visibility</p:attrName>
                                        </p:attrNameLst>
                                      </p:cBhvr>
                                      <p:to>
                                        <p:strVal val="visible"/>
                                      </p:to>
                                    </p:set>
                                    <p:animEffect filter="barn(inVertical)" transition="in">
                                      <p:cBhvr additive="repl">
                                        <p:cTn id="381" dur="500"/>
                                        <p:tgtEl>
                                          <p:spTgt spid="275"/>
                                        </p:tgtEl>
                                      </p:cBhvr>
                                    </p:animEffect>
                                  </p:childTnLst>
                                </p:cTn>
                              </p:par>
                            </p:childTnLst>
                          </p:cTn>
                        </p:par>
                      </p:childTnLst>
                    </p:cTn>
                  </p:par>
                  <p:par>
                    <p:cTn id="382" fill="hold">
                      <p:stCondLst>
                        <p:cond delay="indefinite"/>
                      </p:stCondLst>
                      <p:childTnLst>
                        <p:par>
                          <p:cTn id="383" fill="hold">
                            <p:stCondLst>
                              <p:cond delay="0"/>
                            </p:stCondLst>
                            <p:childTnLst>
                              <p:par>
                                <p:cTn id="384" nodeType="clickEffect" fill="hold" presetClass="entr" presetID="16" presetSubtype="21">
                                  <p:stCondLst>
                                    <p:cond delay="0"/>
                                  </p:stCondLst>
                                  <p:childTnLst>
                                    <p:set>
                                      <p:cBhvr>
                                        <p:cTn id="385" dur="1" fill="hold">
                                          <p:stCondLst>
                                            <p:cond delay="0"/>
                                          </p:stCondLst>
                                        </p:cTn>
                                        <p:tgtEl>
                                          <p:spTgt spid="283"/>
                                        </p:tgtEl>
                                        <p:attrNameLst>
                                          <p:attrName>style.visibility</p:attrName>
                                        </p:attrNameLst>
                                      </p:cBhvr>
                                      <p:to>
                                        <p:strVal val="visible"/>
                                      </p:to>
                                    </p:set>
                                    <p:animEffect filter="barn(inVertical)" transition="in">
                                      <p:cBhvr additive="repl">
                                        <p:cTn id="386" dur="500"/>
                                        <p:tgtEl>
                                          <p:spTgt spid="283"/>
                                        </p:tgtEl>
                                      </p:cBhvr>
                                    </p:animEffec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16" presetSubtype="21">
                                  <p:stCondLst>
                                    <p:cond delay="0"/>
                                  </p:stCondLst>
                                  <p:childTnLst>
                                    <p:set>
                                      <p:cBhvr>
                                        <p:cTn id="390" dur="1" fill="hold">
                                          <p:stCondLst>
                                            <p:cond delay="0"/>
                                          </p:stCondLst>
                                        </p:cTn>
                                        <p:tgtEl>
                                          <p:spTgt spid="244"/>
                                        </p:tgtEl>
                                        <p:attrNameLst>
                                          <p:attrName>style.visibility</p:attrName>
                                        </p:attrNameLst>
                                      </p:cBhvr>
                                      <p:to>
                                        <p:strVal val="visible"/>
                                      </p:to>
                                    </p:set>
                                    <p:animEffect filter="barn(inVertical)" transition="in">
                                      <p:cBhvr additive="repl">
                                        <p:cTn id="391" dur="500"/>
                                        <p:tgtEl>
                                          <p:spTgt spid="244"/>
                                        </p:tgtEl>
                                      </p:cBhvr>
                                    </p:animEffect>
                                  </p:childTnLst>
                                </p:cTn>
                              </p:par>
                            </p:childTnLst>
                          </p:cTn>
                        </p:par>
                      </p:childTnLst>
                    </p:cTn>
                  </p:par>
                  <p:par>
                    <p:cTn id="392" fill="hold">
                      <p:stCondLst>
                        <p:cond delay="indefinite"/>
                      </p:stCondLst>
                      <p:childTnLst>
                        <p:par>
                          <p:cTn id="393" fill="hold">
                            <p:stCondLst>
                              <p:cond delay="0"/>
                            </p:stCondLst>
                            <p:childTnLst>
                              <p:par>
                                <p:cTn id="394" nodeType="clickEffect" fill="hold" presetClass="entr" presetID="16" presetSubtype="21">
                                  <p:stCondLst>
                                    <p:cond delay="0"/>
                                  </p:stCondLst>
                                  <p:childTnLst>
                                    <p:set>
                                      <p:cBhvr>
                                        <p:cTn id="395" dur="1" fill="hold">
                                          <p:stCondLst>
                                            <p:cond delay="0"/>
                                          </p:stCondLst>
                                        </p:cTn>
                                        <p:tgtEl>
                                          <p:spTgt spid="247"/>
                                        </p:tgtEl>
                                        <p:attrNameLst>
                                          <p:attrName>style.visibility</p:attrName>
                                        </p:attrNameLst>
                                      </p:cBhvr>
                                      <p:to>
                                        <p:strVal val="visible"/>
                                      </p:to>
                                    </p:set>
                                    <p:animEffect filter="barn(inVertical)" transition="in">
                                      <p:cBhvr additive="repl">
                                        <p:cTn id="396" dur="500"/>
                                        <p:tgtEl>
                                          <p:spTgt spid="247"/>
                                        </p:tgtEl>
                                      </p:cBhvr>
                                    </p:animEffec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6" presetSubtype="21">
                                  <p:stCondLst>
                                    <p:cond delay="0"/>
                                  </p:stCondLst>
                                  <p:childTnLst>
                                    <p:set>
                                      <p:cBhvr>
                                        <p:cTn id="400" dur="1" fill="hold">
                                          <p:stCondLst>
                                            <p:cond delay="0"/>
                                          </p:stCondLst>
                                        </p:cTn>
                                        <p:tgtEl>
                                          <p:spTgt spid="257"/>
                                        </p:tgtEl>
                                        <p:attrNameLst>
                                          <p:attrName>style.visibility</p:attrName>
                                        </p:attrNameLst>
                                      </p:cBhvr>
                                      <p:to>
                                        <p:strVal val="visible"/>
                                      </p:to>
                                    </p:set>
                                    <p:animEffect filter="barn(inVertical)" transition="in">
                                      <p:cBhvr additive="repl">
                                        <p:cTn id="401" dur="500"/>
                                        <p:tgtEl>
                                          <p:spTgt spid="257"/>
                                        </p:tgtEl>
                                      </p:cBhvr>
                                    </p:animEffect>
                                  </p:childTnLst>
                                </p:cTn>
                              </p:par>
                            </p:childTnLst>
                          </p:cTn>
                        </p:par>
                      </p:childTnLst>
                    </p:cTn>
                  </p:par>
                  <p:par>
                    <p:cTn id="402" fill="hold">
                      <p:stCondLst>
                        <p:cond delay="indefinite"/>
                      </p:stCondLst>
                      <p:childTnLst>
                        <p:par>
                          <p:cTn id="403" fill="hold">
                            <p:stCondLst>
                              <p:cond delay="0"/>
                            </p:stCondLst>
                            <p:childTnLst>
                              <p:par>
                                <p:cTn id="404" nodeType="clickEffect" fill="hold" presetClass="entr" presetID="16" presetSubtype="21">
                                  <p:stCondLst>
                                    <p:cond delay="0"/>
                                  </p:stCondLst>
                                  <p:childTnLst>
                                    <p:set>
                                      <p:cBhvr>
                                        <p:cTn id="405" dur="1" fill="hold">
                                          <p:stCondLst>
                                            <p:cond delay="0"/>
                                          </p:stCondLst>
                                        </p:cTn>
                                        <p:tgtEl>
                                          <p:spTgt spid="250"/>
                                        </p:tgtEl>
                                        <p:attrNameLst>
                                          <p:attrName>style.visibility</p:attrName>
                                        </p:attrNameLst>
                                      </p:cBhvr>
                                      <p:to>
                                        <p:strVal val="visible"/>
                                      </p:to>
                                    </p:set>
                                    <p:animEffect filter="barn(inVertical)" transition="in">
                                      <p:cBhvr additive="repl">
                                        <p:cTn id="406" dur="500"/>
                                        <p:tgtEl>
                                          <p:spTgt spid="250"/>
                                        </p:tgtEl>
                                      </p:cBhvr>
                                    </p:animEffect>
                                  </p:childTnLst>
                                </p:cTn>
                              </p:par>
                            </p:childTnLst>
                          </p:cTn>
                        </p:par>
                      </p:childTnLst>
                    </p:cTn>
                  </p:par>
                  <p:par>
                    <p:cTn id="407" fill="hold">
                      <p:stCondLst>
                        <p:cond delay="indefinite"/>
                      </p:stCondLst>
                      <p:childTnLst>
                        <p:par>
                          <p:cTn id="408" fill="hold">
                            <p:stCondLst>
                              <p:cond delay="0"/>
                            </p:stCondLst>
                            <p:childTnLst>
                              <p:par>
                                <p:cTn id="409" nodeType="clickEffect" fill="hold" presetClass="entr" presetID="16" presetSubtype="21">
                                  <p:stCondLst>
                                    <p:cond delay="0"/>
                                  </p:stCondLst>
                                  <p:childTnLst>
                                    <p:set>
                                      <p:cBhvr>
                                        <p:cTn id="410" dur="1" fill="hold">
                                          <p:stCondLst>
                                            <p:cond delay="0"/>
                                          </p:stCondLst>
                                        </p:cTn>
                                        <p:tgtEl>
                                          <p:spTgt spid="270"/>
                                        </p:tgtEl>
                                        <p:attrNameLst>
                                          <p:attrName>style.visibility</p:attrName>
                                        </p:attrNameLst>
                                      </p:cBhvr>
                                      <p:to>
                                        <p:strVal val="visible"/>
                                      </p:to>
                                    </p:set>
                                    <p:animEffect filter="barn(inVertical)" transition="in">
                                      <p:cBhvr additive="repl">
                                        <p:cTn id="411" dur="500"/>
                                        <p:tgtEl>
                                          <p:spTgt spid="270"/>
                                        </p:tgtEl>
                                      </p:cBhvr>
                                    </p:animEffect>
                                  </p:childTnLst>
                                </p:cTn>
                              </p:par>
                            </p:childTnLst>
                          </p:cTn>
                        </p:par>
                      </p:childTnLst>
                    </p:cTn>
                  </p:par>
                  <p:par>
                    <p:cTn id="412" fill="hold">
                      <p:stCondLst>
                        <p:cond delay="indefinite"/>
                      </p:stCondLst>
                      <p:childTnLst>
                        <p:par>
                          <p:cTn id="413" fill="hold">
                            <p:stCondLst>
                              <p:cond delay="0"/>
                            </p:stCondLst>
                            <p:childTnLst>
                              <p:par>
                                <p:cTn id="414" nodeType="clickEffect" fill="hold" presetClass="entr" presetID="16" presetSubtype="21">
                                  <p:stCondLst>
                                    <p:cond delay="0"/>
                                  </p:stCondLst>
                                  <p:childTnLst>
                                    <p:set>
                                      <p:cBhvr>
                                        <p:cTn id="415" dur="1" fill="hold">
                                          <p:stCondLst>
                                            <p:cond delay="0"/>
                                          </p:stCondLst>
                                        </p:cTn>
                                        <p:tgtEl>
                                          <p:spTgt spid="290"/>
                                        </p:tgtEl>
                                        <p:attrNameLst>
                                          <p:attrName>style.visibility</p:attrName>
                                        </p:attrNameLst>
                                      </p:cBhvr>
                                      <p:to>
                                        <p:strVal val="visible"/>
                                      </p:to>
                                    </p:set>
                                    <p:animEffect filter="barn(inVertical)" transition="in">
                                      <p:cBhvr additive="repl">
                                        <p:cTn id="416" dur="500"/>
                                        <p:tgtEl>
                                          <p:spTgt spid="290"/>
                                        </p:tgtEl>
                                      </p:cBhvr>
                                    </p:animEffec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6" presetSubtype="21">
                                  <p:stCondLst>
                                    <p:cond delay="0"/>
                                  </p:stCondLst>
                                  <p:childTnLst>
                                    <p:set>
                                      <p:cBhvr>
                                        <p:cTn id="420" dur="1" fill="hold">
                                          <p:stCondLst>
                                            <p:cond delay="0"/>
                                          </p:stCondLst>
                                        </p:cTn>
                                        <p:tgtEl>
                                          <p:spTgt spid="288"/>
                                        </p:tgtEl>
                                        <p:attrNameLst>
                                          <p:attrName>style.visibility</p:attrName>
                                        </p:attrNameLst>
                                      </p:cBhvr>
                                      <p:to>
                                        <p:strVal val="visible"/>
                                      </p:to>
                                    </p:set>
                                    <p:animEffect filter="barn(inVertical)" transition="in">
                                      <p:cBhvr additive="repl">
                                        <p:cTn id="421" dur="500"/>
                                        <p:tgtEl>
                                          <p:spTgt spid="288"/>
                                        </p:tgtEl>
                                      </p:cBhvr>
                                    </p:animEffect>
                                  </p:childTnLst>
                                </p:cTn>
                              </p:par>
                              <p:par>
                                <p:cTn id="422" nodeType="withEffect" fill="hold" presetClass="entr" presetID="16" presetSubtype="21">
                                  <p:stCondLst>
                                    <p:cond delay="0"/>
                                  </p:stCondLst>
                                  <p:childTnLst>
                                    <p:set>
                                      <p:cBhvr>
                                        <p:cTn id="423" dur="1" fill="hold">
                                          <p:stCondLst>
                                            <p:cond delay="0"/>
                                          </p:stCondLst>
                                        </p:cTn>
                                        <p:tgtEl>
                                          <p:spTgt spid="233"/>
                                        </p:tgtEl>
                                        <p:attrNameLst>
                                          <p:attrName>style.visibility</p:attrName>
                                        </p:attrNameLst>
                                      </p:cBhvr>
                                      <p:to>
                                        <p:strVal val="visible"/>
                                      </p:to>
                                    </p:set>
                                    <p:animEffect filter="barn(inVertical)" transition="in">
                                      <p:cBhvr additive="repl">
                                        <p:cTn id="424" dur="500"/>
                                        <p:tgtEl>
                                          <p:spTgt spid="233"/>
                                        </p:tgtEl>
                                      </p:cBhvr>
                                    </p:animEffect>
                                  </p:childTnLst>
                                </p:cTn>
                              </p:par>
                              <p:par>
                                <p:cTn id="425" nodeType="withEffect" fill="hold" presetClass="entr" presetID="16" presetSubtype="21">
                                  <p:stCondLst>
                                    <p:cond delay="0"/>
                                  </p:stCondLst>
                                  <p:childTnLst>
                                    <p:set>
                                      <p:cBhvr>
                                        <p:cTn id="426" dur="1" fill="hold">
                                          <p:stCondLst>
                                            <p:cond delay="0"/>
                                          </p:stCondLst>
                                        </p:cTn>
                                        <p:tgtEl>
                                          <p:spTgt spid="289"/>
                                        </p:tgtEl>
                                        <p:attrNameLst>
                                          <p:attrName>style.visibility</p:attrName>
                                        </p:attrNameLst>
                                      </p:cBhvr>
                                      <p:to>
                                        <p:strVal val="visible"/>
                                      </p:to>
                                    </p:set>
                                    <p:animEffect filter="barn(inVertical)" transition="in">
                                      <p:cBhvr additive="repl">
                                        <p:cTn id="427" dur="500"/>
                                        <p:tgtEl>
                                          <p:spTgt spid="289"/>
                                        </p:tgtEl>
                                      </p:cBhvr>
                                    </p:animEffect>
                                  </p:childTnLst>
                                </p:cTn>
                              </p:par>
                            </p:childTnLst>
                          </p:cTn>
                        </p:par>
                      </p:childTnLst>
                    </p:cTn>
                  </p:par>
                  <p:par>
                    <p:cTn id="428" fill="hold">
                      <p:stCondLst>
                        <p:cond delay="indefinite"/>
                      </p:stCondLst>
                      <p:childTnLst>
                        <p:par>
                          <p:cTn id="429" fill="hold">
                            <p:stCondLst>
                              <p:cond delay="0"/>
                            </p:stCondLst>
                            <p:childTnLst>
                              <p:par>
                                <p:cTn id="430" nodeType="clickEffect" fill="hold" presetClass="entr" presetID="16" presetSubtype="21">
                                  <p:stCondLst>
                                    <p:cond delay="0"/>
                                  </p:stCondLst>
                                  <p:childTnLst>
                                    <p:set>
                                      <p:cBhvr>
                                        <p:cTn id="431" dur="1" fill="hold">
                                          <p:stCondLst>
                                            <p:cond delay="0"/>
                                          </p:stCondLst>
                                        </p:cTn>
                                        <p:tgtEl>
                                          <p:spTgt spid="278"/>
                                        </p:tgtEl>
                                        <p:attrNameLst>
                                          <p:attrName>style.visibility</p:attrName>
                                        </p:attrNameLst>
                                      </p:cBhvr>
                                      <p:to>
                                        <p:strVal val="visible"/>
                                      </p:to>
                                    </p:set>
                                    <p:animEffect filter="barn(inVertical)" transition="in">
                                      <p:cBhvr additive="repl">
                                        <p:cTn id="432" dur="500"/>
                                        <p:tgtEl>
                                          <p:spTgt spid="278"/>
                                        </p:tgtEl>
                                      </p:cBhvr>
                                    </p:animEffec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6" presetSubtype="21">
                                  <p:stCondLst>
                                    <p:cond delay="0"/>
                                  </p:stCondLst>
                                  <p:childTnLst>
                                    <p:set>
                                      <p:cBhvr>
                                        <p:cTn id="436" dur="1" fill="hold">
                                          <p:stCondLst>
                                            <p:cond delay="0"/>
                                          </p:stCondLst>
                                        </p:cTn>
                                        <p:tgtEl>
                                          <p:spTgt spid="262"/>
                                        </p:tgtEl>
                                        <p:attrNameLst>
                                          <p:attrName>style.visibility</p:attrName>
                                        </p:attrNameLst>
                                      </p:cBhvr>
                                      <p:to>
                                        <p:strVal val="visible"/>
                                      </p:to>
                                    </p:set>
                                    <p:animEffect filter="barn(inVertical)" transition="in">
                                      <p:cBhvr additive="repl">
                                        <p:cTn id="437" dur="500"/>
                                        <p:tgtEl>
                                          <p:spTgt spid="262"/>
                                        </p:tgtEl>
                                      </p:cBhvr>
                                    </p:animEffect>
                                  </p:childTnLst>
                                </p:cTn>
                              </p:par>
                              <p:par>
                                <p:cTn id="438" nodeType="withEffect" fill="hold" presetClass="entr" presetID="16" presetSubtype="21">
                                  <p:stCondLst>
                                    <p:cond delay="0"/>
                                  </p:stCondLst>
                                  <p:childTnLst>
                                    <p:set>
                                      <p:cBhvr>
                                        <p:cTn id="439" dur="1" fill="hold">
                                          <p:stCondLst>
                                            <p:cond delay="0"/>
                                          </p:stCondLst>
                                        </p:cTn>
                                        <p:tgtEl>
                                          <p:spTgt spid="263"/>
                                        </p:tgtEl>
                                        <p:attrNameLst>
                                          <p:attrName>style.visibility</p:attrName>
                                        </p:attrNameLst>
                                      </p:cBhvr>
                                      <p:to>
                                        <p:strVal val="visible"/>
                                      </p:to>
                                    </p:set>
                                    <p:animEffect filter="barn(inVertical)" transition="in">
                                      <p:cBhvr additive="repl">
                                        <p:cTn id="440" dur="5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5400" y="-159480"/>
            <a:ext cx="12190320" cy="3842640"/>
          </a:xfrm>
          <a:custGeom>
            <a:avLst/>
            <a:gdLst/>
            <a:ahLst/>
            <a:rect l="l" t="t" r="r" b="b"/>
            <a:pathLst>
              <a:path w="20104100" h="6337935">
                <a:moveTo>
                  <a:pt x="0" y="6337813"/>
                </a:moveTo>
                <a:lnTo>
                  <a:pt x="20104099" y="6337813"/>
                </a:lnTo>
                <a:lnTo>
                  <a:pt x="20104099" y="0"/>
                </a:lnTo>
                <a:lnTo>
                  <a:pt x="0" y="0"/>
                </a:lnTo>
                <a:lnTo>
                  <a:pt x="0" y="6337813"/>
                </a:lnTo>
                <a:close/>
              </a:path>
            </a:pathLst>
          </a:custGeom>
          <a:solidFill>
            <a:srgbClr val="f7f7f7"/>
          </a:solidFill>
          <a:ln>
            <a:noFill/>
          </a:ln>
        </p:spPr>
        <p:style>
          <a:lnRef idx="0"/>
          <a:fillRef idx="0"/>
          <a:effectRef idx="0"/>
          <a:fontRef idx="minor"/>
        </p:style>
      </p:sp>
      <p:sp>
        <p:nvSpPr>
          <p:cNvPr id="294" name="CustomShape 2"/>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295" name="CustomShape 3"/>
          <p:cNvSpPr/>
          <p:nvPr/>
        </p:nvSpPr>
        <p:spPr>
          <a:xfrm>
            <a:off x="367200" y="-172440"/>
            <a:ext cx="10330920" cy="134784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1" lang="en-US" sz="4400" spc="-1" strike="noStrike">
                <a:solidFill>
                  <a:srgbClr val="ffffff"/>
                </a:solidFill>
                <a:latin typeface="Calibri Light"/>
              </a:rPr>
              <a:t>FRONT-END AND BACK-END</a:t>
            </a:r>
            <a:endParaRPr b="0" lang="en-US" sz="4400" spc="-1" strike="noStrike">
              <a:latin typeface="Arial"/>
            </a:endParaRPr>
          </a:p>
        </p:txBody>
      </p:sp>
      <p:grpSp>
        <p:nvGrpSpPr>
          <p:cNvPr id="296" name="Group 4"/>
          <p:cNvGrpSpPr/>
          <p:nvPr/>
        </p:nvGrpSpPr>
        <p:grpSpPr>
          <a:xfrm>
            <a:off x="384840" y="4229280"/>
            <a:ext cx="675720" cy="2142000"/>
            <a:chOff x="384840" y="4229280"/>
            <a:chExt cx="675720" cy="2142000"/>
          </a:xfrm>
        </p:grpSpPr>
        <p:sp>
          <p:nvSpPr>
            <p:cNvPr id="297" name="CustomShape 5"/>
            <p:cNvSpPr/>
            <p:nvPr/>
          </p:nvSpPr>
          <p:spPr>
            <a:xfrm>
              <a:off x="384840" y="4229280"/>
              <a:ext cx="675720" cy="2142000"/>
            </a:xfrm>
            <a:prstGeom prst="rect">
              <a:avLst/>
            </a:prstGeom>
            <a:blipFill rotWithShape="0">
              <a:blip r:embed="rId2"/>
              <a:stretch>
                <a:fillRect/>
              </a:stretch>
            </a:blipFill>
            <a:ln>
              <a:noFill/>
            </a:ln>
          </p:spPr>
          <p:style>
            <a:lnRef idx="0"/>
            <a:fillRef idx="0"/>
            <a:effectRef idx="0"/>
            <a:fontRef idx="minor"/>
          </p:style>
        </p:sp>
        <p:sp>
          <p:nvSpPr>
            <p:cNvPr id="298" name="CustomShape 6"/>
            <p:cNvSpPr/>
            <p:nvPr/>
          </p:nvSpPr>
          <p:spPr>
            <a:xfrm>
              <a:off x="549720" y="4397760"/>
              <a:ext cx="332640" cy="1756080"/>
            </a:xfrm>
            <a:prstGeom prst="rect">
              <a:avLst/>
            </a:prstGeom>
            <a:noFill/>
            <a:ln>
              <a:noFill/>
            </a:ln>
          </p:spPr>
          <p:style>
            <a:lnRef idx="0"/>
            <a:fillRef idx="0"/>
            <a:effectRef idx="0"/>
            <a:fontRef idx="minor"/>
          </p:style>
          <p:txBody>
            <a:bodyPr lIns="0" rIns="0" tIns="0" bIns="0" vert="vert270" rot="16200000">
              <a:noAutofit/>
            </a:bodyPr>
            <a:p>
              <a:pPr marL="7560">
                <a:lnSpc>
                  <a:spcPts val="2619"/>
                </a:lnSpc>
              </a:pPr>
              <a:r>
                <a:rPr b="1" lang="en-US" sz="2490" spc="43" strike="noStrike">
                  <a:solidFill>
                    <a:srgbClr val="fafbfb"/>
                  </a:solidFill>
                  <a:latin typeface="Arial"/>
                  <a:ea typeface="DejaVu Sans"/>
                </a:rPr>
                <a:t>DYNAMIC</a:t>
              </a:r>
              <a:endParaRPr b="0" lang="en-US" sz="2490" spc="-1" strike="noStrike">
                <a:latin typeface="Arial"/>
              </a:endParaRPr>
            </a:p>
          </p:txBody>
        </p:sp>
      </p:grpSp>
      <p:grpSp>
        <p:nvGrpSpPr>
          <p:cNvPr id="299" name="Group 7"/>
          <p:cNvGrpSpPr/>
          <p:nvPr/>
        </p:nvGrpSpPr>
        <p:grpSpPr>
          <a:xfrm>
            <a:off x="384840" y="1443240"/>
            <a:ext cx="675720" cy="1781640"/>
            <a:chOff x="384840" y="1443240"/>
            <a:chExt cx="675720" cy="1781640"/>
          </a:xfrm>
        </p:grpSpPr>
        <p:sp>
          <p:nvSpPr>
            <p:cNvPr id="300" name="CustomShape 8"/>
            <p:cNvSpPr/>
            <p:nvPr/>
          </p:nvSpPr>
          <p:spPr>
            <a:xfrm>
              <a:off x="384840" y="1443240"/>
              <a:ext cx="675720" cy="1781640"/>
            </a:xfrm>
            <a:prstGeom prst="rect">
              <a:avLst/>
            </a:prstGeom>
            <a:blipFill rotWithShape="0">
              <a:blip r:embed="rId3"/>
              <a:stretch>
                <a:fillRect/>
              </a:stretch>
            </a:blipFill>
            <a:ln>
              <a:noFill/>
            </a:ln>
          </p:spPr>
          <p:style>
            <a:lnRef idx="0"/>
            <a:fillRef idx="0"/>
            <a:effectRef idx="0"/>
            <a:fontRef idx="minor"/>
          </p:style>
        </p:sp>
        <p:sp>
          <p:nvSpPr>
            <p:cNvPr id="301" name="CustomShape 9"/>
            <p:cNvSpPr/>
            <p:nvPr/>
          </p:nvSpPr>
          <p:spPr>
            <a:xfrm>
              <a:off x="549720" y="1532160"/>
              <a:ext cx="332640" cy="1205280"/>
            </a:xfrm>
            <a:prstGeom prst="rect">
              <a:avLst/>
            </a:prstGeom>
            <a:noFill/>
            <a:ln>
              <a:noFill/>
            </a:ln>
          </p:spPr>
          <p:style>
            <a:lnRef idx="0"/>
            <a:fillRef idx="0"/>
            <a:effectRef idx="0"/>
            <a:fontRef idx="minor"/>
          </p:style>
          <p:txBody>
            <a:bodyPr lIns="0" rIns="0" tIns="0" bIns="0" vert="vert270" rot="16200000">
              <a:noAutofit/>
            </a:bodyPr>
            <a:p>
              <a:pPr marL="7560">
                <a:lnSpc>
                  <a:spcPts val="2619"/>
                </a:lnSpc>
              </a:pPr>
              <a:r>
                <a:rPr b="1" lang="en-US" sz="2490" spc="43" strike="noStrike">
                  <a:solidFill>
                    <a:srgbClr val="fafbfb"/>
                  </a:solidFill>
                  <a:latin typeface="Arial"/>
                  <a:ea typeface="DejaVu Sans"/>
                </a:rPr>
                <a:t>STATIC</a:t>
              </a:r>
              <a:endParaRPr b="0" lang="en-US" sz="2490" spc="-1" strike="noStrike">
                <a:latin typeface="Arial"/>
              </a:endParaRPr>
            </a:p>
          </p:txBody>
        </p:sp>
      </p:grpSp>
      <p:grpSp>
        <p:nvGrpSpPr>
          <p:cNvPr id="302" name="Group 10"/>
          <p:cNvGrpSpPr/>
          <p:nvPr/>
        </p:nvGrpSpPr>
        <p:grpSpPr>
          <a:xfrm>
            <a:off x="1563840" y="4835160"/>
            <a:ext cx="1029600" cy="1029600"/>
            <a:chOff x="1563840" y="4835160"/>
            <a:chExt cx="1029600" cy="1029600"/>
          </a:xfrm>
        </p:grpSpPr>
        <p:sp>
          <p:nvSpPr>
            <p:cNvPr id="303" name="CustomShape 11"/>
            <p:cNvSpPr/>
            <p:nvPr/>
          </p:nvSpPr>
          <p:spPr>
            <a:xfrm>
              <a:off x="1563840" y="4835160"/>
              <a:ext cx="1029600" cy="1029600"/>
            </a:xfrm>
            <a:custGeom>
              <a:avLst/>
              <a:gdLst/>
              <a:ahLst/>
              <a:rect l="l" t="t" r="r" b="b"/>
              <a:pathLst>
                <a:path w="1699260" h="1699259">
                  <a:moveTo>
                    <a:pt x="872006" y="0"/>
                  </a:moveTo>
                  <a:lnTo>
                    <a:pt x="827013" y="0"/>
                  </a:lnTo>
                  <a:lnTo>
                    <a:pt x="782072" y="2367"/>
                  </a:lnTo>
                  <a:lnTo>
                    <a:pt x="737282" y="7103"/>
                  </a:lnTo>
                  <a:lnTo>
                    <a:pt x="692746" y="14206"/>
                  </a:lnTo>
                  <a:lnTo>
                    <a:pt x="648565" y="23676"/>
                  </a:lnTo>
                  <a:lnTo>
                    <a:pt x="604841" y="35515"/>
                  </a:lnTo>
                  <a:lnTo>
                    <a:pt x="561675" y="49721"/>
                  </a:lnTo>
                  <a:lnTo>
                    <a:pt x="519168" y="66294"/>
                  </a:lnTo>
                  <a:lnTo>
                    <a:pt x="477422" y="85236"/>
                  </a:lnTo>
                  <a:lnTo>
                    <a:pt x="436538" y="106545"/>
                  </a:lnTo>
                  <a:lnTo>
                    <a:pt x="396618" y="130222"/>
                  </a:lnTo>
                  <a:lnTo>
                    <a:pt x="357764" y="156266"/>
                  </a:lnTo>
                  <a:lnTo>
                    <a:pt x="320076" y="184678"/>
                  </a:lnTo>
                  <a:lnTo>
                    <a:pt x="283656" y="215458"/>
                  </a:lnTo>
                  <a:lnTo>
                    <a:pt x="248606" y="248606"/>
                  </a:lnTo>
                  <a:lnTo>
                    <a:pt x="215459" y="283656"/>
                  </a:lnTo>
                  <a:lnTo>
                    <a:pt x="184679" y="320075"/>
                  </a:lnTo>
                  <a:lnTo>
                    <a:pt x="156267" y="357763"/>
                  </a:lnTo>
                  <a:lnTo>
                    <a:pt x="130222" y="396618"/>
                  </a:lnTo>
                  <a:lnTo>
                    <a:pt x="106545" y="436538"/>
                  </a:lnTo>
                  <a:lnTo>
                    <a:pt x="85236" y="477421"/>
                  </a:lnTo>
                  <a:lnTo>
                    <a:pt x="66295" y="519167"/>
                  </a:lnTo>
                  <a:lnTo>
                    <a:pt x="49721" y="561674"/>
                  </a:lnTo>
                  <a:lnTo>
                    <a:pt x="35515" y="604841"/>
                  </a:lnTo>
                  <a:lnTo>
                    <a:pt x="23676" y="648565"/>
                  </a:lnTo>
                  <a:lnTo>
                    <a:pt x="14206" y="692746"/>
                  </a:lnTo>
                  <a:lnTo>
                    <a:pt x="7103" y="737282"/>
                  </a:lnTo>
                  <a:lnTo>
                    <a:pt x="2367" y="782072"/>
                  </a:lnTo>
                  <a:lnTo>
                    <a:pt x="0" y="827013"/>
                  </a:lnTo>
                  <a:lnTo>
                    <a:pt x="0" y="872006"/>
                  </a:lnTo>
                  <a:lnTo>
                    <a:pt x="2367" y="916948"/>
                  </a:lnTo>
                  <a:lnTo>
                    <a:pt x="7103" y="961737"/>
                  </a:lnTo>
                  <a:lnTo>
                    <a:pt x="14206" y="1006273"/>
                  </a:lnTo>
                  <a:lnTo>
                    <a:pt x="23676" y="1050454"/>
                  </a:lnTo>
                  <a:lnTo>
                    <a:pt x="35515" y="1094179"/>
                  </a:lnTo>
                  <a:lnTo>
                    <a:pt x="49721" y="1137345"/>
                  </a:lnTo>
                  <a:lnTo>
                    <a:pt x="66295" y="1179852"/>
                  </a:lnTo>
                  <a:lnTo>
                    <a:pt x="85236" y="1221598"/>
                  </a:lnTo>
                  <a:lnTo>
                    <a:pt x="106545" y="1262481"/>
                  </a:lnTo>
                  <a:lnTo>
                    <a:pt x="130222" y="1302401"/>
                  </a:lnTo>
                  <a:lnTo>
                    <a:pt x="156267" y="1341256"/>
                  </a:lnTo>
                  <a:lnTo>
                    <a:pt x="184679" y="1378943"/>
                  </a:lnTo>
                  <a:lnTo>
                    <a:pt x="215459" y="1415363"/>
                  </a:lnTo>
                  <a:lnTo>
                    <a:pt x="248606" y="1450413"/>
                  </a:lnTo>
                  <a:lnTo>
                    <a:pt x="283656" y="1483561"/>
                  </a:lnTo>
                  <a:lnTo>
                    <a:pt x="320076" y="1514341"/>
                  </a:lnTo>
                  <a:lnTo>
                    <a:pt x="357764" y="1542753"/>
                  </a:lnTo>
                  <a:lnTo>
                    <a:pt x="396618" y="1568797"/>
                  </a:lnTo>
                  <a:lnTo>
                    <a:pt x="436538" y="1592474"/>
                  </a:lnTo>
                  <a:lnTo>
                    <a:pt x="477422" y="1613783"/>
                  </a:lnTo>
                  <a:lnTo>
                    <a:pt x="519168" y="1632725"/>
                  </a:lnTo>
                  <a:lnTo>
                    <a:pt x="561675" y="1649299"/>
                  </a:lnTo>
                  <a:lnTo>
                    <a:pt x="604841" y="1663505"/>
                  </a:lnTo>
                  <a:lnTo>
                    <a:pt x="648565" y="1675343"/>
                  </a:lnTo>
                  <a:lnTo>
                    <a:pt x="692746" y="1684814"/>
                  </a:lnTo>
                  <a:lnTo>
                    <a:pt x="737282" y="1691917"/>
                  </a:lnTo>
                  <a:lnTo>
                    <a:pt x="782072" y="1696652"/>
                  </a:lnTo>
                  <a:lnTo>
                    <a:pt x="827013" y="1699020"/>
                  </a:lnTo>
                  <a:lnTo>
                    <a:pt x="872006" y="1699020"/>
                  </a:lnTo>
                  <a:lnTo>
                    <a:pt x="916948" y="1696652"/>
                  </a:lnTo>
                  <a:lnTo>
                    <a:pt x="961737" y="1691917"/>
                  </a:lnTo>
                  <a:lnTo>
                    <a:pt x="1006273" y="1684814"/>
                  </a:lnTo>
                  <a:lnTo>
                    <a:pt x="1050454" y="1675343"/>
                  </a:lnTo>
                  <a:lnTo>
                    <a:pt x="1094179" y="1663505"/>
                  </a:lnTo>
                  <a:lnTo>
                    <a:pt x="1137345" y="1649299"/>
                  </a:lnTo>
                  <a:lnTo>
                    <a:pt x="1179852" y="1632725"/>
                  </a:lnTo>
                  <a:lnTo>
                    <a:pt x="1221598" y="1613783"/>
                  </a:lnTo>
                  <a:lnTo>
                    <a:pt x="1262482" y="1592474"/>
                  </a:lnTo>
                  <a:lnTo>
                    <a:pt x="1302402" y="1568797"/>
                  </a:lnTo>
                  <a:lnTo>
                    <a:pt x="1341256" y="1542753"/>
                  </a:lnTo>
                  <a:lnTo>
                    <a:pt x="1378944" y="1514341"/>
                  </a:lnTo>
                  <a:lnTo>
                    <a:pt x="1415364" y="1483561"/>
                  </a:lnTo>
                  <a:lnTo>
                    <a:pt x="1450414" y="1450413"/>
                  </a:lnTo>
                  <a:lnTo>
                    <a:pt x="1483561" y="1415363"/>
                  </a:lnTo>
                  <a:lnTo>
                    <a:pt x="1514341" y="1378943"/>
                  </a:lnTo>
                  <a:lnTo>
                    <a:pt x="1542753" y="1341256"/>
                  </a:lnTo>
                  <a:lnTo>
                    <a:pt x="1568798" y="1302401"/>
                  </a:lnTo>
                  <a:lnTo>
                    <a:pt x="1592474" y="1262481"/>
                  </a:lnTo>
                  <a:lnTo>
                    <a:pt x="1613784" y="1221598"/>
                  </a:lnTo>
                  <a:lnTo>
                    <a:pt x="1632725" y="1179852"/>
                  </a:lnTo>
                  <a:lnTo>
                    <a:pt x="1649299" y="1137345"/>
                  </a:lnTo>
                  <a:lnTo>
                    <a:pt x="1663505" y="1094179"/>
                  </a:lnTo>
                  <a:lnTo>
                    <a:pt x="1675343" y="1050454"/>
                  </a:lnTo>
                  <a:lnTo>
                    <a:pt x="1684814" y="1006273"/>
                  </a:lnTo>
                  <a:lnTo>
                    <a:pt x="1691917" y="961737"/>
                  </a:lnTo>
                  <a:lnTo>
                    <a:pt x="1696652" y="916948"/>
                  </a:lnTo>
                  <a:lnTo>
                    <a:pt x="1699020" y="872006"/>
                  </a:lnTo>
                  <a:lnTo>
                    <a:pt x="1699020" y="827013"/>
                  </a:lnTo>
                  <a:lnTo>
                    <a:pt x="1696652" y="782072"/>
                  </a:lnTo>
                  <a:lnTo>
                    <a:pt x="1691917" y="737282"/>
                  </a:lnTo>
                  <a:lnTo>
                    <a:pt x="1684814" y="692746"/>
                  </a:lnTo>
                  <a:lnTo>
                    <a:pt x="1675343" y="648565"/>
                  </a:lnTo>
                  <a:lnTo>
                    <a:pt x="1663505" y="604841"/>
                  </a:lnTo>
                  <a:lnTo>
                    <a:pt x="1649299" y="561674"/>
                  </a:lnTo>
                  <a:lnTo>
                    <a:pt x="1632725" y="519167"/>
                  </a:lnTo>
                  <a:lnTo>
                    <a:pt x="1613784" y="477421"/>
                  </a:lnTo>
                  <a:lnTo>
                    <a:pt x="1592474" y="436538"/>
                  </a:lnTo>
                  <a:lnTo>
                    <a:pt x="1568798" y="396618"/>
                  </a:lnTo>
                  <a:lnTo>
                    <a:pt x="1542753" y="357763"/>
                  </a:lnTo>
                  <a:lnTo>
                    <a:pt x="1514341" y="320075"/>
                  </a:lnTo>
                  <a:lnTo>
                    <a:pt x="1483561" y="283656"/>
                  </a:lnTo>
                  <a:lnTo>
                    <a:pt x="1450414" y="248606"/>
                  </a:lnTo>
                  <a:lnTo>
                    <a:pt x="1415364" y="215458"/>
                  </a:lnTo>
                  <a:lnTo>
                    <a:pt x="1378944" y="184678"/>
                  </a:lnTo>
                  <a:lnTo>
                    <a:pt x="1341256" y="156266"/>
                  </a:lnTo>
                  <a:lnTo>
                    <a:pt x="1302402" y="130222"/>
                  </a:lnTo>
                  <a:lnTo>
                    <a:pt x="1262482" y="106545"/>
                  </a:lnTo>
                  <a:lnTo>
                    <a:pt x="1221598" y="85236"/>
                  </a:lnTo>
                  <a:lnTo>
                    <a:pt x="1179852" y="66294"/>
                  </a:lnTo>
                  <a:lnTo>
                    <a:pt x="1137345" y="49721"/>
                  </a:lnTo>
                  <a:lnTo>
                    <a:pt x="1094179" y="35515"/>
                  </a:lnTo>
                  <a:lnTo>
                    <a:pt x="1050454" y="23676"/>
                  </a:lnTo>
                  <a:lnTo>
                    <a:pt x="1006273" y="14206"/>
                  </a:lnTo>
                  <a:lnTo>
                    <a:pt x="961737" y="7103"/>
                  </a:lnTo>
                  <a:lnTo>
                    <a:pt x="916948" y="2367"/>
                  </a:lnTo>
                  <a:lnTo>
                    <a:pt x="872006" y="0"/>
                  </a:lnTo>
                  <a:close/>
                </a:path>
              </a:pathLst>
            </a:custGeom>
            <a:solidFill>
              <a:srgbClr val="3cb385"/>
            </a:solidFill>
            <a:ln>
              <a:noFill/>
            </a:ln>
          </p:spPr>
          <p:style>
            <a:lnRef idx="0"/>
            <a:fillRef idx="0"/>
            <a:effectRef idx="0"/>
            <a:fontRef idx="minor"/>
          </p:style>
        </p:sp>
        <p:sp>
          <p:nvSpPr>
            <p:cNvPr id="304" name="CustomShape 12"/>
            <p:cNvSpPr/>
            <p:nvPr/>
          </p:nvSpPr>
          <p:spPr>
            <a:xfrm>
              <a:off x="1662480" y="5236920"/>
              <a:ext cx="833040" cy="405360"/>
            </a:xfrm>
            <a:prstGeom prst="rect">
              <a:avLst/>
            </a:prstGeom>
            <a:noFill/>
            <a:ln>
              <a:noFill/>
            </a:ln>
          </p:spPr>
          <p:style>
            <a:lnRef idx="0"/>
            <a:fillRef idx="0"/>
            <a:effectRef idx="0"/>
            <a:fontRef idx="minor"/>
          </p:style>
          <p:txBody>
            <a:bodyPr lIns="0" rIns="0" tIns="6840" bIns="0">
              <a:spAutoFit/>
            </a:bodyPr>
            <a:p>
              <a:pPr marL="7560">
                <a:lnSpc>
                  <a:spcPct val="100000"/>
                </a:lnSpc>
                <a:spcBef>
                  <a:spcPts val="54"/>
                </a:spcBef>
              </a:pPr>
              <a:r>
                <a:rPr b="0" lang="en-US" sz="1310" spc="-80" strike="noStrike">
                  <a:solidFill>
                    <a:srgbClr val="ffffff"/>
                  </a:solidFill>
                  <a:latin typeface="Arial"/>
                  <a:ea typeface="DejaVu Sans"/>
                </a:rPr>
                <a:t>D</a:t>
              </a:r>
              <a:r>
                <a:rPr b="0" lang="en-US" sz="1310" spc="-63" strike="noStrike">
                  <a:solidFill>
                    <a:srgbClr val="ffffff"/>
                  </a:solidFill>
                  <a:latin typeface="Arial"/>
                  <a:ea typeface="DejaVu Sans"/>
                </a:rPr>
                <a:t>A</a:t>
              </a:r>
              <a:r>
                <a:rPr b="0" lang="en-US" sz="1310" spc="-114" strike="noStrike">
                  <a:solidFill>
                    <a:srgbClr val="ffffff"/>
                  </a:solidFill>
                  <a:latin typeface="Arial"/>
                  <a:ea typeface="DejaVu Sans"/>
                </a:rPr>
                <a:t>T</a:t>
              </a:r>
              <a:r>
                <a:rPr b="0" lang="en-US" sz="1310" spc="-38" strike="noStrike">
                  <a:solidFill>
                    <a:srgbClr val="ffffff"/>
                  </a:solidFill>
                  <a:latin typeface="Arial"/>
                  <a:ea typeface="DejaVu Sans"/>
                </a:rPr>
                <a:t>A</a:t>
              </a:r>
              <a:r>
                <a:rPr b="0" lang="en-US" sz="1310" spc="-43" strike="noStrike">
                  <a:solidFill>
                    <a:srgbClr val="ffffff"/>
                  </a:solidFill>
                  <a:latin typeface="Arial"/>
                  <a:ea typeface="DejaVu Sans"/>
                </a:rPr>
                <a:t>B</a:t>
              </a:r>
              <a:r>
                <a:rPr b="0" lang="en-US" sz="1310" spc="-38" strike="noStrike">
                  <a:solidFill>
                    <a:srgbClr val="ffffff"/>
                  </a:solidFill>
                  <a:latin typeface="Arial"/>
                  <a:ea typeface="DejaVu Sans"/>
                </a:rPr>
                <a:t>A</a:t>
              </a:r>
              <a:r>
                <a:rPr b="0" lang="en-US" sz="1310" spc="-58" strike="noStrike">
                  <a:solidFill>
                    <a:srgbClr val="ffffff"/>
                  </a:solidFill>
                  <a:latin typeface="Arial"/>
                  <a:ea typeface="DejaVu Sans"/>
                </a:rPr>
                <a:t>S</a:t>
              </a:r>
              <a:r>
                <a:rPr b="0" lang="en-US" sz="1310" spc="-120" strike="noStrike">
                  <a:solidFill>
                    <a:srgbClr val="ffffff"/>
                  </a:solidFill>
                  <a:latin typeface="Arial"/>
                  <a:ea typeface="DejaVu Sans"/>
                </a:rPr>
                <a:t>E</a:t>
              </a:r>
              <a:endParaRPr b="0" lang="en-US" sz="1310" spc="-1" strike="noStrike">
                <a:latin typeface="Arial"/>
              </a:endParaRPr>
            </a:p>
          </p:txBody>
        </p:sp>
      </p:grpSp>
      <p:sp>
        <p:nvSpPr>
          <p:cNvPr id="305" name="CustomShape 13"/>
          <p:cNvSpPr/>
          <p:nvPr/>
        </p:nvSpPr>
        <p:spPr>
          <a:xfrm>
            <a:off x="10509480" y="4956480"/>
            <a:ext cx="1320120" cy="898560"/>
          </a:xfrm>
          <a:prstGeom prst="rect">
            <a:avLst/>
          </a:prstGeom>
          <a:blipFill rotWithShape="0">
            <a:blip r:embed="rId4"/>
            <a:stretch>
              <a:fillRect/>
            </a:stretch>
          </a:blipFill>
          <a:ln>
            <a:noFill/>
          </a:ln>
        </p:spPr>
        <p:style>
          <a:lnRef idx="0"/>
          <a:fillRef idx="0"/>
          <a:effectRef idx="0"/>
          <a:fontRef idx="minor"/>
        </p:style>
      </p:sp>
      <p:grpSp>
        <p:nvGrpSpPr>
          <p:cNvPr id="306" name="Group 14"/>
          <p:cNvGrpSpPr/>
          <p:nvPr/>
        </p:nvGrpSpPr>
        <p:grpSpPr>
          <a:xfrm>
            <a:off x="7060320" y="4915440"/>
            <a:ext cx="4660920" cy="1029600"/>
            <a:chOff x="7060320" y="4915440"/>
            <a:chExt cx="4660920" cy="1029600"/>
          </a:xfrm>
        </p:grpSpPr>
        <p:sp>
          <p:nvSpPr>
            <p:cNvPr id="307" name="CustomShape 15"/>
            <p:cNvSpPr/>
            <p:nvPr/>
          </p:nvSpPr>
          <p:spPr>
            <a:xfrm>
              <a:off x="7671960" y="4915440"/>
              <a:ext cx="1029600" cy="1029600"/>
            </a:xfrm>
            <a:custGeom>
              <a:avLst/>
              <a:gdLst/>
              <a:ahLst/>
              <a:rect l="l" t="t" r="r" b="b"/>
              <a:pathLst>
                <a:path w="1699259" h="1699259">
                  <a:moveTo>
                    <a:pt x="872007" y="0"/>
                  </a:moveTo>
                  <a:lnTo>
                    <a:pt x="827014" y="0"/>
                  </a:lnTo>
                  <a:lnTo>
                    <a:pt x="782072" y="2367"/>
                  </a:lnTo>
                  <a:lnTo>
                    <a:pt x="737282" y="7103"/>
                  </a:lnTo>
                  <a:lnTo>
                    <a:pt x="692746" y="14206"/>
                  </a:lnTo>
                  <a:lnTo>
                    <a:pt x="648564" y="23676"/>
                  </a:lnTo>
                  <a:lnTo>
                    <a:pt x="604840" y="35515"/>
                  </a:lnTo>
                  <a:lnTo>
                    <a:pt x="561673" y="49721"/>
                  </a:lnTo>
                  <a:lnTo>
                    <a:pt x="519166" y="66294"/>
                  </a:lnTo>
                  <a:lnTo>
                    <a:pt x="477420" y="85236"/>
                  </a:lnTo>
                  <a:lnTo>
                    <a:pt x="436536" y="106545"/>
                  </a:lnTo>
                  <a:lnTo>
                    <a:pt x="396615" y="130222"/>
                  </a:lnTo>
                  <a:lnTo>
                    <a:pt x="357761" y="156266"/>
                  </a:lnTo>
                  <a:lnTo>
                    <a:pt x="320072" y="184678"/>
                  </a:lnTo>
                  <a:lnTo>
                    <a:pt x="283652" y="215458"/>
                  </a:lnTo>
                  <a:lnTo>
                    <a:pt x="248602" y="248606"/>
                  </a:lnTo>
                  <a:lnTo>
                    <a:pt x="215455" y="283656"/>
                  </a:lnTo>
                  <a:lnTo>
                    <a:pt x="184675" y="320075"/>
                  </a:lnTo>
                  <a:lnTo>
                    <a:pt x="156264" y="357763"/>
                  </a:lnTo>
                  <a:lnTo>
                    <a:pt x="130220" y="396618"/>
                  </a:lnTo>
                  <a:lnTo>
                    <a:pt x="106543" y="436538"/>
                  </a:lnTo>
                  <a:lnTo>
                    <a:pt x="85235" y="477421"/>
                  </a:lnTo>
                  <a:lnTo>
                    <a:pt x="66293" y="519167"/>
                  </a:lnTo>
                  <a:lnTo>
                    <a:pt x="49720" y="561674"/>
                  </a:lnTo>
                  <a:lnTo>
                    <a:pt x="35514" y="604841"/>
                  </a:lnTo>
                  <a:lnTo>
                    <a:pt x="23676" y="648565"/>
                  </a:lnTo>
                  <a:lnTo>
                    <a:pt x="14205" y="692746"/>
                  </a:lnTo>
                  <a:lnTo>
                    <a:pt x="7102" y="737282"/>
                  </a:lnTo>
                  <a:lnTo>
                    <a:pt x="2367" y="782072"/>
                  </a:lnTo>
                  <a:lnTo>
                    <a:pt x="0" y="827013"/>
                  </a:lnTo>
                  <a:lnTo>
                    <a:pt x="0" y="872006"/>
                  </a:lnTo>
                  <a:lnTo>
                    <a:pt x="2367" y="916948"/>
                  </a:lnTo>
                  <a:lnTo>
                    <a:pt x="7102" y="961737"/>
                  </a:lnTo>
                  <a:lnTo>
                    <a:pt x="14205" y="1006273"/>
                  </a:lnTo>
                  <a:lnTo>
                    <a:pt x="23676" y="1050454"/>
                  </a:lnTo>
                  <a:lnTo>
                    <a:pt x="35514" y="1094179"/>
                  </a:lnTo>
                  <a:lnTo>
                    <a:pt x="49720" y="1137345"/>
                  </a:lnTo>
                  <a:lnTo>
                    <a:pt x="66293" y="1179852"/>
                  </a:lnTo>
                  <a:lnTo>
                    <a:pt x="85235" y="1221598"/>
                  </a:lnTo>
                  <a:lnTo>
                    <a:pt x="106543" y="1262481"/>
                  </a:lnTo>
                  <a:lnTo>
                    <a:pt x="130220" y="1302401"/>
                  </a:lnTo>
                  <a:lnTo>
                    <a:pt x="156264" y="1341256"/>
                  </a:lnTo>
                  <a:lnTo>
                    <a:pt x="184675" y="1378943"/>
                  </a:lnTo>
                  <a:lnTo>
                    <a:pt x="215455" y="1415363"/>
                  </a:lnTo>
                  <a:lnTo>
                    <a:pt x="248602" y="1450413"/>
                  </a:lnTo>
                  <a:lnTo>
                    <a:pt x="283652" y="1483561"/>
                  </a:lnTo>
                  <a:lnTo>
                    <a:pt x="320072" y="1514341"/>
                  </a:lnTo>
                  <a:lnTo>
                    <a:pt x="357761" y="1542753"/>
                  </a:lnTo>
                  <a:lnTo>
                    <a:pt x="396615" y="1568797"/>
                  </a:lnTo>
                  <a:lnTo>
                    <a:pt x="436536" y="1592474"/>
                  </a:lnTo>
                  <a:lnTo>
                    <a:pt x="477420" y="1613783"/>
                  </a:lnTo>
                  <a:lnTo>
                    <a:pt x="519166" y="1632725"/>
                  </a:lnTo>
                  <a:lnTo>
                    <a:pt x="561673" y="1649299"/>
                  </a:lnTo>
                  <a:lnTo>
                    <a:pt x="604840" y="1663505"/>
                  </a:lnTo>
                  <a:lnTo>
                    <a:pt x="648564" y="1675343"/>
                  </a:lnTo>
                  <a:lnTo>
                    <a:pt x="692746" y="1684814"/>
                  </a:lnTo>
                  <a:lnTo>
                    <a:pt x="737282" y="1691917"/>
                  </a:lnTo>
                  <a:lnTo>
                    <a:pt x="782072" y="1696652"/>
                  </a:lnTo>
                  <a:lnTo>
                    <a:pt x="827014" y="1699020"/>
                  </a:lnTo>
                  <a:lnTo>
                    <a:pt x="872007" y="1699020"/>
                  </a:lnTo>
                  <a:lnTo>
                    <a:pt x="916949" y="1696652"/>
                  </a:lnTo>
                  <a:lnTo>
                    <a:pt x="961738" y="1691917"/>
                  </a:lnTo>
                  <a:lnTo>
                    <a:pt x="1006275" y="1684814"/>
                  </a:lnTo>
                  <a:lnTo>
                    <a:pt x="1050456" y="1675343"/>
                  </a:lnTo>
                  <a:lnTo>
                    <a:pt x="1094180" y="1663505"/>
                  </a:lnTo>
                  <a:lnTo>
                    <a:pt x="1137347" y="1649299"/>
                  </a:lnTo>
                  <a:lnTo>
                    <a:pt x="1179854" y="1632725"/>
                  </a:lnTo>
                  <a:lnTo>
                    <a:pt x="1221601" y="1613783"/>
                  </a:lnTo>
                  <a:lnTo>
                    <a:pt x="1262485" y="1592474"/>
                  </a:lnTo>
                  <a:lnTo>
                    <a:pt x="1302405" y="1568797"/>
                  </a:lnTo>
                  <a:lnTo>
                    <a:pt x="1341260" y="1542753"/>
                  </a:lnTo>
                  <a:lnTo>
                    <a:pt x="1378948" y="1514341"/>
                  </a:lnTo>
                  <a:lnTo>
                    <a:pt x="1415368" y="1483561"/>
                  </a:lnTo>
                  <a:lnTo>
                    <a:pt x="1450419" y="1450413"/>
                  </a:lnTo>
                  <a:lnTo>
                    <a:pt x="1483565" y="1415363"/>
                  </a:lnTo>
                  <a:lnTo>
                    <a:pt x="1514345" y="1378943"/>
                  </a:lnTo>
                  <a:lnTo>
                    <a:pt x="1542757" y="1341256"/>
                  </a:lnTo>
                  <a:lnTo>
                    <a:pt x="1568801" y="1302401"/>
                  </a:lnTo>
                  <a:lnTo>
                    <a:pt x="1592477" y="1262481"/>
                  </a:lnTo>
                  <a:lnTo>
                    <a:pt x="1613786" y="1221598"/>
                  </a:lnTo>
                  <a:lnTo>
                    <a:pt x="1632727" y="1179852"/>
                  </a:lnTo>
                  <a:lnTo>
                    <a:pt x="1649300" y="1137345"/>
                  </a:lnTo>
                  <a:lnTo>
                    <a:pt x="1663506" y="1094179"/>
                  </a:lnTo>
                  <a:lnTo>
                    <a:pt x="1675344" y="1050454"/>
                  </a:lnTo>
                  <a:lnTo>
                    <a:pt x="1684815" y="1006273"/>
                  </a:lnTo>
                  <a:lnTo>
                    <a:pt x="1691918" y="961737"/>
                  </a:lnTo>
                  <a:lnTo>
                    <a:pt x="1696653" y="916948"/>
                  </a:lnTo>
                  <a:lnTo>
                    <a:pt x="1699021" y="872006"/>
                  </a:lnTo>
                  <a:lnTo>
                    <a:pt x="1699021" y="827013"/>
                  </a:lnTo>
                  <a:lnTo>
                    <a:pt x="1696653" y="782072"/>
                  </a:lnTo>
                  <a:lnTo>
                    <a:pt x="1691918" y="737282"/>
                  </a:lnTo>
                  <a:lnTo>
                    <a:pt x="1684815" y="692746"/>
                  </a:lnTo>
                  <a:lnTo>
                    <a:pt x="1675344" y="648565"/>
                  </a:lnTo>
                  <a:lnTo>
                    <a:pt x="1663506" y="604841"/>
                  </a:lnTo>
                  <a:lnTo>
                    <a:pt x="1649300" y="561674"/>
                  </a:lnTo>
                  <a:lnTo>
                    <a:pt x="1632727" y="519167"/>
                  </a:lnTo>
                  <a:lnTo>
                    <a:pt x="1613786" y="477421"/>
                  </a:lnTo>
                  <a:lnTo>
                    <a:pt x="1592477" y="436538"/>
                  </a:lnTo>
                  <a:lnTo>
                    <a:pt x="1568801" y="396618"/>
                  </a:lnTo>
                  <a:lnTo>
                    <a:pt x="1542757" y="357763"/>
                  </a:lnTo>
                  <a:lnTo>
                    <a:pt x="1514345" y="320075"/>
                  </a:lnTo>
                  <a:lnTo>
                    <a:pt x="1483565" y="283656"/>
                  </a:lnTo>
                  <a:lnTo>
                    <a:pt x="1450419" y="248606"/>
                  </a:lnTo>
                  <a:lnTo>
                    <a:pt x="1415368" y="215458"/>
                  </a:lnTo>
                  <a:lnTo>
                    <a:pt x="1378948" y="184678"/>
                  </a:lnTo>
                  <a:lnTo>
                    <a:pt x="1341260" y="156266"/>
                  </a:lnTo>
                  <a:lnTo>
                    <a:pt x="1302405" y="130222"/>
                  </a:lnTo>
                  <a:lnTo>
                    <a:pt x="1262485" y="106545"/>
                  </a:lnTo>
                  <a:lnTo>
                    <a:pt x="1221601" y="85236"/>
                  </a:lnTo>
                  <a:lnTo>
                    <a:pt x="1179854" y="66294"/>
                  </a:lnTo>
                  <a:lnTo>
                    <a:pt x="1137347" y="49721"/>
                  </a:lnTo>
                  <a:lnTo>
                    <a:pt x="1094180" y="35515"/>
                  </a:lnTo>
                  <a:lnTo>
                    <a:pt x="1050456" y="23676"/>
                  </a:lnTo>
                  <a:lnTo>
                    <a:pt x="1006275" y="14206"/>
                  </a:lnTo>
                  <a:lnTo>
                    <a:pt x="961738" y="7103"/>
                  </a:lnTo>
                  <a:lnTo>
                    <a:pt x="916949" y="2367"/>
                  </a:lnTo>
                  <a:lnTo>
                    <a:pt x="872007" y="0"/>
                  </a:lnTo>
                  <a:close/>
                </a:path>
              </a:pathLst>
            </a:custGeom>
            <a:solidFill>
              <a:srgbClr val="6bcb70"/>
            </a:solidFill>
            <a:ln>
              <a:noFill/>
            </a:ln>
          </p:spPr>
          <p:style>
            <a:lnRef idx="0"/>
            <a:fillRef idx="0"/>
            <a:effectRef idx="0"/>
            <a:fontRef idx="minor"/>
          </p:style>
        </p:sp>
        <p:sp>
          <p:nvSpPr>
            <p:cNvPr id="308" name="CustomShape 16"/>
            <p:cNvSpPr/>
            <p:nvPr/>
          </p:nvSpPr>
          <p:spPr>
            <a:xfrm>
              <a:off x="7796160" y="5236920"/>
              <a:ext cx="797400" cy="405360"/>
            </a:xfrm>
            <a:prstGeom prst="rect">
              <a:avLst/>
            </a:prstGeom>
            <a:noFill/>
            <a:ln>
              <a:noFill/>
            </a:ln>
          </p:spPr>
          <p:style>
            <a:lnRef idx="0"/>
            <a:fillRef idx="0"/>
            <a:effectRef idx="0"/>
            <a:fontRef idx="minor"/>
          </p:style>
          <p:txBody>
            <a:bodyPr lIns="0" rIns="0" tIns="6840" bIns="0">
              <a:spAutoFit/>
            </a:bodyPr>
            <a:p>
              <a:pPr marL="7560">
                <a:lnSpc>
                  <a:spcPct val="100000"/>
                </a:lnSpc>
                <a:spcBef>
                  <a:spcPts val="54"/>
                </a:spcBef>
              </a:pPr>
              <a:r>
                <a:rPr b="0" lang="en-US" sz="1310" spc="-86" strike="noStrike">
                  <a:solidFill>
                    <a:srgbClr val="ffffff"/>
                  </a:solidFill>
                  <a:latin typeface="Arial"/>
                  <a:ea typeface="DejaVu Sans"/>
                </a:rPr>
                <a:t>BROWSER</a:t>
              </a:r>
              <a:endParaRPr b="0" lang="en-US" sz="1310" spc="-1" strike="noStrike">
                <a:latin typeface="Arial"/>
              </a:endParaRPr>
            </a:p>
          </p:txBody>
        </p:sp>
        <p:sp>
          <p:nvSpPr>
            <p:cNvPr id="309" name="CustomShape 17"/>
            <p:cNvSpPr/>
            <p:nvPr/>
          </p:nvSpPr>
          <p:spPr>
            <a:xfrm>
              <a:off x="7060320" y="5361480"/>
              <a:ext cx="556560" cy="137520"/>
            </a:xfrm>
            <a:custGeom>
              <a:avLst/>
              <a:gdLst/>
              <a:ahLst/>
              <a:rect l="l" t="t" r="r" b="b"/>
              <a:pathLst>
                <a:path w="918845" h="227965">
                  <a:moveTo>
                    <a:pt x="740794" y="0"/>
                  </a:moveTo>
                  <a:lnTo>
                    <a:pt x="740794" y="74529"/>
                  </a:lnTo>
                  <a:lnTo>
                    <a:pt x="0" y="74529"/>
                  </a:lnTo>
                  <a:lnTo>
                    <a:pt x="0" y="153228"/>
                  </a:lnTo>
                  <a:lnTo>
                    <a:pt x="740794" y="153228"/>
                  </a:lnTo>
                  <a:lnTo>
                    <a:pt x="740794" y="227759"/>
                  </a:lnTo>
                  <a:lnTo>
                    <a:pt x="918369" y="113879"/>
                  </a:lnTo>
                  <a:lnTo>
                    <a:pt x="740794" y="0"/>
                  </a:lnTo>
                  <a:close/>
                </a:path>
              </a:pathLst>
            </a:custGeom>
            <a:solidFill>
              <a:srgbClr val="3cb386"/>
            </a:solidFill>
            <a:ln>
              <a:noFill/>
            </a:ln>
          </p:spPr>
          <p:style>
            <a:lnRef idx="0"/>
            <a:fillRef idx="0"/>
            <a:effectRef idx="0"/>
            <a:fontRef idx="minor"/>
          </p:style>
        </p:sp>
        <p:sp>
          <p:nvSpPr>
            <p:cNvPr id="310" name="CustomShape 18"/>
            <p:cNvSpPr/>
            <p:nvPr/>
          </p:nvSpPr>
          <p:spPr>
            <a:xfrm>
              <a:off x="7060320" y="5201280"/>
              <a:ext cx="556560" cy="137520"/>
            </a:xfrm>
            <a:custGeom>
              <a:avLst/>
              <a:gdLst/>
              <a:ahLst/>
              <a:rect l="l" t="t" r="r" b="b"/>
              <a:pathLst>
                <a:path w="918845" h="227965">
                  <a:moveTo>
                    <a:pt x="177575" y="0"/>
                  </a:moveTo>
                  <a:lnTo>
                    <a:pt x="0" y="113880"/>
                  </a:lnTo>
                  <a:lnTo>
                    <a:pt x="177575" y="227759"/>
                  </a:lnTo>
                  <a:lnTo>
                    <a:pt x="177575" y="153229"/>
                  </a:lnTo>
                  <a:lnTo>
                    <a:pt x="918369" y="153229"/>
                  </a:lnTo>
                  <a:lnTo>
                    <a:pt x="918369" y="74530"/>
                  </a:lnTo>
                  <a:lnTo>
                    <a:pt x="177575" y="74530"/>
                  </a:lnTo>
                  <a:lnTo>
                    <a:pt x="177575" y="0"/>
                  </a:lnTo>
                  <a:close/>
                </a:path>
              </a:pathLst>
            </a:custGeom>
            <a:solidFill>
              <a:srgbClr val="6bcb6f"/>
            </a:solidFill>
            <a:ln>
              <a:noFill/>
            </a:ln>
          </p:spPr>
          <p:style>
            <a:lnRef idx="0"/>
            <a:fillRef idx="0"/>
            <a:effectRef idx="0"/>
            <a:fontRef idx="minor"/>
          </p:style>
        </p:sp>
        <p:sp>
          <p:nvSpPr>
            <p:cNvPr id="311" name="CustomShape 19"/>
            <p:cNvSpPr/>
            <p:nvPr/>
          </p:nvSpPr>
          <p:spPr>
            <a:xfrm>
              <a:off x="10617120" y="5008680"/>
              <a:ext cx="1104120" cy="682560"/>
            </a:xfrm>
            <a:prstGeom prst="rect">
              <a:avLst/>
            </a:prstGeom>
            <a:blipFill rotWithShape="0">
              <a:blip r:embed="rId5"/>
              <a:stretch>
                <a:fillRect/>
              </a:stretch>
            </a:blipFill>
            <a:ln>
              <a:noFill/>
            </a:ln>
          </p:spPr>
          <p:style>
            <a:lnRef idx="0"/>
            <a:fillRef idx="0"/>
            <a:effectRef idx="0"/>
            <a:fontRef idx="minor"/>
          </p:style>
        </p:sp>
        <p:sp>
          <p:nvSpPr>
            <p:cNvPr id="312" name="CustomShape 20"/>
            <p:cNvSpPr/>
            <p:nvPr/>
          </p:nvSpPr>
          <p:spPr>
            <a:xfrm>
              <a:off x="8776440" y="5281200"/>
              <a:ext cx="1776600" cy="137520"/>
            </a:xfrm>
            <a:custGeom>
              <a:avLst/>
              <a:gdLst/>
              <a:ahLst/>
              <a:rect l="l" t="t" r="r" b="b"/>
              <a:pathLst>
                <a:path w="2931159" h="227965">
                  <a:moveTo>
                    <a:pt x="2753350" y="0"/>
                  </a:moveTo>
                  <a:lnTo>
                    <a:pt x="2753350" y="74530"/>
                  </a:lnTo>
                  <a:lnTo>
                    <a:pt x="0" y="74530"/>
                  </a:lnTo>
                  <a:lnTo>
                    <a:pt x="0" y="153229"/>
                  </a:lnTo>
                  <a:lnTo>
                    <a:pt x="2753350" y="153229"/>
                  </a:lnTo>
                  <a:lnTo>
                    <a:pt x="2753350" y="227759"/>
                  </a:lnTo>
                  <a:lnTo>
                    <a:pt x="2930915" y="113880"/>
                  </a:lnTo>
                  <a:lnTo>
                    <a:pt x="2753350" y="0"/>
                  </a:lnTo>
                  <a:close/>
                </a:path>
              </a:pathLst>
            </a:custGeom>
            <a:solidFill>
              <a:srgbClr val="444444"/>
            </a:solidFill>
            <a:ln>
              <a:noFill/>
            </a:ln>
          </p:spPr>
          <p:style>
            <a:lnRef idx="0"/>
            <a:fillRef idx="0"/>
            <a:effectRef idx="0"/>
            <a:fontRef idx="minor"/>
          </p:style>
        </p:sp>
      </p:grpSp>
      <p:grpSp>
        <p:nvGrpSpPr>
          <p:cNvPr id="313" name="Group 21"/>
          <p:cNvGrpSpPr/>
          <p:nvPr/>
        </p:nvGrpSpPr>
        <p:grpSpPr>
          <a:xfrm>
            <a:off x="2659320" y="5008680"/>
            <a:ext cx="1400760" cy="547200"/>
            <a:chOff x="2659320" y="5008680"/>
            <a:chExt cx="1400760" cy="547200"/>
          </a:xfrm>
        </p:grpSpPr>
        <p:sp>
          <p:nvSpPr>
            <p:cNvPr id="314" name="CustomShape 22"/>
            <p:cNvSpPr/>
            <p:nvPr/>
          </p:nvSpPr>
          <p:spPr>
            <a:xfrm>
              <a:off x="3031920" y="5008680"/>
              <a:ext cx="1028160" cy="547200"/>
            </a:xfrm>
            <a:prstGeom prst="rect">
              <a:avLst/>
            </a:prstGeom>
            <a:solidFill>
              <a:srgbClr val="3cb386"/>
            </a:solidFill>
            <a:ln>
              <a:noFill/>
            </a:ln>
          </p:spPr>
          <p:style>
            <a:lnRef idx="0"/>
            <a:fillRef idx="0"/>
            <a:effectRef idx="0"/>
            <a:fontRef idx="minor"/>
          </p:style>
          <p:txBody>
            <a:bodyPr lIns="0" rIns="0" tIns="116280" bIns="0">
              <a:spAutoFit/>
            </a:bodyPr>
            <a:p>
              <a:pPr marL="308520" indent="50400">
                <a:lnSpc>
                  <a:spcPct val="108000"/>
                </a:lnSpc>
                <a:spcBef>
                  <a:spcPts val="916"/>
                </a:spcBef>
                <a:tabLst>
                  <a:tab algn="l" pos="0"/>
                </a:tabLst>
              </a:pPr>
              <a:r>
                <a:rPr b="0" lang="en-US" sz="1310" spc="-97" strike="noStrike">
                  <a:solidFill>
                    <a:srgbClr val="ffffff"/>
                  </a:solidFill>
                  <a:latin typeface="Arial"/>
                  <a:ea typeface="DejaVu Sans"/>
                </a:rPr>
                <a:t>GET  </a:t>
              </a:r>
              <a:r>
                <a:rPr b="0" lang="en-US" sz="1310" spc="-80" strike="noStrike">
                  <a:solidFill>
                    <a:srgbClr val="ffffff"/>
                  </a:solidFill>
                  <a:latin typeface="Arial"/>
                  <a:ea typeface="DejaVu Sans"/>
                </a:rPr>
                <a:t>D</a:t>
              </a:r>
              <a:r>
                <a:rPr b="0" lang="en-US" sz="1310" spc="-63" strike="noStrike">
                  <a:solidFill>
                    <a:srgbClr val="ffffff"/>
                  </a:solidFill>
                  <a:latin typeface="Arial"/>
                  <a:ea typeface="DejaVu Sans"/>
                </a:rPr>
                <a:t>A</a:t>
              </a:r>
              <a:r>
                <a:rPr b="0" lang="en-US" sz="1310" spc="-114" strike="noStrike">
                  <a:solidFill>
                    <a:srgbClr val="ffffff"/>
                  </a:solidFill>
                  <a:latin typeface="Arial"/>
                  <a:ea typeface="DejaVu Sans"/>
                </a:rPr>
                <a:t>T</a:t>
              </a:r>
              <a:r>
                <a:rPr b="0" lang="en-US" sz="1310" spc="-35" strike="noStrike">
                  <a:solidFill>
                    <a:srgbClr val="ffffff"/>
                  </a:solidFill>
                  <a:latin typeface="Arial"/>
                  <a:ea typeface="DejaVu Sans"/>
                </a:rPr>
                <a:t>A</a:t>
              </a:r>
              <a:endParaRPr b="0" lang="en-US" sz="1310" spc="-1" strike="noStrike">
                <a:latin typeface="Arial"/>
              </a:endParaRPr>
            </a:p>
          </p:txBody>
        </p:sp>
        <p:sp>
          <p:nvSpPr>
            <p:cNvPr id="315" name="CustomShape 23"/>
            <p:cNvSpPr/>
            <p:nvPr/>
          </p:nvSpPr>
          <p:spPr>
            <a:xfrm>
              <a:off x="2659320" y="5281200"/>
              <a:ext cx="306720" cy="137520"/>
            </a:xfrm>
            <a:custGeom>
              <a:avLst/>
              <a:gdLst/>
              <a:ahLst/>
              <a:rect l="l" t="t" r="r" b="b"/>
              <a:pathLst>
                <a:path w="506729" h="227965">
                  <a:moveTo>
                    <a:pt x="328616" y="0"/>
                  </a:moveTo>
                  <a:lnTo>
                    <a:pt x="328616" y="74529"/>
                  </a:lnTo>
                  <a:lnTo>
                    <a:pt x="0" y="74529"/>
                  </a:lnTo>
                  <a:lnTo>
                    <a:pt x="0" y="153228"/>
                  </a:lnTo>
                  <a:lnTo>
                    <a:pt x="328616" y="153228"/>
                  </a:lnTo>
                  <a:lnTo>
                    <a:pt x="328616" y="227759"/>
                  </a:lnTo>
                  <a:lnTo>
                    <a:pt x="506189" y="113879"/>
                  </a:lnTo>
                  <a:lnTo>
                    <a:pt x="328616" y="0"/>
                  </a:lnTo>
                  <a:close/>
                </a:path>
              </a:pathLst>
            </a:custGeom>
            <a:solidFill>
              <a:srgbClr val="444444"/>
            </a:solidFill>
            <a:ln>
              <a:noFill/>
            </a:ln>
          </p:spPr>
          <p:style>
            <a:lnRef idx="0"/>
            <a:fillRef idx="0"/>
            <a:effectRef idx="0"/>
            <a:fontRef idx="minor"/>
          </p:style>
        </p:sp>
      </p:grpSp>
      <p:grpSp>
        <p:nvGrpSpPr>
          <p:cNvPr id="316" name="Group 24"/>
          <p:cNvGrpSpPr/>
          <p:nvPr/>
        </p:nvGrpSpPr>
        <p:grpSpPr>
          <a:xfrm>
            <a:off x="5591880" y="4835160"/>
            <a:ext cx="1402200" cy="1029600"/>
            <a:chOff x="5591880" y="4835160"/>
            <a:chExt cx="1402200" cy="1029600"/>
          </a:xfrm>
        </p:grpSpPr>
        <p:sp>
          <p:nvSpPr>
            <p:cNvPr id="317" name="CustomShape 25"/>
            <p:cNvSpPr/>
            <p:nvPr/>
          </p:nvSpPr>
          <p:spPr>
            <a:xfrm>
              <a:off x="5591880" y="5281200"/>
              <a:ext cx="306720" cy="137520"/>
            </a:xfrm>
            <a:custGeom>
              <a:avLst/>
              <a:gdLst/>
              <a:ahLst/>
              <a:rect l="l" t="t" r="r" b="b"/>
              <a:pathLst>
                <a:path w="506729" h="227965">
                  <a:moveTo>
                    <a:pt x="328616" y="0"/>
                  </a:moveTo>
                  <a:lnTo>
                    <a:pt x="328616" y="74530"/>
                  </a:lnTo>
                  <a:lnTo>
                    <a:pt x="0" y="74530"/>
                  </a:lnTo>
                  <a:lnTo>
                    <a:pt x="0" y="153229"/>
                  </a:lnTo>
                  <a:lnTo>
                    <a:pt x="328616" y="153229"/>
                  </a:lnTo>
                  <a:lnTo>
                    <a:pt x="328616" y="227759"/>
                  </a:lnTo>
                  <a:lnTo>
                    <a:pt x="506189" y="113880"/>
                  </a:lnTo>
                  <a:lnTo>
                    <a:pt x="328616" y="0"/>
                  </a:lnTo>
                  <a:close/>
                </a:path>
              </a:pathLst>
            </a:custGeom>
            <a:solidFill>
              <a:srgbClr val="444444"/>
            </a:solidFill>
            <a:ln>
              <a:noFill/>
            </a:ln>
          </p:spPr>
          <p:style>
            <a:lnRef idx="0"/>
            <a:fillRef idx="0"/>
            <a:effectRef idx="0"/>
            <a:fontRef idx="minor"/>
          </p:style>
        </p:sp>
        <p:sp>
          <p:nvSpPr>
            <p:cNvPr id="318" name="CustomShape 26"/>
            <p:cNvSpPr/>
            <p:nvPr/>
          </p:nvSpPr>
          <p:spPr>
            <a:xfrm>
              <a:off x="5964480" y="4835160"/>
              <a:ext cx="1029600" cy="1029600"/>
            </a:xfrm>
            <a:custGeom>
              <a:avLst/>
              <a:gdLst/>
              <a:ahLst/>
              <a:rect l="l" t="t" r="r" b="b"/>
              <a:pathLst>
                <a:path w="1699259" h="1699259">
                  <a:moveTo>
                    <a:pt x="872007" y="0"/>
                  </a:moveTo>
                  <a:lnTo>
                    <a:pt x="827014" y="0"/>
                  </a:lnTo>
                  <a:lnTo>
                    <a:pt x="782073" y="2367"/>
                  </a:lnTo>
                  <a:lnTo>
                    <a:pt x="737283" y="7103"/>
                  </a:lnTo>
                  <a:lnTo>
                    <a:pt x="692747" y="14206"/>
                  </a:lnTo>
                  <a:lnTo>
                    <a:pt x="648566" y="23676"/>
                  </a:lnTo>
                  <a:lnTo>
                    <a:pt x="604841" y="35515"/>
                  </a:lnTo>
                  <a:lnTo>
                    <a:pt x="561675" y="49721"/>
                  </a:lnTo>
                  <a:lnTo>
                    <a:pt x="519168" y="66294"/>
                  </a:lnTo>
                  <a:lnTo>
                    <a:pt x="477422" y="85236"/>
                  </a:lnTo>
                  <a:lnTo>
                    <a:pt x="436538" y="106545"/>
                  </a:lnTo>
                  <a:lnTo>
                    <a:pt x="396618" y="130222"/>
                  </a:lnTo>
                  <a:lnTo>
                    <a:pt x="357763" y="156266"/>
                  </a:lnTo>
                  <a:lnTo>
                    <a:pt x="320075" y="184678"/>
                  </a:lnTo>
                  <a:lnTo>
                    <a:pt x="283656" y="215458"/>
                  </a:lnTo>
                  <a:lnTo>
                    <a:pt x="248606" y="248606"/>
                  </a:lnTo>
                  <a:lnTo>
                    <a:pt x="215458" y="283656"/>
                  </a:lnTo>
                  <a:lnTo>
                    <a:pt x="184678" y="320075"/>
                  </a:lnTo>
                  <a:lnTo>
                    <a:pt x="156266" y="357763"/>
                  </a:lnTo>
                  <a:lnTo>
                    <a:pt x="130222" y="396618"/>
                  </a:lnTo>
                  <a:lnTo>
                    <a:pt x="106545" y="436538"/>
                  </a:lnTo>
                  <a:lnTo>
                    <a:pt x="85236" y="477421"/>
                  </a:lnTo>
                  <a:lnTo>
                    <a:pt x="66294" y="519167"/>
                  </a:lnTo>
                  <a:lnTo>
                    <a:pt x="49721" y="561674"/>
                  </a:lnTo>
                  <a:lnTo>
                    <a:pt x="35515" y="604841"/>
                  </a:lnTo>
                  <a:lnTo>
                    <a:pt x="23676" y="648565"/>
                  </a:lnTo>
                  <a:lnTo>
                    <a:pt x="14206" y="692746"/>
                  </a:lnTo>
                  <a:lnTo>
                    <a:pt x="7103" y="737282"/>
                  </a:lnTo>
                  <a:lnTo>
                    <a:pt x="2367" y="782072"/>
                  </a:lnTo>
                  <a:lnTo>
                    <a:pt x="0" y="827013"/>
                  </a:lnTo>
                  <a:lnTo>
                    <a:pt x="0" y="872006"/>
                  </a:lnTo>
                  <a:lnTo>
                    <a:pt x="2367" y="916948"/>
                  </a:lnTo>
                  <a:lnTo>
                    <a:pt x="7103" y="961737"/>
                  </a:lnTo>
                  <a:lnTo>
                    <a:pt x="14206" y="1006273"/>
                  </a:lnTo>
                  <a:lnTo>
                    <a:pt x="23676" y="1050454"/>
                  </a:lnTo>
                  <a:lnTo>
                    <a:pt x="35515" y="1094179"/>
                  </a:lnTo>
                  <a:lnTo>
                    <a:pt x="49721" y="1137345"/>
                  </a:lnTo>
                  <a:lnTo>
                    <a:pt x="66294" y="1179852"/>
                  </a:lnTo>
                  <a:lnTo>
                    <a:pt x="85236" y="1221598"/>
                  </a:lnTo>
                  <a:lnTo>
                    <a:pt x="106545" y="1262481"/>
                  </a:lnTo>
                  <a:lnTo>
                    <a:pt x="130222" y="1302401"/>
                  </a:lnTo>
                  <a:lnTo>
                    <a:pt x="156266" y="1341256"/>
                  </a:lnTo>
                  <a:lnTo>
                    <a:pt x="184678" y="1378943"/>
                  </a:lnTo>
                  <a:lnTo>
                    <a:pt x="215458" y="1415363"/>
                  </a:lnTo>
                  <a:lnTo>
                    <a:pt x="248606" y="1450413"/>
                  </a:lnTo>
                  <a:lnTo>
                    <a:pt x="283656" y="1483561"/>
                  </a:lnTo>
                  <a:lnTo>
                    <a:pt x="320075" y="1514341"/>
                  </a:lnTo>
                  <a:lnTo>
                    <a:pt x="357763" y="1542753"/>
                  </a:lnTo>
                  <a:lnTo>
                    <a:pt x="396618" y="1568797"/>
                  </a:lnTo>
                  <a:lnTo>
                    <a:pt x="436538" y="1592474"/>
                  </a:lnTo>
                  <a:lnTo>
                    <a:pt x="477422" y="1613783"/>
                  </a:lnTo>
                  <a:lnTo>
                    <a:pt x="519168" y="1632725"/>
                  </a:lnTo>
                  <a:lnTo>
                    <a:pt x="561675" y="1649299"/>
                  </a:lnTo>
                  <a:lnTo>
                    <a:pt x="604841" y="1663505"/>
                  </a:lnTo>
                  <a:lnTo>
                    <a:pt x="648566" y="1675343"/>
                  </a:lnTo>
                  <a:lnTo>
                    <a:pt x="692747" y="1684814"/>
                  </a:lnTo>
                  <a:lnTo>
                    <a:pt x="737283" y="1691917"/>
                  </a:lnTo>
                  <a:lnTo>
                    <a:pt x="782073" y="1696652"/>
                  </a:lnTo>
                  <a:lnTo>
                    <a:pt x="827014" y="1699020"/>
                  </a:lnTo>
                  <a:lnTo>
                    <a:pt x="872007" y="1699020"/>
                  </a:lnTo>
                  <a:lnTo>
                    <a:pt x="916949" y="1696652"/>
                  </a:lnTo>
                  <a:lnTo>
                    <a:pt x="961738" y="1691917"/>
                  </a:lnTo>
                  <a:lnTo>
                    <a:pt x="1006274" y="1684814"/>
                  </a:lnTo>
                  <a:lnTo>
                    <a:pt x="1050455" y="1675343"/>
                  </a:lnTo>
                  <a:lnTo>
                    <a:pt x="1094179" y="1663505"/>
                  </a:lnTo>
                  <a:lnTo>
                    <a:pt x="1137346" y="1649299"/>
                  </a:lnTo>
                  <a:lnTo>
                    <a:pt x="1179852" y="1632725"/>
                  </a:lnTo>
                  <a:lnTo>
                    <a:pt x="1221598" y="1613783"/>
                  </a:lnTo>
                  <a:lnTo>
                    <a:pt x="1262481" y="1592474"/>
                  </a:lnTo>
                  <a:lnTo>
                    <a:pt x="1302401" y="1568797"/>
                  </a:lnTo>
                  <a:lnTo>
                    <a:pt x="1341255" y="1542753"/>
                  </a:lnTo>
                  <a:lnTo>
                    <a:pt x="1378942" y="1514341"/>
                  </a:lnTo>
                  <a:lnTo>
                    <a:pt x="1415361" y="1483561"/>
                  </a:lnTo>
                  <a:lnTo>
                    <a:pt x="1450411" y="1450413"/>
                  </a:lnTo>
                  <a:lnTo>
                    <a:pt x="1483559" y="1415363"/>
                  </a:lnTo>
                  <a:lnTo>
                    <a:pt x="1514339" y="1378943"/>
                  </a:lnTo>
                  <a:lnTo>
                    <a:pt x="1542752" y="1341256"/>
                  </a:lnTo>
                  <a:lnTo>
                    <a:pt x="1568797" y="1302401"/>
                  </a:lnTo>
                  <a:lnTo>
                    <a:pt x="1592474" y="1262481"/>
                  </a:lnTo>
                  <a:lnTo>
                    <a:pt x="1613783" y="1221598"/>
                  </a:lnTo>
                  <a:lnTo>
                    <a:pt x="1632725" y="1179852"/>
                  </a:lnTo>
                  <a:lnTo>
                    <a:pt x="1649299" y="1137345"/>
                  </a:lnTo>
                  <a:lnTo>
                    <a:pt x="1663505" y="1094179"/>
                  </a:lnTo>
                  <a:lnTo>
                    <a:pt x="1675344" y="1050454"/>
                  </a:lnTo>
                  <a:lnTo>
                    <a:pt x="1684815" y="1006273"/>
                  </a:lnTo>
                  <a:lnTo>
                    <a:pt x="1691918" y="961737"/>
                  </a:lnTo>
                  <a:lnTo>
                    <a:pt x="1696653" y="916948"/>
                  </a:lnTo>
                  <a:lnTo>
                    <a:pt x="1699021" y="872006"/>
                  </a:lnTo>
                  <a:lnTo>
                    <a:pt x="1699021" y="827013"/>
                  </a:lnTo>
                  <a:lnTo>
                    <a:pt x="1696653" y="782072"/>
                  </a:lnTo>
                  <a:lnTo>
                    <a:pt x="1691918" y="737282"/>
                  </a:lnTo>
                  <a:lnTo>
                    <a:pt x="1684815" y="692746"/>
                  </a:lnTo>
                  <a:lnTo>
                    <a:pt x="1675344" y="648565"/>
                  </a:lnTo>
                  <a:lnTo>
                    <a:pt x="1663505" y="604841"/>
                  </a:lnTo>
                  <a:lnTo>
                    <a:pt x="1649299" y="561674"/>
                  </a:lnTo>
                  <a:lnTo>
                    <a:pt x="1632725" y="519167"/>
                  </a:lnTo>
                  <a:lnTo>
                    <a:pt x="1613783" y="477421"/>
                  </a:lnTo>
                  <a:lnTo>
                    <a:pt x="1592474" y="436538"/>
                  </a:lnTo>
                  <a:lnTo>
                    <a:pt x="1568797" y="396618"/>
                  </a:lnTo>
                  <a:lnTo>
                    <a:pt x="1542752" y="357763"/>
                  </a:lnTo>
                  <a:lnTo>
                    <a:pt x="1514339" y="320075"/>
                  </a:lnTo>
                  <a:lnTo>
                    <a:pt x="1483559" y="283656"/>
                  </a:lnTo>
                  <a:lnTo>
                    <a:pt x="1450411" y="248606"/>
                  </a:lnTo>
                  <a:lnTo>
                    <a:pt x="1415361" y="215458"/>
                  </a:lnTo>
                  <a:lnTo>
                    <a:pt x="1378942" y="184678"/>
                  </a:lnTo>
                  <a:lnTo>
                    <a:pt x="1341255" y="156266"/>
                  </a:lnTo>
                  <a:lnTo>
                    <a:pt x="1302401" y="130222"/>
                  </a:lnTo>
                  <a:lnTo>
                    <a:pt x="1262481" y="106545"/>
                  </a:lnTo>
                  <a:lnTo>
                    <a:pt x="1221598" y="85236"/>
                  </a:lnTo>
                  <a:lnTo>
                    <a:pt x="1179852" y="66294"/>
                  </a:lnTo>
                  <a:lnTo>
                    <a:pt x="1137346" y="49721"/>
                  </a:lnTo>
                  <a:lnTo>
                    <a:pt x="1094179" y="35515"/>
                  </a:lnTo>
                  <a:lnTo>
                    <a:pt x="1050455" y="23676"/>
                  </a:lnTo>
                  <a:lnTo>
                    <a:pt x="1006274" y="14206"/>
                  </a:lnTo>
                  <a:lnTo>
                    <a:pt x="961738" y="7103"/>
                  </a:lnTo>
                  <a:lnTo>
                    <a:pt x="916949" y="2367"/>
                  </a:lnTo>
                  <a:lnTo>
                    <a:pt x="872007" y="0"/>
                  </a:lnTo>
                  <a:close/>
                </a:path>
              </a:pathLst>
            </a:custGeom>
            <a:solidFill>
              <a:srgbClr val="3cb385"/>
            </a:solidFill>
            <a:ln>
              <a:noFill/>
            </a:ln>
          </p:spPr>
          <p:style>
            <a:lnRef idx="0"/>
            <a:fillRef idx="0"/>
            <a:effectRef idx="0"/>
            <a:fontRef idx="minor"/>
          </p:style>
        </p:sp>
        <p:sp>
          <p:nvSpPr>
            <p:cNvPr id="319" name="CustomShape 27"/>
            <p:cNvSpPr/>
            <p:nvPr/>
          </p:nvSpPr>
          <p:spPr>
            <a:xfrm>
              <a:off x="6520320" y="5025960"/>
              <a:ext cx="275040" cy="386280"/>
            </a:xfrm>
            <a:prstGeom prst="rect">
              <a:avLst/>
            </a:prstGeom>
            <a:blipFill rotWithShape="0">
              <a:blip r:embed="rId6"/>
              <a:stretch>
                <a:fillRect/>
              </a:stretch>
            </a:blipFill>
            <a:ln>
              <a:noFill/>
            </a:ln>
          </p:spPr>
          <p:style>
            <a:lnRef idx="0"/>
            <a:fillRef idx="0"/>
            <a:effectRef idx="0"/>
            <a:fontRef idx="minor"/>
          </p:style>
        </p:sp>
        <p:sp>
          <p:nvSpPr>
            <p:cNvPr id="320" name="CustomShape 28"/>
            <p:cNvSpPr/>
            <p:nvPr/>
          </p:nvSpPr>
          <p:spPr>
            <a:xfrm>
              <a:off x="6095880" y="5021640"/>
              <a:ext cx="401040" cy="401040"/>
            </a:xfrm>
            <a:prstGeom prst="rect">
              <a:avLst/>
            </a:prstGeom>
            <a:blipFill rotWithShape="0">
              <a:blip r:embed="rId7"/>
              <a:stretch>
                <a:fillRect/>
              </a:stretch>
            </a:blipFill>
            <a:ln>
              <a:noFill/>
            </a:ln>
          </p:spPr>
          <p:style>
            <a:lnRef idx="0"/>
            <a:fillRef idx="0"/>
            <a:effectRef idx="0"/>
            <a:fontRef idx="minor"/>
          </p:style>
        </p:sp>
        <p:sp>
          <p:nvSpPr>
            <p:cNvPr id="321" name="CustomShape 29"/>
            <p:cNvSpPr/>
            <p:nvPr/>
          </p:nvSpPr>
          <p:spPr>
            <a:xfrm>
              <a:off x="6342840" y="5471640"/>
              <a:ext cx="273240" cy="273240"/>
            </a:xfrm>
            <a:prstGeom prst="rect">
              <a:avLst/>
            </a:prstGeom>
            <a:blipFill rotWithShape="0">
              <a:blip r:embed="rId8"/>
              <a:stretch>
                <a:fillRect/>
              </a:stretch>
            </a:blipFill>
            <a:ln>
              <a:noFill/>
            </a:ln>
          </p:spPr>
          <p:style>
            <a:lnRef idx="0"/>
            <a:fillRef idx="0"/>
            <a:effectRef idx="0"/>
            <a:fontRef idx="minor"/>
          </p:style>
        </p:sp>
      </p:grpSp>
      <p:grpSp>
        <p:nvGrpSpPr>
          <p:cNvPr id="322" name="Group 30"/>
          <p:cNvGrpSpPr/>
          <p:nvPr/>
        </p:nvGrpSpPr>
        <p:grpSpPr>
          <a:xfrm>
            <a:off x="7056720" y="1819080"/>
            <a:ext cx="1652040" cy="1029600"/>
            <a:chOff x="7056720" y="1819080"/>
            <a:chExt cx="1652040" cy="1029600"/>
          </a:xfrm>
        </p:grpSpPr>
        <p:sp>
          <p:nvSpPr>
            <p:cNvPr id="323" name="CustomShape 31"/>
            <p:cNvSpPr/>
            <p:nvPr/>
          </p:nvSpPr>
          <p:spPr>
            <a:xfrm>
              <a:off x="7679160" y="1819080"/>
              <a:ext cx="1029600" cy="1029600"/>
            </a:xfrm>
            <a:custGeom>
              <a:avLst/>
              <a:gdLst/>
              <a:ahLst/>
              <a:rect l="l" t="t" r="r" b="b"/>
              <a:pathLst>
                <a:path w="1699259" h="1699260">
                  <a:moveTo>
                    <a:pt x="872005" y="0"/>
                  </a:moveTo>
                  <a:lnTo>
                    <a:pt x="827013" y="0"/>
                  </a:lnTo>
                  <a:lnTo>
                    <a:pt x="782071" y="2367"/>
                  </a:lnTo>
                  <a:lnTo>
                    <a:pt x="737281" y="7103"/>
                  </a:lnTo>
                  <a:lnTo>
                    <a:pt x="692745" y="14206"/>
                  </a:lnTo>
                  <a:lnTo>
                    <a:pt x="648564" y="23676"/>
                  </a:lnTo>
                  <a:lnTo>
                    <a:pt x="604839" y="35515"/>
                  </a:lnTo>
                  <a:lnTo>
                    <a:pt x="561673" y="49721"/>
                  </a:lnTo>
                  <a:lnTo>
                    <a:pt x="519166" y="66294"/>
                  </a:lnTo>
                  <a:lnTo>
                    <a:pt x="477420" y="85236"/>
                  </a:lnTo>
                  <a:lnTo>
                    <a:pt x="436536" y="106545"/>
                  </a:lnTo>
                  <a:lnTo>
                    <a:pt x="396615" y="130222"/>
                  </a:lnTo>
                  <a:lnTo>
                    <a:pt x="357761" y="156266"/>
                  </a:lnTo>
                  <a:lnTo>
                    <a:pt x="320072" y="184678"/>
                  </a:lnTo>
                  <a:lnTo>
                    <a:pt x="283652" y="215458"/>
                  </a:lnTo>
                  <a:lnTo>
                    <a:pt x="248602" y="248606"/>
                  </a:lnTo>
                  <a:lnTo>
                    <a:pt x="215455" y="283656"/>
                  </a:lnTo>
                  <a:lnTo>
                    <a:pt x="184675" y="320075"/>
                  </a:lnTo>
                  <a:lnTo>
                    <a:pt x="156264" y="357763"/>
                  </a:lnTo>
                  <a:lnTo>
                    <a:pt x="130220" y="396618"/>
                  </a:lnTo>
                  <a:lnTo>
                    <a:pt x="106543" y="436538"/>
                  </a:lnTo>
                  <a:lnTo>
                    <a:pt x="85235" y="477421"/>
                  </a:lnTo>
                  <a:lnTo>
                    <a:pt x="66293" y="519167"/>
                  </a:lnTo>
                  <a:lnTo>
                    <a:pt x="49720" y="561674"/>
                  </a:lnTo>
                  <a:lnTo>
                    <a:pt x="35514" y="604841"/>
                  </a:lnTo>
                  <a:lnTo>
                    <a:pt x="23676" y="648565"/>
                  </a:lnTo>
                  <a:lnTo>
                    <a:pt x="14205" y="692746"/>
                  </a:lnTo>
                  <a:lnTo>
                    <a:pt x="7102" y="737282"/>
                  </a:lnTo>
                  <a:lnTo>
                    <a:pt x="2367" y="782072"/>
                  </a:lnTo>
                  <a:lnTo>
                    <a:pt x="0" y="827013"/>
                  </a:lnTo>
                  <a:lnTo>
                    <a:pt x="0" y="872006"/>
                  </a:lnTo>
                  <a:lnTo>
                    <a:pt x="2367" y="916948"/>
                  </a:lnTo>
                  <a:lnTo>
                    <a:pt x="7102" y="961737"/>
                  </a:lnTo>
                  <a:lnTo>
                    <a:pt x="14205" y="1006273"/>
                  </a:lnTo>
                  <a:lnTo>
                    <a:pt x="23676" y="1050454"/>
                  </a:lnTo>
                  <a:lnTo>
                    <a:pt x="35514" y="1094179"/>
                  </a:lnTo>
                  <a:lnTo>
                    <a:pt x="49720" y="1137345"/>
                  </a:lnTo>
                  <a:lnTo>
                    <a:pt x="66293" y="1179852"/>
                  </a:lnTo>
                  <a:lnTo>
                    <a:pt x="85235" y="1221598"/>
                  </a:lnTo>
                  <a:lnTo>
                    <a:pt x="106543" y="1262481"/>
                  </a:lnTo>
                  <a:lnTo>
                    <a:pt x="130220" y="1302401"/>
                  </a:lnTo>
                  <a:lnTo>
                    <a:pt x="156264" y="1341256"/>
                  </a:lnTo>
                  <a:lnTo>
                    <a:pt x="184675" y="1378943"/>
                  </a:lnTo>
                  <a:lnTo>
                    <a:pt x="215455" y="1415363"/>
                  </a:lnTo>
                  <a:lnTo>
                    <a:pt x="248602" y="1450413"/>
                  </a:lnTo>
                  <a:lnTo>
                    <a:pt x="283652" y="1483561"/>
                  </a:lnTo>
                  <a:lnTo>
                    <a:pt x="320072" y="1514341"/>
                  </a:lnTo>
                  <a:lnTo>
                    <a:pt x="357761" y="1542753"/>
                  </a:lnTo>
                  <a:lnTo>
                    <a:pt x="396615" y="1568797"/>
                  </a:lnTo>
                  <a:lnTo>
                    <a:pt x="436536" y="1592474"/>
                  </a:lnTo>
                  <a:lnTo>
                    <a:pt x="477420" y="1613783"/>
                  </a:lnTo>
                  <a:lnTo>
                    <a:pt x="519166" y="1632725"/>
                  </a:lnTo>
                  <a:lnTo>
                    <a:pt x="561673" y="1649299"/>
                  </a:lnTo>
                  <a:lnTo>
                    <a:pt x="604839" y="1663505"/>
                  </a:lnTo>
                  <a:lnTo>
                    <a:pt x="648564" y="1675343"/>
                  </a:lnTo>
                  <a:lnTo>
                    <a:pt x="692745" y="1684814"/>
                  </a:lnTo>
                  <a:lnTo>
                    <a:pt x="737281" y="1691917"/>
                  </a:lnTo>
                  <a:lnTo>
                    <a:pt x="782071" y="1696652"/>
                  </a:lnTo>
                  <a:lnTo>
                    <a:pt x="827013" y="1699020"/>
                  </a:lnTo>
                  <a:lnTo>
                    <a:pt x="872005" y="1699020"/>
                  </a:lnTo>
                  <a:lnTo>
                    <a:pt x="916947" y="1696652"/>
                  </a:lnTo>
                  <a:lnTo>
                    <a:pt x="961736" y="1691917"/>
                  </a:lnTo>
                  <a:lnTo>
                    <a:pt x="1006272" y="1684814"/>
                  </a:lnTo>
                  <a:lnTo>
                    <a:pt x="1050453" y="1675343"/>
                  </a:lnTo>
                  <a:lnTo>
                    <a:pt x="1094177" y="1663505"/>
                  </a:lnTo>
                  <a:lnTo>
                    <a:pt x="1137343" y="1649299"/>
                  </a:lnTo>
                  <a:lnTo>
                    <a:pt x="1179850" y="1632725"/>
                  </a:lnTo>
                  <a:lnTo>
                    <a:pt x="1221595" y="1613783"/>
                  </a:lnTo>
                  <a:lnTo>
                    <a:pt x="1262479" y="1592474"/>
                  </a:lnTo>
                  <a:lnTo>
                    <a:pt x="1302398" y="1568797"/>
                  </a:lnTo>
                  <a:lnTo>
                    <a:pt x="1341252" y="1542753"/>
                  </a:lnTo>
                  <a:lnTo>
                    <a:pt x="1378940" y="1514341"/>
                  </a:lnTo>
                  <a:lnTo>
                    <a:pt x="1415359" y="1483561"/>
                  </a:lnTo>
                  <a:lnTo>
                    <a:pt x="1450408" y="1450413"/>
                  </a:lnTo>
                  <a:lnTo>
                    <a:pt x="1483556" y="1415363"/>
                  </a:lnTo>
                  <a:lnTo>
                    <a:pt x="1514336" y="1378943"/>
                  </a:lnTo>
                  <a:lnTo>
                    <a:pt x="1542749" y="1341256"/>
                  </a:lnTo>
                  <a:lnTo>
                    <a:pt x="1568794" y="1302401"/>
                  </a:lnTo>
                  <a:lnTo>
                    <a:pt x="1592471" y="1262481"/>
                  </a:lnTo>
                  <a:lnTo>
                    <a:pt x="1613780" y="1221598"/>
                  </a:lnTo>
                  <a:lnTo>
                    <a:pt x="1632722" y="1179852"/>
                  </a:lnTo>
                  <a:lnTo>
                    <a:pt x="1649296" y="1137345"/>
                  </a:lnTo>
                  <a:lnTo>
                    <a:pt x="1663502" y="1094179"/>
                  </a:lnTo>
                  <a:lnTo>
                    <a:pt x="1675341" y="1050454"/>
                  </a:lnTo>
                  <a:lnTo>
                    <a:pt x="1684812" y="1006273"/>
                  </a:lnTo>
                  <a:lnTo>
                    <a:pt x="1691915" y="961737"/>
                  </a:lnTo>
                  <a:lnTo>
                    <a:pt x="1696650" y="916948"/>
                  </a:lnTo>
                  <a:lnTo>
                    <a:pt x="1699018" y="872006"/>
                  </a:lnTo>
                  <a:lnTo>
                    <a:pt x="1699018" y="827013"/>
                  </a:lnTo>
                  <a:lnTo>
                    <a:pt x="1696650" y="782072"/>
                  </a:lnTo>
                  <a:lnTo>
                    <a:pt x="1691915" y="737282"/>
                  </a:lnTo>
                  <a:lnTo>
                    <a:pt x="1684812" y="692746"/>
                  </a:lnTo>
                  <a:lnTo>
                    <a:pt x="1675341" y="648565"/>
                  </a:lnTo>
                  <a:lnTo>
                    <a:pt x="1663502" y="604841"/>
                  </a:lnTo>
                  <a:lnTo>
                    <a:pt x="1649296" y="561674"/>
                  </a:lnTo>
                  <a:lnTo>
                    <a:pt x="1632722" y="519167"/>
                  </a:lnTo>
                  <a:lnTo>
                    <a:pt x="1613780" y="477421"/>
                  </a:lnTo>
                  <a:lnTo>
                    <a:pt x="1592471" y="436538"/>
                  </a:lnTo>
                  <a:lnTo>
                    <a:pt x="1568794" y="396618"/>
                  </a:lnTo>
                  <a:lnTo>
                    <a:pt x="1542749" y="357763"/>
                  </a:lnTo>
                  <a:lnTo>
                    <a:pt x="1514336" y="320075"/>
                  </a:lnTo>
                  <a:lnTo>
                    <a:pt x="1483556" y="283656"/>
                  </a:lnTo>
                  <a:lnTo>
                    <a:pt x="1450408" y="248606"/>
                  </a:lnTo>
                  <a:lnTo>
                    <a:pt x="1415359" y="215458"/>
                  </a:lnTo>
                  <a:lnTo>
                    <a:pt x="1378940" y="184678"/>
                  </a:lnTo>
                  <a:lnTo>
                    <a:pt x="1341252" y="156266"/>
                  </a:lnTo>
                  <a:lnTo>
                    <a:pt x="1302398" y="130222"/>
                  </a:lnTo>
                  <a:lnTo>
                    <a:pt x="1262479" y="106545"/>
                  </a:lnTo>
                  <a:lnTo>
                    <a:pt x="1221595" y="85236"/>
                  </a:lnTo>
                  <a:lnTo>
                    <a:pt x="1179850" y="66294"/>
                  </a:lnTo>
                  <a:lnTo>
                    <a:pt x="1137343" y="49721"/>
                  </a:lnTo>
                  <a:lnTo>
                    <a:pt x="1094177" y="35515"/>
                  </a:lnTo>
                  <a:lnTo>
                    <a:pt x="1050453" y="23676"/>
                  </a:lnTo>
                  <a:lnTo>
                    <a:pt x="1006272" y="14206"/>
                  </a:lnTo>
                  <a:lnTo>
                    <a:pt x="961736" y="7103"/>
                  </a:lnTo>
                  <a:lnTo>
                    <a:pt x="916947" y="2367"/>
                  </a:lnTo>
                  <a:lnTo>
                    <a:pt x="872005" y="0"/>
                  </a:lnTo>
                  <a:close/>
                </a:path>
              </a:pathLst>
            </a:custGeom>
            <a:solidFill>
              <a:srgbClr val="6bcb70"/>
            </a:solidFill>
            <a:ln>
              <a:noFill/>
            </a:ln>
          </p:spPr>
          <p:style>
            <a:lnRef idx="0"/>
            <a:fillRef idx="0"/>
            <a:effectRef idx="0"/>
            <a:fontRef idx="minor"/>
          </p:style>
        </p:sp>
        <p:sp>
          <p:nvSpPr>
            <p:cNvPr id="324" name="CustomShape 32"/>
            <p:cNvSpPr/>
            <p:nvPr/>
          </p:nvSpPr>
          <p:spPr>
            <a:xfrm>
              <a:off x="7796160" y="2220840"/>
              <a:ext cx="797400" cy="405360"/>
            </a:xfrm>
            <a:prstGeom prst="rect">
              <a:avLst/>
            </a:prstGeom>
            <a:noFill/>
            <a:ln>
              <a:noFill/>
            </a:ln>
          </p:spPr>
          <p:style>
            <a:lnRef idx="0"/>
            <a:fillRef idx="0"/>
            <a:effectRef idx="0"/>
            <a:fontRef idx="minor"/>
          </p:style>
          <p:txBody>
            <a:bodyPr lIns="0" rIns="0" tIns="6840" bIns="0">
              <a:spAutoFit/>
            </a:bodyPr>
            <a:p>
              <a:pPr marL="7560">
                <a:lnSpc>
                  <a:spcPct val="100000"/>
                </a:lnSpc>
                <a:spcBef>
                  <a:spcPts val="54"/>
                </a:spcBef>
              </a:pPr>
              <a:r>
                <a:rPr b="0" lang="en-US" sz="1310" spc="-86" strike="noStrike">
                  <a:solidFill>
                    <a:srgbClr val="ffffff"/>
                  </a:solidFill>
                  <a:latin typeface="Arial"/>
                  <a:ea typeface="DejaVu Sans"/>
                </a:rPr>
                <a:t>BROWSER</a:t>
              </a:r>
              <a:endParaRPr b="0" lang="en-US" sz="1310" spc="-1" strike="noStrike">
                <a:latin typeface="Arial"/>
              </a:endParaRPr>
            </a:p>
          </p:txBody>
        </p:sp>
        <p:sp>
          <p:nvSpPr>
            <p:cNvPr id="325" name="CustomShape 33"/>
            <p:cNvSpPr/>
            <p:nvPr/>
          </p:nvSpPr>
          <p:spPr>
            <a:xfrm>
              <a:off x="7056720" y="2389680"/>
              <a:ext cx="556560" cy="93240"/>
            </a:xfrm>
            <a:custGeom>
              <a:avLst/>
              <a:gdLst/>
              <a:ahLst/>
              <a:rect l="l" t="t" r="r" b="b"/>
              <a:pathLst>
                <a:path w="918845" h="227964">
                  <a:moveTo>
                    <a:pt x="740794" y="0"/>
                  </a:moveTo>
                  <a:lnTo>
                    <a:pt x="740794" y="74529"/>
                  </a:lnTo>
                  <a:lnTo>
                    <a:pt x="0" y="74529"/>
                  </a:lnTo>
                  <a:lnTo>
                    <a:pt x="0" y="153228"/>
                  </a:lnTo>
                  <a:lnTo>
                    <a:pt x="740794" y="153228"/>
                  </a:lnTo>
                  <a:lnTo>
                    <a:pt x="740794" y="227759"/>
                  </a:lnTo>
                  <a:lnTo>
                    <a:pt x="918369" y="113879"/>
                  </a:lnTo>
                  <a:lnTo>
                    <a:pt x="740794" y="0"/>
                  </a:lnTo>
                  <a:close/>
                </a:path>
              </a:pathLst>
            </a:custGeom>
            <a:solidFill>
              <a:srgbClr val="3cb386"/>
            </a:solidFill>
            <a:ln>
              <a:noFill/>
            </a:ln>
          </p:spPr>
          <p:style>
            <a:lnRef idx="0"/>
            <a:fillRef idx="0"/>
            <a:effectRef idx="0"/>
            <a:fontRef idx="minor"/>
          </p:style>
        </p:sp>
        <p:sp>
          <p:nvSpPr>
            <p:cNvPr id="326" name="CustomShape 34"/>
            <p:cNvSpPr/>
            <p:nvPr/>
          </p:nvSpPr>
          <p:spPr>
            <a:xfrm>
              <a:off x="7056720" y="2185200"/>
              <a:ext cx="556560" cy="137520"/>
            </a:xfrm>
            <a:custGeom>
              <a:avLst/>
              <a:gdLst/>
              <a:ahLst/>
              <a:rect l="l" t="t" r="r" b="b"/>
              <a:pathLst>
                <a:path w="918845" h="227964">
                  <a:moveTo>
                    <a:pt x="177575" y="0"/>
                  </a:moveTo>
                  <a:lnTo>
                    <a:pt x="0" y="113880"/>
                  </a:lnTo>
                  <a:lnTo>
                    <a:pt x="177575" y="227759"/>
                  </a:lnTo>
                  <a:lnTo>
                    <a:pt x="177575" y="153229"/>
                  </a:lnTo>
                  <a:lnTo>
                    <a:pt x="918369" y="153229"/>
                  </a:lnTo>
                  <a:lnTo>
                    <a:pt x="918369" y="74530"/>
                  </a:lnTo>
                  <a:lnTo>
                    <a:pt x="177575" y="74530"/>
                  </a:lnTo>
                  <a:lnTo>
                    <a:pt x="177575" y="0"/>
                  </a:lnTo>
                  <a:close/>
                </a:path>
              </a:pathLst>
            </a:custGeom>
            <a:solidFill>
              <a:srgbClr val="6bcb6f"/>
            </a:solidFill>
            <a:ln>
              <a:noFill/>
            </a:ln>
          </p:spPr>
          <p:style>
            <a:lnRef idx="0"/>
            <a:fillRef idx="0"/>
            <a:effectRef idx="0"/>
            <a:fontRef idx="minor"/>
          </p:style>
        </p:sp>
      </p:grpSp>
      <p:sp>
        <p:nvSpPr>
          <p:cNvPr id="327" name="CustomShape 35"/>
          <p:cNvSpPr/>
          <p:nvPr/>
        </p:nvSpPr>
        <p:spPr>
          <a:xfrm>
            <a:off x="10505520" y="1940400"/>
            <a:ext cx="1320120" cy="898560"/>
          </a:xfrm>
          <a:prstGeom prst="rect">
            <a:avLst/>
          </a:prstGeom>
          <a:blipFill rotWithShape="0">
            <a:blip r:embed="rId9"/>
            <a:stretch>
              <a:fillRect/>
            </a:stretch>
          </a:blipFill>
          <a:ln>
            <a:noFill/>
          </a:ln>
        </p:spPr>
        <p:style>
          <a:lnRef idx="0"/>
          <a:fillRef idx="0"/>
          <a:effectRef idx="0"/>
          <a:fontRef idx="minor"/>
        </p:style>
      </p:sp>
      <p:grpSp>
        <p:nvGrpSpPr>
          <p:cNvPr id="328" name="Group 36"/>
          <p:cNvGrpSpPr/>
          <p:nvPr/>
        </p:nvGrpSpPr>
        <p:grpSpPr>
          <a:xfrm>
            <a:off x="8772840" y="1992600"/>
            <a:ext cx="2944800" cy="682560"/>
            <a:chOff x="8772840" y="1992600"/>
            <a:chExt cx="2944800" cy="682560"/>
          </a:xfrm>
        </p:grpSpPr>
        <p:sp>
          <p:nvSpPr>
            <p:cNvPr id="329" name="CustomShape 37"/>
            <p:cNvSpPr/>
            <p:nvPr/>
          </p:nvSpPr>
          <p:spPr>
            <a:xfrm>
              <a:off x="10613520" y="1992600"/>
              <a:ext cx="1104120" cy="682560"/>
            </a:xfrm>
            <a:prstGeom prst="rect">
              <a:avLst/>
            </a:prstGeom>
            <a:blipFill rotWithShape="0">
              <a:blip r:embed="rId10"/>
              <a:stretch>
                <a:fillRect/>
              </a:stretch>
            </a:blipFill>
            <a:ln>
              <a:noFill/>
            </a:ln>
          </p:spPr>
          <p:style>
            <a:lnRef idx="0"/>
            <a:fillRef idx="0"/>
            <a:effectRef idx="0"/>
            <a:fontRef idx="minor"/>
          </p:style>
        </p:sp>
        <p:sp>
          <p:nvSpPr>
            <p:cNvPr id="330" name="CustomShape 38"/>
            <p:cNvSpPr/>
            <p:nvPr/>
          </p:nvSpPr>
          <p:spPr>
            <a:xfrm>
              <a:off x="8772840" y="2265120"/>
              <a:ext cx="1776600" cy="137520"/>
            </a:xfrm>
            <a:custGeom>
              <a:avLst/>
              <a:gdLst/>
              <a:ahLst/>
              <a:rect l="l" t="t" r="r" b="b"/>
              <a:pathLst>
                <a:path w="2931159" h="227964">
                  <a:moveTo>
                    <a:pt x="2753340" y="0"/>
                  </a:moveTo>
                  <a:lnTo>
                    <a:pt x="2753340" y="74530"/>
                  </a:lnTo>
                  <a:lnTo>
                    <a:pt x="0" y="74530"/>
                  </a:lnTo>
                  <a:lnTo>
                    <a:pt x="0" y="153229"/>
                  </a:lnTo>
                  <a:lnTo>
                    <a:pt x="2753340" y="153229"/>
                  </a:lnTo>
                  <a:lnTo>
                    <a:pt x="2753340" y="227759"/>
                  </a:lnTo>
                  <a:lnTo>
                    <a:pt x="2930915" y="113880"/>
                  </a:lnTo>
                  <a:lnTo>
                    <a:pt x="2753340" y="0"/>
                  </a:lnTo>
                  <a:close/>
                </a:path>
              </a:pathLst>
            </a:custGeom>
            <a:solidFill>
              <a:srgbClr val="444444"/>
            </a:solidFill>
            <a:ln>
              <a:noFill/>
            </a:ln>
          </p:spPr>
          <p:style>
            <a:lnRef idx="0"/>
            <a:fillRef idx="0"/>
            <a:effectRef idx="0"/>
            <a:fontRef idx="minor"/>
          </p:style>
        </p:sp>
      </p:grpSp>
      <p:grpSp>
        <p:nvGrpSpPr>
          <p:cNvPr id="331" name="Group 39"/>
          <p:cNvGrpSpPr/>
          <p:nvPr/>
        </p:nvGrpSpPr>
        <p:grpSpPr>
          <a:xfrm>
            <a:off x="5960880" y="1819080"/>
            <a:ext cx="1029600" cy="1029600"/>
            <a:chOff x="5960880" y="1819080"/>
            <a:chExt cx="1029600" cy="1029600"/>
          </a:xfrm>
        </p:grpSpPr>
        <p:sp>
          <p:nvSpPr>
            <p:cNvPr id="332" name="CustomShape 40"/>
            <p:cNvSpPr/>
            <p:nvPr/>
          </p:nvSpPr>
          <p:spPr>
            <a:xfrm>
              <a:off x="5960880" y="1819080"/>
              <a:ext cx="1029600" cy="1029600"/>
            </a:xfrm>
            <a:custGeom>
              <a:avLst/>
              <a:gdLst/>
              <a:ahLst/>
              <a:rect l="l" t="t" r="r" b="b"/>
              <a:pathLst>
                <a:path w="1699259" h="1699260">
                  <a:moveTo>
                    <a:pt x="872004" y="0"/>
                  </a:moveTo>
                  <a:lnTo>
                    <a:pt x="827012" y="0"/>
                  </a:lnTo>
                  <a:lnTo>
                    <a:pt x="782070" y="2367"/>
                  </a:lnTo>
                  <a:lnTo>
                    <a:pt x="737280" y="7103"/>
                  </a:lnTo>
                  <a:lnTo>
                    <a:pt x="692745" y="14206"/>
                  </a:lnTo>
                  <a:lnTo>
                    <a:pt x="648564" y="23676"/>
                  </a:lnTo>
                  <a:lnTo>
                    <a:pt x="604840" y="35515"/>
                  </a:lnTo>
                  <a:lnTo>
                    <a:pt x="561673" y="49721"/>
                  </a:lnTo>
                  <a:lnTo>
                    <a:pt x="519167" y="66294"/>
                  </a:lnTo>
                  <a:lnTo>
                    <a:pt x="477421" y="85236"/>
                  </a:lnTo>
                  <a:lnTo>
                    <a:pt x="436537" y="106545"/>
                  </a:lnTo>
                  <a:lnTo>
                    <a:pt x="396618" y="130222"/>
                  </a:lnTo>
                  <a:lnTo>
                    <a:pt x="357763" y="156266"/>
                  </a:lnTo>
                  <a:lnTo>
                    <a:pt x="320075" y="184678"/>
                  </a:lnTo>
                  <a:lnTo>
                    <a:pt x="283656" y="215458"/>
                  </a:lnTo>
                  <a:lnTo>
                    <a:pt x="248606" y="248606"/>
                  </a:lnTo>
                  <a:lnTo>
                    <a:pt x="215458" y="283656"/>
                  </a:lnTo>
                  <a:lnTo>
                    <a:pt x="184678" y="320075"/>
                  </a:lnTo>
                  <a:lnTo>
                    <a:pt x="156266" y="357763"/>
                  </a:lnTo>
                  <a:lnTo>
                    <a:pt x="130222" y="396618"/>
                  </a:lnTo>
                  <a:lnTo>
                    <a:pt x="106545" y="436538"/>
                  </a:lnTo>
                  <a:lnTo>
                    <a:pt x="85236" y="477421"/>
                  </a:lnTo>
                  <a:lnTo>
                    <a:pt x="66294" y="519167"/>
                  </a:lnTo>
                  <a:lnTo>
                    <a:pt x="49721" y="561674"/>
                  </a:lnTo>
                  <a:lnTo>
                    <a:pt x="35515" y="604841"/>
                  </a:lnTo>
                  <a:lnTo>
                    <a:pt x="23676" y="648565"/>
                  </a:lnTo>
                  <a:lnTo>
                    <a:pt x="14206" y="692746"/>
                  </a:lnTo>
                  <a:lnTo>
                    <a:pt x="7103" y="737282"/>
                  </a:lnTo>
                  <a:lnTo>
                    <a:pt x="2367" y="782072"/>
                  </a:lnTo>
                  <a:lnTo>
                    <a:pt x="0" y="827013"/>
                  </a:lnTo>
                  <a:lnTo>
                    <a:pt x="0" y="872006"/>
                  </a:lnTo>
                  <a:lnTo>
                    <a:pt x="2367" y="916948"/>
                  </a:lnTo>
                  <a:lnTo>
                    <a:pt x="7103" y="961737"/>
                  </a:lnTo>
                  <a:lnTo>
                    <a:pt x="14206" y="1006273"/>
                  </a:lnTo>
                  <a:lnTo>
                    <a:pt x="23676" y="1050454"/>
                  </a:lnTo>
                  <a:lnTo>
                    <a:pt x="35515" y="1094179"/>
                  </a:lnTo>
                  <a:lnTo>
                    <a:pt x="49721" y="1137345"/>
                  </a:lnTo>
                  <a:lnTo>
                    <a:pt x="66294" y="1179852"/>
                  </a:lnTo>
                  <a:lnTo>
                    <a:pt x="85236" y="1221598"/>
                  </a:lnTo>
                  <a:lnTo>
                    <a:pt x="106545" y="1262481"/>
                  </a:lnTo>
                  <a:lnTo>
                    <a:pt x="130222" y="1302401"/>
                  </a:lnTo>
                  <a:lnTo>
                    <a:pt x="156266" y="1341256"/>
                  </a:lnTo>
                  <a:lnTo>
                    <a:pt x="184678" y="1378943"/>
                  </a:lnTo>
                  <a:lnTo>
                    <a:pt x="215458" y="1415363"/>
                  </a:lnTo>
                  <a:lnTo>
                    <a:pt x="248606" y="1450413"/>
                  </a:lnTo>
                  <a:lnTo>
                    <a:pt x="283656" y="1483561"/>
                  </a:lnTo>
                  <a:lnTo>
                    <a:pt x="320075" y="1514341"/>
                  </a:lnTo>
                  <a:lnTo>
                    <a:pt x="357763" y="1542753"/>
                  </a:lnTo>
                  <a:lnTo>
                    <a:pt x="396618" y="1568797"/>
                  </a:lnTo>
                  <a:lnTo>
                    <a:pt x="436537" y="1592474"/>
                  </a:lnTo>
                  <a:lnTo>
                    <a:pt x="477421" y="1613783"/>
                  </a:lnTo>
                  <a:lnTo>
                    <a:pt x="519167" y="1632725"/>
                  </a:lnTo>
                  <a:lnTo>
                    <a:pt x="561673" y="1649299"/>
                  </a:lnTo>
                  <a:lnTo>
                    <a:pt x="604840" y="1663505"/>
                  </a:lnTo>
                  <a:lnTo>
                    <a:pt x="648564" y="1675343"/>
                  </a:lnTo>
                  <a:lnTo>
                    <a:pt x="692745" y="1684814"/>
                  </a:lnTo>
                  <a:lnTo>
                    <a:pt x="737280" y="1691917"/>
                  </a:lnTo>
                  <a:lnTo>
                    <a:pt x="782070" y="1696652"/>
                  </a:lnTo>
                  <a:lnTo>
                    <a:pt x="827012" y="1699020"/>
                  </a:lnTo>
                  <a:lnTo>
                    <a:pt x="872004" y="1699020"/>
                  </a:lnTo>
                  <a:lnTo>
                    <a:pt x="916946" y="1696652"/>
                  </a:lnTo>
                  <a:lnTo>
                    <a:pt x="961735" y="1691917"/>
                  </a:lnTo>
                  <a:lnTo>
                    <a:pt x="1006271" y="1684814"/>
                  </a:lnTo>
                  <a:lnTo>
                    <a:pt x="1050452" y="1675343"/>
                  </a:lnTo>
                  <a:lnTo>
                    <a:pt x="1094176" y="1663505"/>
                  </a:lnTo>
                  <a:lnTo>
                    <a:pt x="1137343" y="1649299"/>
                  </a:lnTo>
                  <a:lnTo>
                    <a:pt x="1179850" y="1632725"/>
                  </a:lnTo>
                  <a:lnTo>
                    <a:pt x="1221596" y="1613783"/>
                  </a:lnTo>
                  <a:lnTo>
                    <a:pt x="1262480" y="1592474"/>
                  </a:lnTo>
                  <a:lnTo>
                    <a:pt x="1302400" y="1568797"/>
                  </a:lnTo>
                  <a:lnTo>
                    <a:pt x="1341254" y="1542753"/>
                  </a:lnTo>
                  <a:lnTo>
                    <a:pt x="1378943" y="1514341"/>
                  </a:lnTo>
                  <a:lnTo>
                    <a:pt x="1415363" y="1483561"/>
                  </a:lnTo>
                  <a:lnTo>
                    <a:pt x="1450413" y="1450413"/>
                  </a:lnTo>
                  <a:lnTo>
                    <a:pt x="1483561" y="1415363"/>
                  </a:lnTo>
                  <a:lnTo>
                    <a:pt x="1514341" y="1378943"/>
                  </a:lnTo>
                  <a:lnTo>
                    <a:pt x="1542754" y="1341256"/>
                  </a:lnTo>
                  <a:lnTo>
                    <a:pt x="1568799" y="1302401"/>
                  </a:lnTo>
                  <a:lnTo>
                    <a:pt x="1592476" y="1262481"/>
                  </a:lnTo>
                  <a:lnTo>
                    <a:pt x="1613785" y="1221598"/>
                  </a:lnTo>
                  <a:lnTo>
                    <a:pt x="1632727" y="1179852"/>
                  </a:lnTo>
                  <a:lnTo>
                    <a:pt x="1649301" y="1137345"/>
                  </a:lnTo>
                  <a:lnTo>
                    <a:pt x="1663507" y="1094179"/>
                  </a:lnTo>
                  <a:lnTo>
                    <a:pt x="1675346" y="1050454"/>
                  </a:lnTo>
                  <a:lnTo>
                    <a:pt x="1684817" y="1006273"/>
                  </a:lnTo>
                  <a:lnTo>
                    <a:pt x="1691920" y="961737"/>
                  </a:lnTo>
                  <a:lnTo>
                    <a:pt x="1696655" y="916948"/>
                  </a:lnTo>
                  <a:lnTo>
                    <a:pt x="1699023" y="872006"/>
                  </a:lnTo>
                  <a:lnTo>
                    <a:pt x="1699023" y="827013"/>
                  </a:lnTo>
                  <a:lnTo>
                    <a:pt x="1696655" y="782072"/>
                  </a:lnTo>
                  <a:lnTo>
                    <a:pt x="1691920" y="737282"/>
                  </a:lnTo>
                  <a:lnTo>
                    <a:pt x="1684817" y="692746"/>
                  </a:lnTo>
                  <a:lnTo>
                    <a:pt x="1675346" y="648565"/>
                  </a:lnTo>
                  <a:lnTo>
                    <a:pt x="1663507" y="604841"/>
                  </a:lnTo>
                  <a:lnTo>
                    <a:pt x="1649301" y="561674"/>
                  </a:lnTo>
                  <a:lnTo>
                    <a:pt x="1632727" y="519167"/>
                  </a:lnTo>
                  <a:lnTo>
                    <a:pt x="1613785" y="477421"/>
                  </a:lnTo>
                  <a:lnTo>
                    <a:pt x="1592476" y="436538"/>
                  </a:lnTo>
                  <a:lnTo>
                    <a:pt x="1568799" y="396618"/>
                  </a:lnTo>
                  <a:lnTo>
                    <a:pt x="1542754" y="357763"/>
                  </a:lnTo>
                  <a:lnTo>
                    <a:pt x="1514341" y="320075"/>
                  </a:lnTo>
                  <a:lnTo>
                    <a:pt x="1483561" y="283656"/>
                  </a:lnTo>
                  <a:lnTo>
                    <a:pt x="1450413" y="248606"/>
                  </a:lnTo>
                  <a:lnTo>
                    <a:pt x="1415363" y="215458"/>
                  </a:lnTo>
                  <a:lnTo>
                    <a:pt x="1378943" y="184678"/>
                  </a:lnTo>
                  <a:lnTo>
                    <a:pt x="1341254" y="156266"/>
                  </a:lnTo>
                  <a:lnTo>
                    <a:pt x="1302400" y="130222"/>
                  </a:lnTo>
                  <a:lnTo>
                    <a:pt x="1262480" y="106545"/>
                  </a:lnTo>
                  <a:lnTo>
                    <a:pt x="1221596" y="85236"/>
                  </a:lnTo>
                  <a:lnTo>
                    <a:pt x="1179850" y="66294"/>
                  </a:lnTo>
                  <a:lnTo>
                    <a:pt x="1137343" y="49721"/>
                  </a:lnTo>
                  <a:lnTo>
                    <a:pt x="1094176" y="35515"/>
                  </a:lnTo>
                  <a:lnTo>
                    <a:pt x="1050452" y="23676"/>
                  </a:lnTo>
                  <a:lnTo>
                    <a:pt x="1006271" y="14206"/>
                  </a:lnTo>
                  <a:lnTo>
                    <a:pt x="961735" y="7103"/>
                  </a:lnTo>
                  <a:lnTo>
                    <a:pt x="916946" y="2367"/>
                  </a:lnTo>
                  <a:lnTo>
                    <a:pt x="872004" y="0"/>
                  </a:lnTo>
                  <a:close/>
                </a:path>
              </a:pathLst>
            </a:custGeom>
            <a:solidFill>
              <a:srgbClr val="3cb385"/>
            </a:solidFill>
            <a:ln>
              <a:noFill/>
            </a:ln>
          </p:spPr>
          <p:style>
            <a:lnRef idx="0"/>
            <a:fillRef idx="0"/>
            <a:effectRef idx="0"/>
            <a:fontRef idx="minor"/>
          </p:style>
        </p:sp>
        <p:sp>
          <p:nvSpPr>
            <p:cNvPr id="333" name="CustomShape 41"/>
            <p:cNvSpPr/>
            <p:nvPr/>
          </p:nvSpPr>
          <p:spPr>
            <a:xfrm>
              <a:off x="6516720" y="2009880"/>
              <a:ext cx="275040" cy="386280"/>
            </a:xfrm>
            <a:prstGeom prst="rect">
              <a:avLst/>
            </a:prstGeom>
            <a:blipFill rotWithShape="0">
              <a:blip r:embed="rId11"/>
              <a:stretch>
                <a:fillRect/>
              </a:stretch>
            </a:blipFill>
            <a:ln>
              <a:noFill/>
            </a:ln>
          </p:spPr>
          <p:style>
            <a:lnRef idx="0"/>
            <a:fillRef idx="0"/>
            <a:effectRef idx="0"/>
            <a:fontRef idx="minor"/>
          </p:style>
        </p:sp>
        <p:sp>
          <p:nvSpPr>
            <p:cNvPr id="334" name="CustomShape 42"/>
            <p:cNvSpPr/>
            <p:nvPr/>
          </p:nvSpPr>
          <p:spPr>
            <a:xfrm>
              <a:off x="6091920" y="2005560"/>
              <a:ext cx="401040" cy="401040"/>
            </a:xfrm>
            <a:prstGeom prst="rect">
              <a:avLst/>
            </a:prstGeom>
            <a:blipFill rotWithShape="0">
              <a:blip r:embed="rId12"/>
              <a:stretch>
                <a:fillRect/>
              </a:stretch>
            </a:blipFill>
            <a:ln>
              <a:noFill/>
            </a:ln>
          </p:spPr>
          <p:style>
            <a:lnRef idx="0"/>
            <a:fillRef idx="0"/>
            <a:effectRef idx="0"/>
            <a:fontRef idx="minor"/>
          </p:style>
        </p:sp>
        <p:sp>
          <p:nvSpPr>
            <p:cNvPr id="335" name="CustomShape 43"/>
            <p:cNvSpPr/>
            <p:nvPr/>
          </p:nvSpPr>
          <p:spPr>
            <a:xfrm>
              <a:off x="6339240" y="2455560"/>
              <a:ext cx="273240" cy="273240"/>
            </a:xfrm>
            <a:prstGeom prst="rect">
              <a:avLst/>
            </a:prstGeom>
            <a:blipFill rotWithShape="0">
              <a:blip r:embed="rId13"/>
              <a:stretch>
                <a:fillRect/>
              </a:stretch>
            </a:blipFill>
            <a:ln>
              <a:noFill/>
            </a:ln>
          </p:spPr>
          <p:style>
            <a:lnRef idx="0"/>
            <a:fillRef idx="0"/>
            <a:effectRef idx="0"/>
            <a:fontRef idx="minor"/>
          </p:style>
        </p:sp>
      </p:grpSp>
      <p:grpSp>
        <p:nvGrpSpPr>
          <p:cNvPr id="336" name="Group 44"/>
          <p:cNvGrpSpPr/>
          <p:nvPr/>
        </p:nvGrpSpPr>
        <p:grpSpPr>
          <a:xfrm>
            <a:off x="5036400" y="3052440"/>
            <a:ext cx="2251800" cy="495720"/>
            <a:chOff x="5036400" y="3052440"/>
            <a:chExt cx="2251800" cy="495720"/>
          </a:xfrm>
        </p:grpSpPr>
        <p:sp>
          <p:nvSpPr>
            <p:cNvPr id="337" name="CustomShape 45"/>
            <p:cNvSpPr/>
            <p:nvPr/>
          </p:nvSpPr>
          <p:spPr>
            <a:xfrm>
              <a:off x="5036400" y="3052440"/>
              <a:ext cx="2251800" cy="495720"/>
            </a:xfrm>
            <a:custGeom>
              <a:avLst/>
              <a:gdLst/>
              <a:ahLst/>
              <a:rect l="l" t="t" r="r" b="b"/>
              <a:pathLst>
                <a:path w="3714750" h="818514">
                  <a:moveTo>
                    <a:pt x="0" y="0"/>
                  </a:moveTo>
                  <a:lnTo>
                    <a:pt x="3714275" y="0"/>
                  </a:lnTo>
                  <a:lnTo>
                    <a:pt x="3714275" y="818426"/>
                  </a:lnTo>
                  <a:lnTo>
                    <a:pt x="0" y="818426"/>
                  </a:lnTo>
                  <a:lnTo>
                    <a:pt x="0" y="0"/>
                  </a:lnTo>
                  <a:close/>
                </a:path>
              </a:pathLst>
            </a:custGeom>
            <a:solidFill>
              <a:srgbClr val="e7e7e7"/>
            </a:solidFill>
            <a:ln>
              <a:noFill/>
            </a:ln>
          </p:spPr>
          <p:style>
            <a:lnRef idx="0"/>
            <a:fillRef idx="0"/>
            <a:effectRef idx="0"/>
            <a:fontRef idx="minor"/>
          </p:style>
        </p:sp>
        <p:sp>
          <p:nvSpPr>
            <p:cNvPr id="338" name="CustomShape 46"/>
            <p:cNvSpPr/>
            <p:nvPr/>
          </p:nvSpPr>
          <p:spPr>
            <a:xfrm>
              <a:off x="5036400" y="3180960"/>
              <a:ext cx="2251800" cy="220680"/>
            </a:xfrm>
            <a:prstGeom prst="rect">
              <a:avLst/>
            </a:prstGeom>
            <a:noFill/>
            <a:ln>
              <a:noFill/>
            </a:ln>
          </p:spPr>
          <p:style>
            <a:lnRef idx="0"/>
            <a:fillRef idx="0"/>
            <a:effectRef idx="0"/>
            <a:fontRef idx="minor"/>
          </p:style>
          <p:txBody>
            <a:bodyPr lIns="0" rIns="0" tIns="7920" bIns="0">
              <a:spAutoFit/>
            </a:bodyPr>
            <a:p>
              <a:pPr marL="181080">
                <a:lnSpc>
                  <a:spcPct val="100000"/>
                </a:lnSpc>
                <a:spcBef>
                  <a:spcPts val="65"/>
                </a:spcBef>
                <a:tabLst>
                  <a:tab algn="l" pos="447120"/>
                </a:tabLst>
              </a:pPr>
              <a:r>
                <a:rPr b="0" lang="en-US" sz="1310" spc="9" strike="noStrike">
                  <a:solidFill>
                    <a:srgbClr val="444444"/>
                  </a:solidFill>
                  <a:latin typeface="Arial"/>
                  <a:ea typeface="DejaVu Sans"/>
                </a:rPr>
                <a:t>JavaScript </a:t>
              </a:r>
              <a:r>
                <a:rPr b="0" lang="en-US" sz="1400" spc="-171" strike="noStrike">
                  <a:solidFill>
                    <a:srgbClr val="444444"/>
                  </a:solidFill>
                  <a:latin typeface="Arial Black"/>
                  <a:ea typeface="DejaVu Sans"/>
                </a:rPr>
                <a:t>≠</a:t>
              </a:r>
              <a:r>
                <a:rPr b="0" lang="en-US" sz="1400" spc="-165" strike="noStrike">
                  <a:solidFill>
                    <a:srgbClr val="444444"/>
                  </a:solidFill>
                  <a:latin typeface="Arial Black"/>
                  <a:ea typeface="DejaVu Sans"/>
                </a:rPr>
                <a:t> </a:t>
              </a:r>
              <a:r>
                <a:rPr b="0" lang="en-US" sz="1310" spc="-1" strike="noStrike">
                  <a:solidFill>
                    <a:srgbClr val="444444"/>
                  </a:solidFill>
                  <a:latin typeface="Arial"/>
                  <a:ea typeface="DejaVu Sans"/>
                </a:rPr>
                <a:t>Dynamic</a:t>
              </a:r>
              <a:endParaRPr b="0" lang="en-US" sz="1310" spc="-1" strike="noStrike">
                <a:latin typeface="Arial"/>
              </a:endParaRPr>
            </a:p>
          </p:txBody>
        </p:sp>
      </p:grpSp>
      <p:grpSp>
        <p:nvGrpSpPr>
          <p:cNvPr id="339" name="Group 47"/>
          <p:cNvGrpSpPr/>
          <p:nvPr/>
        </p:nvGrpSpPr>
        <p:grpSpPr>
          <a:xfrm>
            <a:off x="1505880" y="4221000"/>
            <a:ext cx="5508000" cy="462240"/>
            <a:chOff x="1505880" y="4221000"/>
            <a:chExt cx="5508000" cy="462240"/>
          </a:xfrm>
        </p:grpSpPr>
        <p:sp>
          <p:nvSpPr>
            <p:cNvPr id="340" name="CustomShape 48"/>
            <p:cNvSpPr/>
            <p:nvPr/>
          </p:nvSpPr>
          <p:spPr>
            <a:xfrm>
              <a:off x="3414960" y="4221000"/>
              <a:ext cx="1695600" cy="340920"/>
            </a:xfrm>
            <a:prstGeom prst="rect">
              <a:avLst/>
            </a:prstGeom>
            <a:noFill/>
            <a:ln>
              <a:noFill/>
            </a:ln>
          </p:spPr>
          <p:style>
            <a:lnRef idx="0"/>
            <a:fillRef idx="0"/>
            <a:effectRef idx="0"/>
            <a:fontRef idx="minor"/>
          </p:style>
          <p:txBody>
            <a:bodyPr lIns="0" rIns="0" tIns="8640" bIns="0">
              <a:spAutoFit/>
            </a:bodyPr>
            <a:p>
              <a:pPr marL="7560">
                <a:lnSpc>
                  <a:spcPct val="100000"/>
                </a:lnSpc>
                <a:spcBef>
                  <a:spcPts val="68"/>
                </a:spcBef>
              </a:pPr>
              <a:r>
                <a:rPr b="1" lang="en-US" sz="1090" spc="41" strike="noStrike">
                  <a:solidFill>
                    <a:srgbClr val="f1425d"/>
                  </a:solidFill>
                  <a:latin typeface="Trebuchet MS"/>
                  <a:ea typeface="DejaVu Sans"/>
                </a:rPr>
                <a:t>SERVER-SIDE</a:t>
              </a:r>
              <a:r>
                <a:rPr b="1" lang="en-US" sz="1090" spc="-100" strike="noStrike">
                  <a:solidFill>
                    <a:srgbClr val="f1425d"/>
                  </a:solidFill>
                  <a:latin typeface="Trebuchet MS"/>
                  <a:ea typeface="DejaVu Sans"/>
                </a:rPr>
                <a:t> </a:t>
              </a:r>
              <a:r>
                <a:rPr b="1" lang="en-US" sz="1090" spc="26" strike="noStrike">
                  <a:solidFill>
                    <a:srgbClr val="f1425d"/>
                  </a:solidFill>
                  <a:latin typeface="Trebuchet MS"/>
                  <a:ea typeface="DejaVu Sans"/>
                </a:rPr>
                <a:t>RENDERING</a:t>
              </a:r>
              <a:endParaRPr b="0" lang="en-US" sz="1090" spc="-1" strike="noStrike">
                <a:latin typeface="Arial"/>
              </a:endParaRPr>
            </a:p>
          </p:txBody>
        </p:sp>
        <p:sp>
          <p:nvSpPr>
            <p:cNvPr id="341" name="CustomShape 49"/>
            <p:cNvSpPr/>
            <p:nvPr/>
          </p:nvSpPr>
          <p:spPr>
            <a:xfrm>
              <a:off x="1505880" y="4485960"/>
              <a:ext cx="5508000" cy="360"/>
            </a:xfrm>
            <a:custGeom>
              <a:avLst/>
              <a:gdLst/>
              <a:ahLst/>
              <a:rect l="l" t="t" r="r" b="b"/>
              <a:pathLst>
                <a:path w="9084310" h="0">
                  <a:moveTo>
                    <a:pt x="0" y="0"/>
                  </a:moveTo>
                  <a:lnTo>
                    <a:pt x="9084045" y="0"/>
                  </a:lnTo>
                </a:path>
              </a:pathLst>
            </a:custGeom>
            <a:noFill/>
            <a:ln w="41760">
              <a:solidFill>
                <a:srgbClr val="f1425d"/>
              </a:solidFill>
              <a:round/>
            </a:ln>
          </p:spPr>
          <p:style>
            <a:lnRef idx="0"/>
            <a:fillRef idx="0"/>
            <a:effectRef idx="0"/>
            <a:fontRef idx="minor"/>
          </p:style>
        </p:sp>
        <p:sp>
          <p:nvSpPr>
            <p:cNvPr id="342" name="CustomShape 50"/>
            <p:cNvSpPr/>
            <p:nvPr/>
          </p:nvSpPr>
          <p:spPr>
            <a:xfrm>
              <a:off x="1515240" y="4475880"/>
              <a:ext cx="360" cy="207360"/>
            </a:xfrm>
            <a:custGeom>
              <a:avLst/>
              <a:gdLst/>
              <a:ahLst/>
              <a:rect l="l" t="t" r="r" b="b"/>
              <a:pathLst>
                <a:path w="0" h="342900">
                  <a:moveTo>
                    <a:pt x="0" y="0"/>
                  </a:moveTo>
                  <a:lnTo>
                    <a:pt x="0" y="342557"/>
                  </a:lnTo>
                </a:path>
              </a:pathLst>
            </a:custGeom>
            <a:noFill/>
            <a:ln w="41760">
              <a:solidFill>
                <a:srgbClr val="f1425d"/>
              </a:solidFill>
              <a:round/>
            </a:ln>
          </p:spPr>
          <p:style>
            <a:lnRef idx="0"/>
            <a:fillRef idx="0"/>
            <a:effectRef idx="0"/>
            <a:fontRef idx="minor"/>
          </p:style>
        </p:sp>
        <p:sp>
          <p:nvSpPr>
            <p:cNvPr id="343" name="CustomShape 51"/>
            <p:cNvSpPr/>
            <p:nvPr/>
          </p:nvSpPr>
          <p:spPr>
            <a:xfrm>
              <a:off x="7002360" y="4475880"/>
              <a:ext cx="360" cy="207360"/>
            </a:xfrm>
            <a:custGeom>
              <a:avLst/>
              <a:gdLst/>
              <a:ahLst/>
              <a:rect l="l" t="t" r="r" b="b"/>
              <a:pathLst>
                <a:path w="0" h="342900">
                  <a:moveTo>
                    <a:pt x="0" y="0"/>
                  </a:moveTo>
                  <a:lnTo>
                    <a:pt x="0" y="342557"/>
                  </a:lnTo>
                </a:path>
              </a:pathLst>
            </a:custGeom>
            <a:noFill/>
            <a:ln w="41760">
              <a:solidFill>
                <a:srgbClr val="f1425d"/>
              </a:solidFill>
              <a:round/>
            </a:ln>
          </p:spPr>
          <p:style>
            <a:lnRef idx="0"/>
            <a:fillRef idx="0"/>
            <a:effectRef idx="0"/>
            <a:fontRef idx="minor"/>
          </p:style>
        </p:sp>
      </p:grpSp>
      <p:grpSp>
        <p:nvGrpSpPr>
          <p:cNvPr id="344" name="Group 52"/>
          <p:cNvGrpSpPr/>
          <p:nvPr/>
        </p:nvGrpSpPr>
        <p:grpSpPr>
          <a:xfrm>
            <a:off x="7671960" y="5966640"/>
            <a:ext cx="4412160" cy="495720"/>
            <a:chOff x="7671960" y="5966640"/>
            <a:chExt cx="4412160" cy="495720"/>
          </a:xfrm>
        </p:grpSpPr>
        <p:sp>
          <p:nvSpPr>
            <p:cNvPr id="345" name="CustomShape 53"/>
            <p:cNvSpPr/>
            <p:nvPr/>
          </p:nvSpPr>
          <p:spPr>
            <a:xfrm>
              <a:off x="7671960" y="5966640"/>
              <a:ext cx="4372200" cy="495720"/>
            </a:xfrm>
            <a:custGeom>
              <a:avLst/>
              <a:gdLst/>
              <a:ahLst/>
              <a:rect l="l" t="t" r="r" b="b"/>
              <a:pathLst>
                <a:path w="7211059" h="818515">
                  <a:moveTo>
                    <a:pt x="0" y="0"/>
                  </a:moveTo>
                  <a:lnTo>
                    <a:pt x="7210440" y="0"/>
                  </a:lnTo>
                  <a:lnTo>
                    <a:pt x="7210440" y="818426"/>
                  </a:lnTo>
                  <a:lnTo>
                    <a:pt x="0" y="818426"/>
                  </a:lnTo>
                  <a:lnTo>
                    <a:pt x="0" y="0"/>
                  </a:lnTo>
                  <a:close/>
                </a:path>
              </a:pathLst>
            </a:custGeom>
            <a:solidFill>
              <a:srgbClr val="d1d1d1"/>
            </a:solidFill>
            <a:ln>
              <a:noFill/>
            </a:ln>
          </p:spPr>
          <p:style>
            <a:lnRef idx="0"/>
            <a:fillRef idx="0"/>
            <a:effectRef idx="0"/>
            <a:fontRef idx="minor"/>
          </p:style>
        </p:sp>
        <p:sp>
          <p:nvSpPr>
            <p:cNvPr id="346" name="CustomShape 54"/>
            <p:cNvSpPr/>
            <p:nvPr/>
          </p:nvSpPr>
          <p:spPr>
            <a:xfrm>
              <a:off x="7711920" y="6091920"/>
              <a:ext cx="4372200" cy="207000"/>
            </a:xfrm>
            <a:prstGeom prst="rect">
              <a:avLst/>
            </a:prstGeom>
            <a:noFill/>
            <a:ln>
              <a:noFill/>
            </a:ln>
          </p:spPr>
          <p:style>
            <a:lnRef idx="0"/>
            <a:fillRef idx="0"/>
            <a:effectRef idx="0"/>
            <a:fontRef idx="minor"/>
          </p:style>
          <p:txBody>
            <a:bodyPr lIns="0" rIns="0" tIns="7920" bIns="0">
              <a:spAutoFit/>
            </a:bodyPr>
            <a:p>
              <a:pPr marL="163800">
                <a:lnSpc>
                  <a:spcPct val="100000"/>
                </a:lnSpc>
                <a:spcBef>
                  <a:spcPts val="65"/>
                </a:spcBef>
                <a:tabLst>
                  <a:tab algn="l" pos="430200"/>
                </a:tabLst>
              </a:pPr>
              <a:r>
                <a:rPr b="0" lang="en-US" sz="1310" spc="-46" strike="noStrike">
                  <a:solidFill>
                    <a:srgbClr val="444444"/>
                  </a:solidFill>
                  <a:latin typeface="Arial"/>
                  <a:ea typeface="DejaVu Sans"/>
                </a:rPr>
                <a:t>     </a:t>
              </a:r>
              <a:r>
                <a:rPr b="0" lang="en-US" sz="1310" spc="-46" strike="noStrike">
                  <a:solidFill>
                    <a:srgbClr val="444444"/>
                  </a:solidFill>
                  <a:latin typeface="Arial"/>
                  <a:ea typeface="DejaVu Sans"/>
                </a:rPr>
                <a:t>Web </a:t>
              </a:r>
              <a:r>
                <a:rPr b="0" lang="en-US" sz="1310" spc="15" strike="noStrike">
                  <a:solidFill>
                    <a:srgbClr val="444444"/>
                  </a:solidFill>
                  <a:latin typeface="Arial"/>
                  <a:ea typeface="DejaVu Sans"/>
                </a:rPr>
                <a:t>application </a:t>
              </a:r>
              <a:r>
                <a:rPr b="0" lang="en-US" sz="1310" spc="-24" strike="noStrike">
                  <a:solidFill>
                    <a:srgbClr val="444444"/>
                  </a:solidFill>
                  <a:latin typeface="Arial"/>
                  <a:ea typeface="DejaVu Sans"/>
                </a:rPr>
                <a:t>= </a:t>
              </a:r>
              <a:r>
                <a:rPr b="0" lang="en-US" sz="1310" spc="-1" strike="noStrike">
                  <a:solidFill>
                    <a:srgbClr val="444444"/>
                  </a:solidFill>
                  <a:latin typeface="Arial"/>
                  <a:ea typeface="DejaVu Sans"/>
                </a:rPr>
                <a:t>Dynamic </a:t>
              </a:r>
              <a:r>
                <a:rPr b="0" lang="en-US" sz="1310" spc="12" strike="noStrike">
                  <a:solidFill>
                    <a:srgbClr val="444444"/>
                  </a:solidFill>
                  <a:latin typeface="Arial"/>
                  <a:ea typeface="DejaVu Sans"/>
                </a:rPr>
                <a:t>website </a:t>
              </a:r>
              <a:r>
                <a:rPr b="0" lang="en-US" sz="1310" spc="-41" strike="noStrike">
                  <a:solidFill>
                    <a:srgbClr val="444444"/>
                  </a:solidFill>
                  <a:latin typeface="Arial"/>
                  <a:ea typeface="DejaVu Sans"/>
                </a:rPr>
                <a:t>+</a:t>
              </a:r>
              <a:r>
                <a:rPr b="0" lang="en-US" sz="1310" spc="-214" strike="noStrike">
                  <a:solidFill>
                    <a:srgbClr val="444444"/>
                  </a:solidFill>
                  <a:latin typeface="Arial"/>
                  <a:ea typeface="DejaVu Sans"/>
                </a:rPr>
                <a:t> </a:t>
              </a:r>
              <a:r>
                <a:rPr b="0" lang="en-US" sz="1310" spc="18" strike="noStrike">
                  <a:solidFill>
                    <a:srgbClr val="444444"/>
                  </a:solidFill>
                  <a:latin typeface="Arial"/>
                  <a:ea typeface="DejaVu Sans"/>
                </a:rPr>
                <a:t>Functionality</a:t>
              </a:r>
              <a:endParaRPr b="0" lang="en-US" sz="1310" spc="-1" strike="noStrike">
                <a:latin typeface="Arial"/>
              </a:endParaRPr>
            </a:p>
          </p:txBody>
        </p:sp>
      </p:grpSp>
      <p:sp>
        <p:nvSpPr>
          <p:cNvPr id="347" name="CustomShape 55"/>
          <p:cNvSpPr/>
          <p:nvPr/>
        </p:nvSpPr>
        <p:spPr>
          <a:xfrm>
            <a:off x="3970440" y="6214680"/>
            <a:ext cx="922680" cy="205920"/>
          </a:xfrm>
          <a:prstGeom prst="rect">
            <a:avLst/>
          </a:prstGeom>
          <a:noFill/>
          <a:ln>
            <a:noFill/>
          </a:ln>
        </p:spPr>
        <p:style>
          <a:lnRef idx="0"/>
          <a:fillRef idx="0"/>
          <a:effectRef idx="0"/>
          <a:fontRef idx="minor"/>
        </p:style>
        <p:txBody>
          <a:bodyPr lIns="0" rIns="0" tIns="6840" bIns="0">
            <a:spAutoFit/>
          </a:bodyPr>
          <a:p>
            <a:pPr marL="7560">
              <a:lnSpc>
                <a:spcPct val="100000"/>
              </a:lnSpc>
              <a:spcBef>
                <a:spcPts val="54"/>
              </a:spcBef>
            </a:pPr>
            <a:r>
              <a:rPr b="0" lang="en-US" sz="1310" spc="-46" strike="noStrike">
                <a:solidFill>
                  <a:srgbClr val="ffffff"/>
                </a:solidFill>
                <a:latin typeface="Arial"/>
                <a:ea typeface="DejaVu Sans"/>
              </a:rPr>
              <a:t>TEMPLAE</a:t>
            </a:r>
            <a:endParaRPr b="0" lang="en-US" sz="1310" spc="-1" strike="noStrike">
              <a:latin typeface="Arial"/>
            </a:endParaRPr>
          </a:p>
        </p:txBody>
      </p:sp>
      <p:grpSp>
        <p:nvGrpSpPr>
          <p:cNvPr id="348" name="Group 56"/>
          <p:cNvGrpSpPr/>
          <p:nvPr/>
        </p:nvGrpSpPr>
        <p:grpSpPr>
          <a:xfrm>
            <a:off x="3851280" y="4930200"/>
            <a:ext cx="1709280" cy="1844640"/>
            <a:chOff x="3851280" y="4930200"/>
            <a:chExt cx="1709280" cy="1844640"/>
          </a:xfrm>
        </p:grpSpPr>
        <p:sp>
          <p:nvSpPr>
            <p:cNvPr id="349" name="CustomShape 57"/>
            <p:cNvSpPr/>
            <p:nvPr/>
          </p:nvSpPr>
          <p:spPr>
            <a:xfrm>
              <a:off x="4138920" y="5216760"/>
              <a:ext cx="306720" cy="137520"/>
            </a:xfrm>
            <a:custGeom>
              <a:avLst/>
              <a:gdLst/>
              <a:ahLst/>
              <a:rect l="l" t="t" r="r" b="b"/>
              <a:pathLst>
                <a:path w="506729" h="227965">
                  <a:moveTo>
                    <a:pt x="328616" y="0"/>
                  </a:moveTo>
                  <a:lnTo>
                    <a:pt x="328616" y="74529"/>
                  </a:lnTo>
                  <a:lnTo>
                    <a:pt x="0" y="74529"/>
                  </a:lnTo>
                  <a:lnTo>
                    <a:pt x="0" y="153228"/>
                  </a:lnTo>
                  <a:lnTo>
                    <a:pt x="328616" y="153228"/>
                  </a:lnTo>
                  <a:lnTo>
                    <a:pt x="328616" y="227759"/>
                  </a:lnTo>
                  <a:lnTo>
                    <a:pt x="506189" y="113879"/>
                  </a:lnTo>
                  <a:lnTo>
                    <a:pt x="328616" y="0"/>
                  </a:lnTo>
                  <a:close/>
                </a:path>
              </a:pathLst>
            </a:custGeom>
            <a:solidFill>
              <a:srgbClr val="444444"/>
            </a:solidFill>
            <a:ln>
              <a:noFill/>
            </a:ln>
          </p:spPr>
          <p:style>
            <a:lnRef idx="0"/>
            <a:fillRef idx="0"/>
            <a:effectRef idx="0"/>
            <a:fontRef idx="minor"/>
          </p:style>
        </p:sp>
        <p:sp>
          <p:nvSpPr>
            <p:cNvPr id="350" name="CustomShape 58"/>
            <p:cNvSpPr/>
            <p:nvPr/>
          </p:nvSpPr>
          <p:spPr>
            <a:xfrm>
              <a:off x="4442400" y="4930200"/>
              <a:ext cx="1118160" cy="546480"/>
            </a:xfrm>
            <a:prstGeom prst="rect">
              <a:avLst/>
            </a:prstGeom>
            <a:solidFill>
              <a:srgbClr val="3cb386"/>
            </a:solidFill>
            <a:ln>
              <a:noFill/>
            </a:ln>
          </p:spPr>
          <p:style>
            <a:lnRef idx="0"/>
            <a:fillRef idx="0"/>
            <a:effectRef idx="0"/>
            <a:fontRef idx="minor"/>
          </p:style>
          <p:txBody>
            <a:bodyPr lIns="0" rIns="0" tIns="116280" bIns="0">
              <a:spAutoFit/>
            </a:bodyPr>
            <a:p>
              <a:pPr marL="169200" indent="114120">
                <a:lnSpc>
                  <a:spcPct val="108000"/>
                </a:lnSpc>
                <a:spcBef>
                  <a:spcPts val="916"/>
                </a:spcBef>
                <a:tabLst>
                  <a:tab algn="l" pos="0"/>
                </a:tabLst>
              </a:pPr>
              <a:r>
                <a:rPr b="0" lang="en-US" sz="1310" spc="-41" strike="noStrike">
                  <a:solidFill>
                    <a:srgbClr val="ffffff"/>
                  </a:solidFill>
                  <a:latin typeface="Arial"/>
                  <a:ea typeface="DejaVu Sans"/>
                </a:rPr>
                <a:t>BUILD  </a:t>
              </a:r>
              <a:r>
                <a:rPr b="0" lang="en-US" sz="1310" spc="-66" strike="noStrike">
                  <a:solidFill>
                    <a:srgbClr val="ffffff"/>
                  </a:solidFill>
                  <a:latin typeface="Arial"/>
                  <a:ea typeface="DejaVu Sans"/>
                </a:rPr>
                <a:t>WEBSITE</a:t>
              </a:r>
              <a:endParaRPr b="0" lang="en-US" sz="1310" spc="-1" strike="noStrike">
                <a:latin typeface="Arial"/>
              </a:endParaRPr>
            </a:p>
          </p:txBody>
        </p:sp>
        <p:sp>
          <p:nvSpPr>
            <p:cNvPr id="351" name="CustomShape 59"/>
            <p:cNvSpPr/>
            <p:nvPr/>
          </p:nvSpPr>
          <p:spPr>
            <a:xfrm>
              <a:off x="4646160" y="5593320"/>
              <a:ext cx="279360" cy="217080"/>
            </a:xfrm>
            <a:custGeom>
              <a:avLst/>
              <a:gdLst/>
              <a:ahLst/>
              <a:rect l="l" t="t" r="r" b="b"/>
              <a:pathLst>
                <a:path w="423545" h="342900">
                  <a:moveTo>
                    <a:pt x="423109" y="0"/>
                  </a:moveTo>
                  <a:lnTo>
                    <a:pt x="213067" y="19585"/>
                  </a:lnTo>
                  <a:lnTo>
                    <a:pt x="258953" y="78316"/>
                  </a:lnTo>
                  <a:lnTo>
                    <a:pt x="0" y="280633"/>
                  </a:lnTo>
                  <a:lnTo>
                    <a:pt x="48452" y="342649"/>
                  </a:lnTo>
                  <a:lnTo>
                    <a:pt x="307405" y="140332"/>
                  </a:lnTo>
                  <a:lnTo>
                    <a:pt x="373889" y="140332"/>
                  </a:lnTo>
                  <a:lnTo>
                    <a:pt x="423109" y="0"/>
                  </a:lnTo>
                  <a:close/>
                  <a:moveTo>
                    <a:pt x="373889" y="140332"/>
                  </a:moveTo>
                  <a:lnTo>
                    <a:pt x="307405" y="140332"/>
                  </a:lnTo>
                  <a:lnTo>
                    <a:pt x="353290" y="199063"/>
                  </a:lnTo>
                  <a:lnTo>
                    <a:pt x="373889" y="140332"/>
                  </a:lnTo>
                  <a:close/>
                </a:path>
              </a:pathLst>
            </a:custGeom>
            <a:solidFill>
              <a:srgbClr val="444444"/>
            </a:solidFill>
            <a:ln>
              <a:noFill/>
            </a:ln>
          </p:spPr>
          <p:style>
            <a:lnRef idx="0"/>
            <a:fillRef idx="0"/>
            <a:effectRef idx="0"/>
            <a:fontRef idx="minor"/>
          </p:style>
        </p:sp>
        <p:sp>
          <p:nvSpPr>
            <p:cNvPr id="352" name="CustomShape 60"/>
            <p:cNvSpPr/>
            <p:nvPr/>
          </p:nvSpPr>
          <p:spPr>
            <a:xfrm>
              <a:off x="3851280" y="5745240"/>
              <a:ext cx="1029600" cy="1029600"/>
            </a:xfrm>
            <a:custGeom>
              <a:avLst/>
              <a:gdLst/>
              <a:ahLst/>
              <a:rect l="l" t="t" r="r" b="b"/>
              <a:pathLst>
                <a:path w="1699259" h="1699259">
                  <a:moveTo>
                    <a:pt x="872007" y="0"/>
                  </a:moveTo>
                  <a:lnTo>
                    <a:pt x="827014" y="0"/>
                  </a:lnTo>
                  <a:lnTo>
                    <a:pt x="782072" y="2367"/>
                  </a:lnTo>
                  <a:lnTo>
                    <a:pt x="737282" y="7103"/>
                  </a:lnTo>
                  <a:lnTo>
                    <a:pt x="692746" y="14206"/>
                  </a:lnTo>
                  <a:lnTo>
                    <a:pt x="648564" y="23676"/>
                  </a:lnTo>
                  <a:lnTo>
                    <a:pt x="604840" y="35515"/>
                  </a:lnTo>
                  <a:lnTo>
                    <a:pt x="561673" y="49721"/>
                  </a:lnTo>
                  <a:lnTo>
                    <a:pt x="519166" y="66294"/>
                  </a:lnTo>
                  <a:lnTo>
                    <a:pt x="477420" y="85236"/>
                  </a:lnTo>
                  <a:lnTo>
                    <a:pt x="436536" y="106545"/>
                  </a:lnTo>
                  <a:lnTo>
                    <a:pt x="396615" y="130222"/>
                  </a:lnTo>
                  <a:lnTo>
                    <a:pt x="357761" y="156266"/>
                  </a:lnTo>
                  <a:lnTo>
                    <a:pt x="320072" y="184678"/>
                  </a:lnTo>
                  <a:lnTo>
                    <a:pt x="283652" y="215458"/>
                  </a:lnTo>
                  <a:lnTo>
                    <a:pt x="248602" y="248606"/>
                  </a:lnTo>
                  <a:lnTo>
                    <a:pt x="215455" y="283656"/>
                  </a:lnTo>
                  <a:lnTo>
                    <a:pt x="184675" y="320075"/>
                  </a:lnTo>
                  <a:lnTo>
                    <a:pt x="156264" y="357763"/>
                  </a:lnTo>
                  <a:lnTo>
                    <a:pt x="130220" y="396618"/>
                  </a:lnTo>
                  <a:lnTo>
                    <a:pt x="106543" y="436538"/>
                  </a:lnTo>
                  <a:lnTo>
                    <a:pt x="85235" y="477421"/>
                  </a:lnTo>
                  <a:lnTo>
                    <a:pt x="66293" y="519167"/>
                  </a:lnTo>
                  <a:lnTo>
                    <a:pt x="49720" y="561674"/>
                  </a:lnTo>
                  <a:lnTo>
                    <a:pt x="35514" y="604841"/>
                  </a:lnTo>
                  <a:lnTo>
                    <a:pt x="23676" y="648565"/>
                  </a:lnTo>
                  <a:lnTo>
                    <a:pt x="14205" y="692746"/>
                  </a:lnTo>
                  <a:lnTo>
                    <a:pt x="7102" y="737282"/>
                  </a:lnTo>
                  <a:lnTo>
                    <a:pt x="2367" y="782072"/>
                  </a:lnTo>
                  <a:lnTo>
                    <a:pt x="0" y="827013"/>
                  </a:lnTo>
                  <a:lnTo>
                    <a:pt x="0" y="872006"/>
                  </a:lnTo>
                  <a:lnTo>
                    <a:pt x="2367" y="916948"/>
                  </a:lnTo>
                  <a:lnTo>
                    <a:pt x="7102" y="961737"/>
                  </a:lnTo>
                  <a:lnTo>
                    <a:pt x="14205" y="1006273"/>
                  </a:lnTo>
                  <a:lnTo>
                    <a:pt x="23676" y="1050454"/>
                  </a:lnTo>
                  <a:lnTo>
                    <a:pt x="35514" y="1094179"/>
                  </a:lnTo>
                  <a:lnTo>
                    <a:pt x="49720" y="1137345"/>
                  </a:lnTo>
                  <a:lnTo>
                    <a:pt x="66293" y="1179852"/>
                  </a:lnTo>
                  <a:lnTo>
                    <a:pt x="85235" y="1221598"/>
                  </a:lnTo>
                  <a:lnTo>
                    <a:pt x="106543" y="1262481"/>
                  </a:lnTo>
                  <a:lnTo>
                    <a:pt x="130220" y="1302401"/>
                  </a:lnTo>
                  <a:lnTo>
                    <a:pt x="156264" y="1341256"/>
                  </a:lnTo>
                  <a:lnTo>
                    <a:pt x="184675" y="1378943"/>
                  </a:lnTo>
                  <a:lnTo>
                    <a:pt x="215455" y="1415363"/>
                  </a:lnTo>
                  <a:lnTo>
                    <a:pt x="248602" y="1450413"/>
                  </a:lnTo>
                  <a:lnTo>
                    <a:pt x="283652" y="1483561"/>
                  </a:lnTo>
                  <a:lnTo>
                    <a:pt x="320072" y="1514341"/>
                  </a:lnTo>
                  <a:lnTo>
                    <a:pt x="357761" y="1542753"/>
                  </a:lnTo>
                  <a:lnTo>
                    <a:pt x="396615" y="1568797"/>
                  </a:lnTo>
                  <a:lnTo>
                    <a:pt x="436536" y="1592474"/>
                  </a:lnTo>
                  <a:lnTo>
                    <a:pt x="477420" y="1613783"/>
                  </a:lnTo>
                  <a:lnTo>
                    <a:pt x="519166" y="1632725"/>
                  </a:lnTo>
                  <a:lnTo>
                    <a:pt x="561673" y="1649299"/>
                  </a:lnTo>
                  <a:lnTo>
                    <a:pt x="604840" y="1663505"/>
                  </a:lnTo>
                  <a:lnTo>
                    <a:pt x="648564" y="1675343"/>
                  </a:lnTo>
                  <a:lnTo>
                    <a:pt x="692746" y="1684814"/>
                  </a:lnTo>
                  <a:lnTo>
                    <a:pt x="737282" y="1691917"/>
                  </a:lnTo>
                  <a:lnTo>
                    <a:pt x="782072" y="1696652"/>
                  </a:lnTo>
                  <a:lnTo>
                    <a:pt x="827014" y="1699020"/>
                  </a:lnTo>
                  <a:lnTo>
                    <a:pt x="872007" y="1699020"/>
                  </a:lnTo>
                  <a:lnTo>
                    <a:pt x="916949" y="1696652"/>
                  </a:lnTo>
                  <a:lnTo>
                    <a:pt x="961738" y="1691917"/>
                  </a:lnTo>
                  <a:lnTo>
                    <a:pt x="1006275" y="1684814"/>
                  </a:lnTo>
                  <a:lnTo>
                    <a:pt x="1050456" y="1675343"/>
                  </a:lnTo>
                  <a:lnTo>
                    <a:pt x="1094180" y="1663505"/>
                  </a:lnTo>
                  <a:lnTo>
                    <a:pt x="1137347" y="1649299"/>
                  </a:lnTo>
                  <a:lnTo>
                    <a:pt x="1179854" y="1632725"/>
                  </a:lnTo>
                  <a:lnTo>
                    <a:pt x="1221601" y="1613783"/>
                  </a:lnTo>
                  <a:lnTo>
                    <a:pt x="1262485" y="1592474"/>
                  </a:lnTo>
                  <a:lnTo>
                    <a:pt x="1302405" y="1568797"/>
                  </a:lnTo>
                  <a:lnTo>
                    <a:pt x="1341260" y="1542753"/>
                  </a:lnTo>
                  <a:lnTo>
                    <a:pt x="1378948" y="1514341"/>
                  </a:lnTo>
                  <a:lnTo>
                    <a:pt x="1415368" y="1483561"/>
                  </a:lnTo>
                  <a:lnTo>
                    <a:pt x="1450419" y="1450413"/>
                  </a:lnTo>
                  <a:lnTo>
                    <a:pt x="1483565" y="1415363"/>
                  </a:lnTo>
                  <a:lnTo>
                    <a:pt x="1514345" y="1378943"/>
                  </a:lnTo>
                  <a:lnTo>
                    <a:pt x="1542757" y="1341256"/>
                  </a:lnTo>
                  <a:lnTo>
                    <a:pt x="1568801" y="1302401"/>
                  </a:lnTo>
                  <a:lnTo>
                    <a:pt x="1592477" y="1262481"/>
                  </a:lnTo>
                  <a:lnTo>
                    <a:pt x="1613786" y="1221598"/>
                  </a:lnTo>
                  <a:lnTo>
                    <a:pt x="1632727" y="1179852"/>
                  </a:lnTo>
                  <a:lnTo>
                    <a:pt x="1649300" y="1137345"/>
                  </a:lnTo>
                  <a:lnTo>
                    <a:pt x="1663506" y="1094179"/>
                  </a:lnTo>
                  <a:lnTo>
                    <a:pt x="1675344" y="1050454"/>
                  </a:lnTo>
                  <a:lnTo>
                    <a:pt x="1684815" y="1006273"/>
                  </a:lnTo>
                  <a:lnTo>
                    <a:pt x="1691918" y="961737"/>
                  </a:lnTo>
                  <a:lnTo>
                    <a:pt x="1696653" y="916948"/>
                  </a:lnTo>
                  <a:lnTo>
                    <a:pt x="1699021" y="872006"/>
                  </a:lnTo>
                  <a:lnTo>
                    <a:pt x="1699021" y="827013"/>
                  </a:lnTo>
                  <a:lnTo>
                    <a:pt x="1696653" y="782072"/>
                  </a:lnTo>
                  <a:lnTo>
                    <a:pt x="1691918" y="737282"/>
                  </a:lnTo>
                  <a:lnTo>
                    <a:pt x="1684815" y="692746"/>
                  </a:lnTo>
                  <a:lnTo>
                    <a:pt x="1675344" y="648565"/>
                  </a:lnTo>
                  <a:lnTo>
                    <a:pt x="1663506" y="604841"/>
                  </a:lnTo>
                  <a:lnTo>
                    <a:pt x="1649300" y="561674"/>
                  </a:lnTo>
                  <a:lnTo>
                    <a:pt x="1632727" y="519167"/>
                  </a:lnTo>
                  <a:lnTo>
                    <a:pt x="1613786" y="477421"/>
                  </a:lnTo>
                  <a:lnTo>
                    <a:pt x="1592477" y="436538"/>
                  </a:lnTo>
                  <a:lnTo>
                    <a:pt x="1568801" y="396618"/>
                  </a:lnTo>
                  <a:lnTo>
                    <a:pt x="1542757" y="357763"/>
                  </a:lnTo>
                  <a:lnTo>
                    <a:pt x="1514345" y="320075"/>
                  </a:lnTo>
                  <a:lnTo>
                    <a:pt x="1483565" y="283656"/>
                  </a:lnTo>
                  <a:lnTo>
                    <a:pt x="1450419" y="248606"/>
                  </a:lnTo>
                  <a:lnTo>
                    <a:pt x="1415368" y="215458"/>
                  </a:lnTo>
                  <a:lnTo>
                    <a:pt x="1378948" y="184678"/>
                  </a:lnTo>
                  <a:lnTo>
                    <a:pt x="1341260" y="156266"/>
                  </a:lnTo>
                  <a:lnTo>
                    <a:pt x="1302405" y="130222"/>
                  </a:lnTo>
                  <a:lnTo>
                    <a:pt x="1262485" y="106545"/>
                  </a:lnTo>
                  <a:lnTo>
                    <a:pt x="1221601" y="85236"/>
                  </a:lnTo>
                  <a:lnTo>
                    <a:pt x="1179854" y="66294"/>
                  </a:lnTo>
                  <a:lnTo>
                    <a:pt x="1137347" y="49721"/>
                  </a:lnTo>
                  <a:lnTo>
                    <a:pt x="1094180" y="35515"/>
                  </a:lnTo>
                  <a:lnTo>
                    <a:pt x="1050456" y="23676"/>
                  </a:lnTo>
                  <a:lnTo>
                    <a:pt x="1006275" y="14206"/>
                  </a:lnTo>
                  <a:lnTo>
                    <a:pt x="961738" y="7103"/>
                  </a:lnTo>
                  <a:lnTo>
                    <a:pt x="916949" y="2367"/>
                  </a:lnTo>
                  <a:lnTo>
                    <a:pt x="872007" y="0"/>
                  </a:lnTo>
                  <a:close/>
                </a:path>
              </a:pathLst>
            </a:custGeom>
            <a:solidFill>
              <a:srgbClr val="00b050"/>
            </a:solidFill>
            <a:ln>
              <a:noFill/>
            </a:ln>
          </p:spPr>
          <p:style>
            <a:lnRef idx="0"/>
            <a:fillRef idx="0"/>
            <a:effectRef idx="0"/>
            <a:fontRef idx="minor"/>
          </p:style>
          <p:txBody>
            <a:bodyPr lIns="0" rIns="0" tIns="0" bIns="0">
              <a:noAutofit/>
            </a:bodyPr>
            <a:p>
              <a:pPr marL="7560">
                <a:lnSpc>
                  <a:spcPct val="100000"/>
                </a:lnSpc>
                <a:spcBef>
                  <a:spcPts val="54"/>
                </a:spcBef>
              </a:pPr>
              <a:r>
                <a:rPr b="0" lang="en-US" sz="1100" spc="-46" strike="noStrike">
                  <a:solidFill>
                    <a:srgbClr val="ffffff"/>
                  </a:solidFill>
                  <a:latin typeface="Arial"/>
                  <a:ea typeface="DejaVu Sans"/>
                </a:rPr>
                <a:t>T</a:t>
              </a:r>
              <a:endParaRPr b="0" lang="en-US" sz="1100" spc="-1" strike="noStrike">
                <a:latin typeface="Arial"/>
              </a:endParaRPr>
            </a:p>
            <a:p>
              <a:pPr marL="7560">
                <a:lnSpc>
                  <a:spcPct val="100000"/>
                </a:lnSpc>
                <a:spcBef>
                  <a:spcPts val="54"/>
                </a:spcBef>
              </a:pPr>
              <a:endParaRPr b="0" lang="en-US" sz="1100" spc="-1" strike="noStrike">
                <a:latin typeface="Arial"/>
              </a:endParaRPr>
            </a:p>
            <a:p>
              <a:pPr marL="7560">
                <a:lnSpc>
                  <a:spcPct val="100000"/>
                </a:lnSpc>
                <a:spcBef>
                  <a:spcPts val="54"/>
                </a:spcBef>
              </a:pPr>
              <a:r>
                <a:rPr b="0" lang="en-US" sz="1100" spc="-46" strike="noStrike">
                  <a:solidFill>
                    <a:srgbClr val="ffffff"/>
                  </a:solidFill>
                  <a:latin typeface="Arial"/>
                  <a:ea typeface="DejaVu Sans"/>
                </a:rPr>
                <a:t>       </a:t>
              </a:r>
              <a:r>
                <a:rPr b="0" lang="en-US" sz="1100" spc="-46" strike="noStrike">
                  <a:solidFill>
                    <a:srgbClr val="ffffff"/>
                  </a:solidFill>
                  <a:latin typeface="Arial"/>
                  <a:ea typeface="DejaVu Sans"/>
                </a:rPr>
                <a:t>TEMPLATE</a:t>
              </a:r>
              <a:endParaRPr b="0" lang="en-US" sz="1100" spc="-1" strike="noStrike">
                <a:latin typeface="Arial"/>
              </a:endParaRPr>
            </a:p>
          </p:txBody>
        </p:sp>
      </p:grpSp>
    </p:spTree>
  </p:cSld>
  <mc:AlternateContent>
    <mc:Choice Requires="p14">
      <p:transition spd="slow" p14:dur="2000"/>
    </mc:Choice>
    <mc:Fallback>
      <p:transition spd="slow"/>
    </mc:Fallback>
  </mc:AlternateContent>
  <p:timing>
    <p:tnLst>
      <p:par>
        <p:cTn id="441" dur="indefinite" restart="never" nodeType="tmRoot">
          <p:childTnLst>
            <p:seq>
              <p:cTn id="442" dur="indefinite" nodeType="mainSeq">
                <p:childTnLst>
                  <p:par>
                    <p:cTn id="443" fill="hold">
                      <p:stCondLst>
                        <p:cond delay="indefinite"/>
                      </p:stCondLst>
                      <p:childTnLst>
                        <p:par>
                          <p:cTn id="444" fill="hold">
                            <p:stCondLst>
                              <p:cond delay="0"/>
                            </p:stCondLst>
                            <p:childTnLst>
                              <p:par>
                                <p:cTn id="445" nodeType="clickEffect" fill="hold" presetClass="entr" presetID="16" presetSubtype="21">
                                  <p:stCondLst>
                                    <p:cond delay="0"/>
                                  </p:stCondLst>
                                  <p:childTnLst>
                                    <p:set>
                                      <p:cBhvr>
                                        <p:cTn id="446" dur="1" fill="hold">
                                          <p:stCondLst>
                                            <p:cond delay="0"/>
                                          </p:stCondLst>
                                        </p:cTn>
                                        <p:tgtEl>
                                          <p:spTgt spid="299"/>
                                        </p:tgtEl>
                                        <p:attrNameLst>
                                          <p:attrName>style.visibility</p:attrName>
                                        </p:attrNameLst>
                                      </p:cBhvr>
                                      <p:to>
                                        <p:strVal val="visible"/>
                                      </p:to>
                                    </p:set>
                                    <p:animEffect filter="barn(inVertical)" transition="in">
                                      <p:cBhvr additive="repl">
                                        <p:cTn id="447" dur="500"/>
                                        <p:tgtEl>
                                          <p:spTgt spid="299"/>
                                        </p:tgtEl>
                                      </p:cBhvr>
                                    </p:animEffect>
                                  </p:childTnLst>
                                </p:cTn>
                              </p:par>
                            </p:childTnLst>
                          </p:cTn>
                        </p:par>
                      </p:childTnLst>
                    </p:cTn>
                  </p:par>
                  <p:par>
                    <p:cTn id="448" fill="hold">
                      <p:stCondLst>
                        <p:cond delay="indefinite"/>
                      </p:stCondLst>
                      <p:childTnLst>
                        <p:par>
                          <p:cTn id="449" fill="hold">
                            <p:stCondLst>
                              <p:cond delay="0"/>
                            </p:stCondLst>
                            <p:childTnLst>
                              <p:par>
                                <p:cTn id="450" nodeType="clickEffect" fill="hold" presetClass="entr" presetID="16" presetSubtype="21">
                                  <p:stCondLst>
                                    <p:cond delay="0"/>
                                  </p:stCondLst>
                                  <p:childTnLst>
                                    <p:set>
                                      <p:cBhvr>
                                        <p:cTn id="451" dur="1" fill="hold">
                                          <p:stCondLst>
                                            <p:cond delay="0"/>
                                          </p:stCondLst>
                                        </p:cTn>
                                        <p:tgtEl>
                                          <p:spTgt spid="296"/>
                                        </p:tgtEl>
                                        <p:attrNameLst>
                                          <p:attrName>style.visibility</p:attrName>
                                        </p:attrNameLst>
                                      </p:cBhvr>
                                      <p:to>
                                        <p:strVal val="visible"/>
                                      </p:to>
                                    </p:set>
                                    <p:animEffect filter="barn(inVertical)" transition="in">
                                      <p:cBhvr additive="repl">
                                        <p:cTn id="452" dur="500"/>
                                        <p:tgtEl>
                                          <p:spTgt spid="296"/>
                                        </p:tgtEl>
                                      </p:cBhvr>
                                    </p:animEffect>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16" presetSubtype="21">
                                  <p:stCondLst>
                                    <p:cond delay="0"/>
                                  </p:stCondLst>
                                  <p:childTnLst>
                                    <p:set>
                                      <p:cBhvr>
                                        <p:cTn id="456" dur="1" fill="hold">
                                          <p:stCondLst>
                                            <p:cond delay="0"/>
                                          </p:stCondLst>
                                        </p:cTn>
                                        <p:tgtEl>
                                          <p:spTgt spid="331"/>
                                        </p:tgtEl>
                                        <p:attrNameLst>
                                          <p:attrName>style.visibility</p:attrName>
                                        </p:attrNameLst>
                                      </p:cBhvr>
                                      <p:to>
                                        <p:strVal val="visible"/>
                                      </p:to>
                                    </p:set>
                                    <p:animEffect filter="barn(inVertical)" transition="in">
                                      <p:cBhvr additive="repl">
                                        <p:cTn id="457" dur="500"/>
                                        <p:tgtEl>
                                          <p:spTgt spid="331"/>
                                        </p:tgtEl>
                                      </p:cBhvr>
                                    </p:animEffect>
                                  </p:childTnLst>
                                </p:cTn>
                              </p:par>
                            </p:childTnLst>
                          </p:cTn>
                        </p:par>
                      </p:childTnLst>
                    </p:cTn>
                  </p:par>
                  <p:par>
                    <p:cTn id="458" fill="hold">
                      <p:stCondLst>
                        <p:cond delay="indefinite"/>
                      </p:stCondLst>
                      <p:childTnLst>
                        <p:par>
                          <p:cTn id="459" fill="hold">
                            <p:stCondLst>
                              <p:cond delay="0"/>
                            </p:stCondLst>
                            <p:childTnLst>
                              <p:par>
                                <p:cTn id="460" nodeType="clickEffect" fill="hold" presetClass="entr" presetID="16" presetSubtype="21">
                                  <p:stCondLst>
                                    <p:cond delay="0"/>
                                  </p:stCondLst>
                                  <p:childTnLst>
                                    <p:set>
                                      <p:cBhvr>
                                        <p:cTn id="461" dur="1" fill="hold">
                                          <p:stCondLst>
                                            <p:cond delay="0"/>
                                          </p:stCondLst>
                                        </p:cTn>
                                        <p:tgtEl>
                                          <p:spTgt spid="322"/>
                                        </p:tgtEl>
                                        <p:attrNameLst>
                                          <p:attrName>style.visibility</p:attrName>
                                        </p:attrNameLst>
                                      </p:cBhvr>
                                      <p:to>
                                        <p:strVal val="visible"/>
                                      </p:to>
                                    </p:set>
                                    <p:animEffect filter="barn(inVertical)" transition="in">
                                      <p:cBhvr additive="repl">
                                        <p:cTn id="462" dur="500"/>
                                        <p:tgtEl>
                                          <p:spTgt spid="322"/>
                                        </p:tgtEl>
                                      </p:cBhvr>
                                    </p:animEffect>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16" presetSubtype="21">
                                  <p:stCondLst>
                                    <p:cond delay="0"/>
                                  </p:stCondLst>
                                  <p:childTnLst>
                                    <p:set>
                                      <p:cBhvr>
                                        <p:cTn id="466" dur="1" fill="hold">
                                          <p:stCondLst>
                                            <p:cond delay="0"/>
                                          </p:stCondLst>
                                        </p:cTn>
                                        <p:tgtEl>
                                          <p:spTgt spid="328"/>
                                        </p:tgtEl>
                                        <p:attrNameLst>
                                          <p:attrName>style.visibility</p:attrName>
                                        </p:attrNameLst>
                                      </p:cBhvr>
                                      <p:to>
                                        <p:strVal val="visible"/>
                                      </p:to>
                                    </p:set>
                                    <p:animEffect filter="barn(inVertical)" transition="in">
                                      <p:cBhvr additive="repl">
                                        <p:cTn id="467" dur="500"/>
                                        <p:tgtEl>
                                          <p:spTgt spid="328"/>
                                        </p:tgtEl>
                                      </p:cBhvr>
                                    </p:animEffect>
                                  </p:childTnLst>
                                </p:cTn>
                              </p:par>
                            </p:childTnLst>
                          </p:cTn>
                        </p:par>
                      </p:childTnLst>
                    </p:cTn>
                  </p:par>
                  <p:par>
                    <p:cTn id="468" fill="hold">
                      <p:stCondLst>
                        <p:cond delay="indefinite"/>
                      </p:stCondLst>
                      <p:childTnLst>
                        <p:par>
                          <p:cTn id="469" fill="hold">
                            <p:stCondLst>
                              <p:cond delay="0"/>
                            </p:stCondLst>
                            <p:childTnLst>
                              <p:par>
                                <p:cTn id="470" nodeType="clickEffect" fill="hold" presetClass="entr" presetID="16" presetSubtype="21">
                                  <p:stCondLst>
                                    <p:cond delay="0"/>
                                  </p:stCondLst>
                                  <p:childTnLst>
                                    <p:set>
                                      <p:cBhvr>
                                        <p:cTn id="471" dur="1" fill="hold">
                                          <p:stCondLst>
                                            <p:cond delay="0"/>
                                          </p:stCondLst>
                                        </p:cTn>
                                        <p:tgtEl>
                                          <p:spTgt spid="336"/>
                                        </p:tgtEl>
                                        <p:attrNameLst>
                                          <p:attrName>style.visibility</p:attrName>
                                        </p:attrNameLst>
                                      </p:cBhvr>
                                      <p:to>
                                        <p:strVal val="visible"/>
                                      </p:to>
                                    </p:set>
                                    <p:animEffect filter="barn(inVertical)" transition="in">
                                      <p:cBhvr additive="repl">
                                        <p:cTn id="472" dur="500"/>
                                        <p:tgtEl>
                                          <p:spTgt spid="336"/>
                                        </p:tgtEl>
                                      </p:cBhvr>
                                    </p:animEffect>
                                  </p:childTnLst>
                                </p:cTn>
                              </p:par>
                            </p:childTnLst>
                          </p:cTn>
                        </p:par>
                      </p:childTnLst>
                    </p:cTn>
                  </p:par>
                  <p:par>
                    <p:cTn id="473" fill="hold">
                      <p:stCondLst>
                        <p:cond delay="indefinite"/>
                      </p:stCondLst>
                      <p:childTnLst>
                        <p:par>
                          <p:cTn id="474" fill="hold">
                            <p:stCondLst>
                              <p:cond delay="0"/>
                            </p:stCondLst>
                            <p:childTnLst>
                              <p:par>
                                <p:cTn id="475" nodeType="clickEffect" fill="hold" presetClass="entr" presetID="16" presetSubtype="21">
                                  <p:stCondLst>
                                    <p:cond delay="0"/>
                                  </p:stCondLst>
                                  <p:childTnLst>
                                    <p:set>
                                      <p:cBhvr>
                                        <p:cTn id="476" dur="1" fill="hold">
                                          <p:stCondLst>
                                            <p:cond delay="0"/>
                                          </p:stCondLst>
                                        </p:cTn>
                                        <p:tgtEl>
                                          <p:spTgt spid="302"/>
                                        </p:tgtEl>
                                        <p:attrNameLst>
                                          <p:attrName>style.visibility</p:attrName>
                                        </p:attrNameLst>
                                      </p:cBhvr>
                                      <p:to>
                                        <p:strVal val="visible"/>
                                      </p:to>
                                    </p:set>
                                    <p:animEffect filter="barn(inVertical)" transition="in">
                                      <p:cBhvr additive="repl">
                                        <p:cTn id="477" dur="500"/>
                                        <p:tgtEl>
                                          <p:spTgt spid="302"/>
                                        </p:tgtEl>
                                      </p:cBhvr>
                                    </p:animEffect>
                                  </p:childTnLst>
                                </p:cTn>
                              </p:par>
                            </p:childTnLst>
                          </p:cTn>
                        </p:par>
                      </p:childTnLst>
                    </p:cTn>
                  </p:par>
                  <p:par>
                    <p:cTn id="478" fill="hold">
                      <p:stCondLst>
                        <p:cond delay="indefinite"/>
                      </p:stCondLst>
                      <p:childTnLst>
                        <p:par>
                          <p:cTn id="479" fill="hold">
                            <p:stCondLst>
                              <p:cond delay="0"/>
                            </p:stCondLst>
                            <p:childTnLst>
                              <p:par>
                                <p:cTn id="480" nodeType="clickEffect" fill="hold" presetClass="entr" presetID="16" presetSubtype="21">
                                  <p:stCondLst>
                                    <p:cond delay="0"/>
                                  </p:stCondLst>
                                  <p:childTnLst>
                                    <p:set>
                                      <p:cBhvr>
                                        <p:cTn id="481" dur="1" fill="hold">
                                          <p:stCondLst>
                                            <p:cond delay="0"/>
                                          </p:stCondLst>
                                        </p:cTn>
                                        <p:tgtEl>
                                          <p:spTgt spid="313"/>
                                        </p:tgtEl>
                                        <p:attrNameLst>
                                          <p:attrName>style.visibility</p:attrName>
                                        </p:attrNameLst>
                                      </p:cBhvr>
                                      <p:to>
                                        <p:strVal val="visible"/>
                                      </p:to>
                                    </p:set>
                                    <p:animEffect filter="barn(inVertical)" transition="in">
                                      <p:cBhvr additive="repl">
                                        <p:cTn id="482" dur="500"/>
                                        <p:tgtEl>
                                          <p:spTgt spid="313"/>
                                        </p:tgtEl>
                                      </p:cBhvr>
                                    </p:animEffec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6" presetSubtype="21">
                                  <p:stCondLst>
                                    <p:cond delay="0"/>
                                  </p:stCondLst>
                                  <p:childTnLst>
                                    <p:set>
                                      <p:cBhvr>
                                        <p:cTn id="486" dur="1" fill="hold">
                                          <p:stCondLst>
                                            <p:cond delay="0"/>
                                          </p:stCondLst>
                                        </p:cTn>
                                        <p:tgtEl>
                                          <p:spTgt spid="348"/>
                                        </p:tgtEl>
                                        <p:attrNameLst>
                                          <p:attrName>style.visibility</p:attrName>
                                        </p:attrNameLst>
                                      </p:cBhvr>
                                      <p:to>
                                        <p:strVal val="visible"/>
                                      </p:to>
                                    </p:set>
                                    <p:animEffect filter="barn(inVertical)" transition="in">
                                      <p:cBhvr additive="repl">
                                        <p:cTn id="487" dur="500"/>
                                        <p:tgtEl>
                                          <p:spTgt spid="348"/>
                                        </p:tgtEl>
                                      </p:cBhvr>
                                    </p:animEffect>
                                  </p:childTnLst>
                                </p:cTn>
                              </p:par>
                            </p:childTnLst>
                          </p:cTn>
                        </p:par>
                      </p:childTnLst>
                    </p:cTn>
                  </p:par>
                  <p:par>
                    <p:cTn id="488" fill="hold">
                      <p:stCondLst>
                        <p:cond delay="indefinite"/>
                      </p:stCondLst>
                      <p:childTnLst>
                        <p:par>
                          <p:cTn id="489" fill="hold">
                            <p:stCondLst>
                              <p:cond delay="0"/>
                            </p:stCondLst>
                            <p:childTnLst>
                              <p:par>
                                <p:cTn id="490" nodeType="clickEffect" fill="hold" presetClass="entr" presetID="16" presetSubtype="21">
                                  <p:stCondLst>
                                    <p:cond delay="0"/>
                                  </p:stCondLst>
                                  <p:childTnLst>
                                    <p:set>
                                      <p:cBhvr>
                                        <p:cTn id="491" dur="1" fill="hold">
                                          <p:stCondLst>
                                            <p:cond delay="0"/>
                                          </p:stCondLst>
                                        </p:cTn>
                                        <p:tgtEl>
                                          <p:spTgt spid="316"/>
                                        </p:tgtEl>
                                        <p:attrNameLst>
                                          <p:attrName>style.visibility</p:attrName>
                                        </p:attrNameLst>
                                      </p:cBhvr>
                                      <p:to>
                                        <p:strVal val="visible"/>
                                      </p:to>
                                    </p:set>
                                    <p:animEffect filter="barn(inVertical)" transition="in">
                                      <p:cBhvr additive="repl">
                                        <p:cTn id="492" dur="500"/>
                                        <p:tgtEl>
                                          <p:spTgt spid="316"/>
                                        </p:tgtEl>
                                      </p:cBhvr>
                                    </p:animEffect>
                                  </p:childTnLst>
                                </p:cTn>
                              </p:par>
                            </p:childTnLst>
                          </p:cTn>
                        </p:par>
                      </p:childTnLst>
                    </p:cTn>
                  </p:par>
                  <p:par>
                    <p:cTn id="493" fill="hold">
                      <p:stCondLst>
                        <p:cond delay="indefinite"/>
                      </p:stCondLst>
                      <p:childTnLst>
                        <p:par>
                          <p:cTn id="494" fill="hold">
                            <p:stCondLst>
                              <p:cond delay="0"/>
                            </p:stCondLst>
                            <p:childTnLst>
                              <p:par>
                                <p:cTn id="495" nodeType="clickEffect" fill="hold" presetClass="entr" presetID="16" presetSubtype="21">
                                  <p:stCondLst>
                                    <p:cond delay="0"/>
                                  </p:stCondLst>
                                  <p:childTnLst>
                                    <p:set>
                                      <p:cBhvr>
                                        <p:cTn id="496" dur="1" fill="hold">
                                          <p:stCondLst>
                                            <p:cond delay="0"/>
                                          </p:stCondLst>
                                        </p:cTn>
                                        <p:tgtEl>
                                          <p:spTgt spid="306"/>
                                        </p:tgtEl>
                                        <p:attrNameLst>
                                          <p:attrName>style.visibility</p:attrName>
                                        </p:attrNameLst>
                                      </p:cBhvr>
                                      <p:to>
                                        <p:strVal val="visible"/>
                                      </p:to>
                                    </p:set>
                                    <p:animEffect filter="barn(inVertical)" transition="in">
                                      <p:cBhvr additive="repl">
                                        <p:cTn id="497" dur="500"/>
                                        <p:tgtEl>
                                          <p:spTgt spid="306"/>
                                        </p:tgtEl>
                                      </p:cBhvr>
                                    </p:animEffect>
                                  </p:childTnLst>
                                </p:cTn>
                              </p:par>
                            </p:childTnLst>
                          </p:cTn>
                        </p:par>
                      </p:childTnLst>
                    </p:cTn>
                  </p:par>
                  <p:par>
                    <p:cTn id="498" fill="hold">
                      <p:stCondLst>
                        <p:cond delay="indefinite"/>
                      </p:stCondLst>
                      <p:childTnLst>
                        <p:par>
                          <p:cTn id="499" fill="hold">
                            <p:stCondLst>
                              <p:cond delay="0"/>
                            </p:stCondLst>
                            <p:childTnLst>
                              <p:par>
                                <p:cTn id="500" nodeType="clickEffect" fill="hold" presetClass="entr" presetID="16" presetSubtype="21">
                                  <p:stCondLst>
                                    <p:cond delay="0"/>
                                  </p:stCondLst>
                                  <p:childTnLst>
                                    <p:set>
                                      <p:cBhvr>
                                        <p:cTn id="501" dur="1" fill="hold">
                                          <p:stCondLst>
                                            <p:cond delay="0"/>
                                          </p:stCondLst>
                                        </p:cTn>
                                        <p:tgtEl>
                                          <p:spTgt spid="339"/>
                                        </p:tgtEl>
                                        <p:attrNameLst>
                                          <p:attrName>style.visibility</p:attrName>
                                        </p:attrNameLst>
                                      </p:cBhvr>
                                      <p:to>
                                        <p:strVal val="visible"/>
                                      </p:to>
                                    </p:set>
                                    <p:animEffect filter="barn(inVertical)" transition="in">
                                      <p:cBhvr additive="repl">
                                        <p:cTn id="502" dur="500"/>
                                        <p:tgtEl>
                                          <p:spTgt spid="339"/>
                                        </p:tgtEl>
                                      </p:cBhvr>
                                    </p:animEffect>
                                  </p:childTnLst>
                                </p:cTn>
                              </p:par>
                            </p:childTnLst>
                          </p:cTn>
                        </p:par>
                      </p:childTnLst>
                    </p:cTn>
                  </p:par>
                  <p:par>
                    <p:cTn id="503" fill="hold">
                      <p:stCondLst>
                        <p:cond delay="indefinite"/>
                      </p:stCondLst>
                      <p:childTnLst>
                        <p:par>
                          <p:cTn id="504" fill="hold">
                            <p:stCondLst>
                              <p:cond delay="0"/>
                            </p:stCondLst>
                            <p:childTnLst>
                              <p:par>
                                <p:cTn id="505" nodeType="clickEffect" fill="hold" presetClass="entr" presetID="16" presetSubtype="21">
                                  <p:stCondLst>
                                    <p:cond delay="0"/>
                                  </p:stCondLst>
                                  <p:childTnLst>
                                    <p:set>
                                      <p:cBhvr>
                                        <p:cTn id="506" dur="1" fill="hold">
                                          <p:stCondLst>
                                            <p:cond delay="0"/>
                                          </p:stCondLst>
                                        </p:cTn>
                                        <p:tgtEl>
                                          <p:spTgt spid="344"/>
                                        </p:tgtEl>
                                        <p:attrNameLst>
                                          <p:attrName>style.visibility</p:attrName>
                                        </p:attrNameLst>
                                      </p:cBhvr>
                                      <p:to>
                                        <p:strVal val="visible"/>
                                      </p:to>
                                    </p:set>
                                    <p:animEffect filter="barn(inVertical)" transition="in">
                                      <p:cBhvr additive="repl">
                                        <p:cTn id="507" dur="5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80" name="CustomShape 2"/>
          <p:cNvSpPr/>
          <p:nvPr/>
        </p:nvSpPr>
        <p:spPr>
          <a:xfrm>
            <a:off x="367200" y="-182520"/>
            <a:ext cx="7308720" cy="115200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0" lang="en-US" sz="4400" spc="-1" strike="noStrike">
                <a:solidFill>
                  <a:srgbClr val="e7e6e6"/>
                </a:solidFill>
                <a:latin typeface="Calibri Light"/>
              </a:rPr>
              <a:t>Objectives </a:t>
            </a:r>
            <a:endParaRPr b="0" lang="en-US" sz="4400" spc="-1" strike="noStrike">
              <a:latin typeface="Arial"/>
            </a:endParaRPr>
          </a:p>
        </p:txBody>
      </p:sp>
      <p:sp>
        <p:nvSpPr>
          <p:cNvPr id="81" name="CustomShape 3"/>
          <p:cNvSpPr/>
          <p:nvPr/>
        </p:nvSpPr>
        <p:spPr>
          <a:xfrm>
            <a:off x="1562400" y="1208520"/>
            <a:ext cx="9264240" cy="3256560"/>
          </a:xfrm>
          <a:prstGeom prst="rect">
            <a:avLst/>
          </a:prstGeom>
          <a:noFill/>
          <a:ln>
            <a:noFill/>
          </a:ln>
        </p:spPr>
        <p:style>
          <a:lnRef idx="0"/>
          <a:fillRef idx="0"/>
          <a:effectRef idx="0"/>
          <a:fontRef idx="minor"/>
        </p:style>
        <p:txBody>
          <a:bodyPr lIns="0" rIns="0" tIns="7560" bIns="0">
            <a:spAutoFit/>
          </a:bodyPr>
          <a:p>
            <a:pPr marL="274320" indent="-266040">
              <a:lnSpc>
                <a:spcPct val="131000"/>
              </a:lnSpc>
              <a:spcBef>
                <a:spcPts val="62"/>
              </a:spcBef>
              <a:tabLst>
                <a:tab algn="l" pos="0"/>
              </a:tabLst>
            </a:pPr>
            <a:r>
              <a:rPr b="1" lang="en-US" sz="2000" spc="-738" strike="noStrike" baseline="2000">
                <a:solidFill>
                  <a:srgbClr val="444444"/>
                </a:solidFill>
                <a:latin typeface="Calibri"/>
                <a:ea typeface="DejaVu Sans"/>
              </a:rPr>
              <a:t>👉</a:t>
            </a:r>
            <a:r>
              <a:rPr b="1" lang="en-US" sz="2000" spc="-738" strike="noStrike" baseline="2000">
                <a:solidFill>
                  <a:srgbClr val="444444"/>
                </a:solidFill>
                <a:latin typeface="Calibri"/>
                <a:ea typeface="DejaVu Sans"/>
              </a:rPr>
              <a:t>	</a:t>
            </a:r>
            <a:r>
              <a:rPr b="1" lang="en-US" sz="2000" spc="-1" strike="noStrike">
                <a:solidFill>
                  <a:srgbClr val="000000"/>
                </a:solidFill>
                <a:latin typeface="Calibri"/>
                <a:ea typeface="DejaVu Sans"/>
              </a:rPr>
              <a:t>What Is Network </a:t>
            </a:r>
            <a:endParaRPr b="0" lang="en-US" sz="2000" spc="-1" strike="noStrike">
              <a:latin typeface="Arial"/>
            </a:endParaRPr>
          </a:p>
          <a:p>
            <a:pPr marL="274320" indent="-266040">
              <a:lnSpc>
                <a:spcPct val="131000"/>
              </a:lnSpc>
              <a:spcBef>
                <a:spcPts val="62"/>
              </a:spcBef>
              <a:tabLst>
                <a:tab algn="l" pos="0"/>
              </a:tabLst>
            </a:pPr>
            <a:r>
              <a:rPr b="1" lang="en-US" sz="2000" spc="-738" strike="noStrike" baseline="2000">
                <a:solidFill>
                  <a:srgbClr val="444444"/>
                </a:solidFill>
                <a:latin typeface="Calibri"/>
                <a:ea typeface="DejaVu Sans"/>
              </a:rPr>
              <a:t>👉</a:t>
            </a:r>
            <a:r>
              <a:rPr b="1" lang="en-US" sz="2000" spc="-738" strike="noStrike" baseline="2000">
                <a:solidFill>
                  <a:srgbClr val="444444"/>
                </a:solidFill>
                <a:latin typeface="Calibri"/>
                <a:ea typeface="DejaVu Sans"/>
              </a:rPr>
              <a:t>	</a:t>
            </a:r>
            <a:r>
              <a:rPr b="1" lang="en-US" sz="2000" spc="-1" strike="noStrike">
                <a:solidFill>
                  <a:srgbClr val="000000"/>
                </a:solidFill>
                <a:latin typeface="Calibri"/>
                <a:ea typeface="DejaVu Sans"/>
              </a:rPr>
              <a:t>Internet</a:t>
            </a:r>
            <a:endParaRPr b="0" lang="en-US" sz="2000" spc="-1" strike="noStrike">
              <a:latin typeface="Arial"/>
            </a:endParaRPr>
          </a:p>
          <a:p>
            <a:pPr marL="274320" indent="-266040">
              <a:lnSpc>
                <a:spcPct val="131000"/>
              </a:lnSpc>
              <a:spcBef>
                <a:spcPts val="62"/>
              </a:spcBef>
              <a:tabLst>
                <a:tab algn="l" pos="0"/>
              </a:tabLst>
            </a:pPr>
            <a:r>
              <a:rPr b="1" lang="en-US" sz="2000" spc="-738" strike="noStrike" baseline="2000">
                <a:solidFill>
                  <a:srgbClr val="444444"/>
                </a:solidFill>
                <a:latin typeface="Calibri"/>
                <a:ea typeface="DejaVu Sans"/>
              </a:rPr>
              <a:t>👉</a:t>
            </a:r>
            <a:r>
              <a:rPr b="1" lang="en-US" sz="2000" spc="-738" strike="noStrike" baseline="2000">
                <a:solidFill>
                  <a:srgbClr val="444444"/>
                </a:solidFill>
                <a:latin typeface="Calibri"/>
                <a:ea typeface="DejaVu Sans"/>
              </a:rPr>
              <a:t>	</a:t>
            </a:r>
            <a:r>
              <a:rPr b="1" lang="en-US" sz="2000" spc="-1" strike="noStrike">
                <a:solidFill>
                  <a:srgbClr val="000000"/>
                </a:solidFill>
                <a:latin typeface="Calibri"/>
                <a:ea typeface="DejaVu Sans"/>
              </a:rPr>
              <a:t>Building blocks of the Internet</a:t>
            </a:r>
            <a:endParaRPr b="0" lang="en-US" sz="2000" spc="-1" strike="noStrike">
              <a:latin typeface="Arial"/>
            </a:endParaRPr>
          </a:p>
          <a:p>
            <a:pPr marL="274320" indent="-266040">
              <a:lnSpc>
                <a:spcPct val="131000"/>
              </a:lnSpc>
              <a:spcBef>
                <a:spcPts val="62"/>
              </a:spcBef>
              <a:tabLst>
                <a:tab algn="l" pos="0"/>
              </a:tabLst>
            </a:pPr>
            <a:r>
              <a:rPr b="1" lang="en-US" sz="2000" spc="-738" strike="noStrike" baseline="2000">
                <a:solidFill>
                  <a:srgbClr val="444444"/>
                </a:solidFill>
                <a:latin typeface="Calibri"/>
                <a:ea typeface="DejaVu Sans"/>
              </a:rPr>
              <a:t>👉</a:t>
            </a:r>
            <a:r>
              <a:rPr b="1" lang="en-US" sz="2000" spc="-738" strike="noStrike" baseline="2000">
                <a:solidFill>
                  <a:srgbClr val="444444"/>
                </a:solidFill>
                <a:latin typeface="Calibri"/>
                <a:ea typeface="DejaVu Sans"/>
              </a:rPr>
              <a:t>	</a:t>
            </a:r>
            <a:r>
              <a:rPr b="1" lang="en-US" sz="2000" spc="-1" strike="noStrike">
                <a:solidFill>
                  <a:srgbClr val="000000"/>
                </a:solidFill>
                <a:latin typeface="Calibri"/>
                <a:ea typeface="DejaVu Sans"/>
              </a:rPr>
              <a:t>Intranet and Extranet</a:t>
            </a:r>
            <a:endParaRPr b="0" lang="en-US" sz="2000" spc="-1" strike="noStrike">
              <a:latin typeface="Arial"/>
            </a:endParaRPr>
          </a:p>
          <a:p>
            <a:pPr marL="274320" indent="-266040">
              <a:lnSpc>
                <a:spcPct val="131000"/>
              </a:lnSpc>
              <a:spcBef>
                <a:spcPts val="62"/>
              </a:spcBef>
              <a:tabLst>
                <a:tab algn="l" pos="0"/>
              </a:tabLst>
            </a:pPr>
            <a:r>
              <a:rPr b="1" lang="en-US" sz="2000" spc="-738" strike="noStrike" baseline="2000">
                <a:solidFill>
                  <a:srgbClr val="444444"/>
                </a:solidFill>
                <a:latin typeface="Calibri"/>
                <a:ea typeface="DejaVu Sans"/>
              </a:rPr>
              <a:t>👉</a:t>
            </a:r>
            <a:r>
              <a:rPr b="1" lang="en-US" sz="2000" spc="-738" strike="noStrike" baseline="2000">
                <a:solidFill>
                  <a:srgbClr val="444444"/>
                </a:solidFill>
                <a:latin typeface="Calibri"/>
                <a:ea typeface="DejaVu Sans"/>
              </a:rPr>
              <a:t>	</a:t>
            </a:r>
            <a:r>
              <a:rPr b="1" lang="en-US" sz="2000" spc="-1" strike="noStrike">
                <a:solidFill>
                  <a:srgbClr val="000000"/>
                </a:solidFill>
                <a:latin typeface="Calibri"/>
                <a:ea typeface="DejaVu Sans"/>
              </a:rPr>
              <a:t>Uses of the Internet</a:t>
            </a:r>
            <a:endParaRPr b="0" lang="en-US" sz="2000" spc="-1" strike="noStrike">
              <a:latin typeface="Arial"/>
            </a:endParaRPr>
          </a:p>
          <a:p>
            <a:pPr marL="274320" indent="-266040">
              <a:lnSpc>
                <a:spcPct val="131000"/>
              </a:lnSpc>
              <a:spcBef>
                <a:spcPts val="62"/>
              </a:spcBef>
              <a:tabLst>
                <a:tab algn="l" pos="0"/>
              </a:tabLst>
            </a:pPr>
            <a:r>
              <a:rPr b="1" lang="en-US" sz="2000" spc="-738" strike="noStrike" baseline="2000">
                <a:solidFill>
                  <a:srgbClr val="444444"/>
                </a:solidFill>
                <a:latin typeface="Calibri"/>
                <a:ea typeface="DejaVu Sans"/>
              </a:rPr>
              <a:t>👉</a:t>
            </a:r>
            <a:r>
              <a:rPr b="1" lang="en-US" sz="2000" spc="-738" strike="noStrike" baseline="2000">
                <a:solidFill>
                  <a:srgbClr val="444444"/>
                </a:solidFill>
                <a:latin typeface="Calibri"/>
                <a:ea typeface="DejaVu Sans"/>
              </a:rPr>
              <a:t>	</a:t>
            </a:r>
            <a:r>
              <a:rPr b="1" lang="en-US" sz="2000" spc="-1" strike="noStrike">
                <a:solidFill>
                  <a:srgbClr val="000000"/>
                </a:solidFill>
                <a:latin typeface="Calibri"/>
                <a:ea typeface="DejaVu Sans"/>
              </a:rPr>
              <a:t>Web and Web Servers</a:t>
            </a:r>
            <a:endParaRPr b="0" lang="en-US" sz="2000" spc="-1" strike="noStrike">
              <a:latin typeface="Arial"/>
            </a:endParaRPr>
          </a:p>
          <a:p>
            <a:pPr marL="274320" indent="-266040">
              <a:lnSpc>
                <a:spcPct val="131000"/>
              </a:lnSpc>
              <a:spcBef>
                <a:spcPts val="62"/>
              </a:spcBef>
              <a:tabLst>
                <a:tab algn="l" pos="0"/>
              </a:tabLst>
            </a:pPr>
            <a:r>
              <a:rPr b="1" lang="en-US" sz="2000" spc="-738" strike="noStrike" baseline="2000">
                <a:solidFill>
                  <a:srgbClr val="444444"/>
                </a:solidFill>
                <a:latin typeface="Calibri"/>
                <a:ea typeface="DejaVu Sans"/>
              </a:rPr>
              <a:t>👉</a:t>
            </a:r>
            <a:r>
              <a:rPr b="1" lang="en-US" sz="2000" spc="-738" strike="noStrike" baseline="2000">
                <a:solidFill>
                  <a:srgbClr val="444444"/>
                </a:solidFill>
                <a:latin typeface="Calibri"/>
                <a:ea typeface="DejaVu Sans"/>
              </a:rPr>
              <a:t>	</a:t>
            </a:r>
            <a:r>
              <a:rPr b="1" lang="en-US" sz="2000" spc="-1" strike="noStrike">
                <a:solidFill>
                  <a:srgbClr val="000000"/>
                </a:solidFill>
                <a:latin typeface="Calibri"/>
                <a:ea typeface="DejaVu Sans"/>
              </a:rPr>
              <a:t>What  happens when We access web page</a:t>
            </a:r>
            <a:endParaRPr b="0" lang="en-US" sz="2000" spc="-1" strike="noStrike">
              <a:latin typeface="Arial"/>
            </a:endParaRPr>
          </a:p>
          <a:p>
            <a:pPr marL="274320" indent="-266040">
              <a:lnSpc>
                <a:spcPct val="131000"/>
              </a:lnSpc>
              <a:spcBef>
                <a:spcPts val="62"/>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6" presetSubtype="21">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filter="barn(inVertical)" transition="in">
                                      <p:cBhvr additive="repl">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6" presetSubtype="21">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filter="barn(inVertical)" transition="in">
                                      <p:cBhvr additive="repl">
                                        <p:cTn id="12" dur="500"/>
                                        <p:tgtEl>
                                          <p:spTgt spid="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6" presetSubtype="21">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filter="barn(inVertical)" transition="in">
                                      <p:cBhvr additive="repl">
                                        <p:cTn id="17" dur="500"/>
                                        <p:tgtEl>
                                          <p:spTgt spid="8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83" name="CustomShape 2"/>
          <p:cNvSpPr/>
          <p:nvPr/>
        </p:nvSpPr>
        <p:spPr>
          <a:xfrm>
            <a:off x="367200" y="-182520"/>
            <a:ext cx="7308720" cy="115200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0" lang="en-US" sz="3000" spc="-1" strike="noStrike">
                <a:solidFill>
                  <a:srgbClr val="ffffff"/>
                </a:solidFill>
                <a:latin typeface="Arial"/>
              </a:rPr>
              <a:t>What is Network?</a:t>
            </a:r>
            <a:endParaRPr b="0" lang="en-US" sz="3000" spc="-1" strike="noStrike">
              <a:latin typeface="Arial"/>
            </a:endParaRPr>
          </a:p>
        </p:txBody>
      </p:sp>
      <p:grpSp>
        <p:nvGrpSpPr>
          <p:cNvPr id="84" name="Group 3"/>
          <p:cNvGrpSpPr/>
          <p:nvPr/>
        </p:nvGrpSpPr>
        <p:grpSpPr>
          <a:xfrm>
            <a:off x="640080" y="1371600"/>
            <a:ext cx="11429640" cy="3644280"/>
            <a:chOff x="640080" y="1371600"/>
            <a:chExt cx="11429640" cy="3644280"/>
          </a:xfrm>
        </p:grpSpPr>
        <p:sp>
          <p:nvSpPr>
            <p:cNvPr id="85" name="CustomShape 4"/>
            <p:cNvSpPr/>
            <p:nvPr/>
          </p:nvSpPr>
          <p:spPr>
            <a:xfrm>
              <a:off x="640080" y="1371600"/>
              <a:ext cx="6068160" cy="2984760"/>
            </a:xfrm>
            <a:prstGeom prst="rect">
              <a:avLst/>
            </a:prstGeom>
            <a:noFill/>
            <a:ln>
              <a:noFill/>
            </a:ln>
          </p:spPr>
          <p:style>
            <a:lnRef idx="0"/>
            <a:fillRef idx="0"/>
            <a:effectRef idx="0"/>
            <a:fontRef idx="minor"/>
          </p:style>
          <p:txBody>
            <a:bodyPr lIns="0" rIns="0" tIns="7560" bIns="0">
              <a:spAutoFit/>
            </a:bodyPr>
            <a:p>
              <a:pPr marL="274320" indent="-266040" algn="ctr">
                <a:lnSpc>
                  <a:spcPct val="131000"/>
                </a:lnSpc>
                <a:spcBef>
                  <a:spcPts val="62"/>
                </a:spcBef>
                <a:tabLst>
                  <a:tab algn="l" pos="0"/>
                </a:tabLst>
              </a:pPr>
              <a:r>
                <a:rPr b="1" lang="en-US" sz="2000" spc="-1" strike="noStrike">
                  <a:solidFill>
                    <a:srgbClr val="000000"/>
                  </a:solidFill>
                  <a:latin typeface="Arial"/>
                  <a:ea typeface="DejaVu Sans"/>
                </a:rPr>
                <a:t>Network</a:t>
              </a:r>
              <a:endParaRPr b="0" lang="en-US" sz="2000" spc="-1" strike="noStrike">
                <a:latin typeface="Arial"/>
              </a:endParaRPr>
            </a:p>
            <a:p>
              <a:pPr marL="274320" indent="-266040">
                <a:lnSpc>
                  <a:spcPct val="111000"/>
                </a:lnSpc>
                <a:spcBef>
                  <a:spcPts val="930"/>
                </a:spcBef>
                <a:tabLst>
                  <a:tab algn="l" pos="0"/>
                </a:tabLst>
              </a:pPr>
              <a:r>
                <a:rPr b="0" lang="en-US" sz="1800" spc="-738" strike="noStrike" baseline="2000">
                  <a:solidFill>
                    <a:srgbClr val="444444"/>
                  </a:solidFill>
                  <a:latin typeface="Arial"/>
                  <a:ea typeface="Noto Sans CJK SC"/>
                </a:rPr>
                <a:t>👉</a:t>
              </a:r>
              <a:r>
                <a:rPr b="0" lang="en-US" sz="1800" spc="-738" strike="noStrike" baseline="2000">
                  <a:solidFill>
                    <a:srgbClr val="444444"/>
                  </a:solidFill>
                  <a:latin typeface="Arial"/>
                  <a:ea typeface="Noto Sans CJK SC"/>
                </a:rPr>
                <a:t>	</a:t>
              </a:r>
              <a:r>
                <a:rPr b="0" lang="en-US" sz="2000" spc="-1" strike="noStrike">
                  <a:solidFill>
                    <a:srgbClr val="474b57"/>
                  </a:solidFill>
                  <a:latin typeface="Georgia"/>
                  <a:ea typeface="DejaVu Sans"/>
                </a:rPr>
                <a:t>A </a:t>
              </a:r>
              <a:r>
                <a:rPr b="1" lang="en-US" sz="2000" spc="-1" strike="noStrike">
                  <a:solidFill>
                    <a:srgbClr val="474b57"/>
                  </a:solidFill>
                  <a:latin typeface="Georgia"/>
                  <a:ea typeface="DejaVu Sans"/>
                </a:rPr>
                <a:t>network</a:t>
              </a:r>
              <a:r>
                <a:rPr b="0" lang="en-US" sz="2000" spc="-1" strike="noStrike">
                  <a:solidFill>
                    <a:srgbClr val="474b57"/>
                  </a:solidFill>
                  <a:latin typeface="Georgia"/>
                  <a:ea typeface="DejaVu Sans"/>
                </a:rPr>
                <a:t> is a collection of computers, servers, mainframes, network devices, peripherals, or other </a:t>
              </a:r>
              <a:r>
                <a:rPr b="1" lang="en-US" sz="2000" spc="-1" strike="noStrike">
                  <a:solidFill>
                    <a:srgbClr val="474b57"/>
                  </a:solidFill>
                  <a:latin typeface="Georgia"/>
                  <a:ea typeface="DejaVu Sans"/>
                </a:rPr>
                <a:t>devices connected to one another </a:t>
              </a:r>
              <a:r>
                <a:rPr b="0" lang="en-US" sz="2000" spc="-1" strike="noStrike">
                  <a:solidFill>
                    <a:srgbClr val="474b57"/>
                  </a:solidFill>
                  <a:latin typeface="Georgia"/>
                  <a:ea typeface="DejaVu Sans"/>
                </a:rPr>
                <a:t>to allow the sharing of data</a:t>
              </a:r>
              <a:endParaRPr b="0" lang="en-US" sz="2000" spc="-1" strike="noStrike">
                <a:latin typeface="Arial"/>
              </a:endParaRPr>
            </a:p>
            <a:p>
              <a:pPr marL="274320" indent="-266040">
                <a:lnSpc>
                  <a:spcPct val="131000"/>
                </a:lnSpc>
                <a:spcBef>
                  <a:spcPts val="62"/>
                </a:spcBef>
                <a:tabLst>
                  <a:tab algn="l" pos="0"/>
                </a:tabLst>
              </a:pPr>
              <a:endParaRPr b="0" lang="en-US" sz="2000" spc="-1" strike="noStrike">
                <a:latin typeface="Arial"/>
              </a:endParaRPr>
            </a:p>
            <a:p>
              <a:pPr marL="274320" indent="-266040">
                <a:lnSpc>
                  <a:spcPct val="129000"/>
                </a:lnSpc>
                <a:tabLst>
                  <a:tab algn="l" pos="0"/>
                </a:tabLst>
              </a:pPr>
              <a:endParaRPr b="0" lang="en-US" sz="2000" spc="-1" strike="noStrike">
                <a:latin typeface="Arial"/>
              </a:endParaRPr>
            </a:p>
            <a:p>
              <a:pPr marL="274320" indent="-266040">
                <a:lnSpc>
                  <a:spcPct val="100000"/>
                </a:lnSpc>
                <a:spcBef>
                  <a:spcPts val="11"/>
                </a:spcBef>
                <a:tabLst>
                  <a:tab algn="l" pos="0"/>
                </a:tabLst>
              </a:pPr>
              <a:endParaRPr b="0" lang="en-US" sz="2000" spc="-1" strike="noStrike">
                <a:latin typeface="Arial"/>
              </a:endParaRPr>
            </a:p>
          </p:txBody>
        </p:sp>
        <p:pic>
          <p:nvPicPr>
            <p:cNvPr id="86" name="Picture 6" descr=""/>
            <p:cNvPicPr/>
            <p:nvPr/>
          </p:nvPicPr>
          <p:blipFill>
            <a:blip r:embed="rId2"/>
            <a:stretch/>
          </p:blipFill>
          <p:spPr>
            <a:xfrm>
              <a:off x="6900480" y="1624320"/>
              <a:ext cx="5169240" cy="3391560"/>
            </a:xfrm>
            <a:prstGeom prst="rect">
              <a:avLst/>
            </a:prstGeom>
            <a:ln>
              <a:noFill/>
            </a:ln>
          </p:spPr>
        </p:pic>
      </p:grpSp>
      <p:sp>
        <p:nvSpPr>
          <p:cNvPr id="87" name="CustomShape 5"/>
          <p:cNvSpPr/>
          <p:nvPr/>
        </p:nvSpPr>
        <p:spPr>
          <a:xfrm>
            <a:off x="448200" y="2676600"/>
            <a:ext cx="5155560" cy="1645200"/>
          </a:xfrm>
          <a:prstGeom prst="rect">
            <a:avLst/>
          </a:prstGeom>
          <a:noFill/>
          <a:ln>
            <a:noFill/>
          </a:ln>
        </p:spPr>
        <p:style>
          <a:lnRef idx="0"/>
          <a:fillRef idx="0"/>
          <a:effectRef idx="0"/>
          <a:fontRef idx="minor"/>
        </p:style>
        <p:txBody>
          <a:bodyPr lIns="0" rIns="0" tIns="7560" bIns="0">
            <a:spAutoFit/>
          </a:bodyPr>
          <a:p>
            <a:pPr marL="274320" indent="-266040">
              <a:lnSpc>
                <a:spcPct val="131000"/>
              </a:lnSpc>
              <a:spcBef>
                <a:spcPts val="62"/>
              </a:spcBef>
              <a:tabLst>
                <a:tab algn="l" pos="0"/>
              </a:tabLst>
            </a:pPr>
            <a:endParaRPr b="0" lang="en-US" sz="1800" spc="-1" strike="noStrike">
              <a:latin typeface="Arial"/>
            </a:endParaRPr>
          </a:p>
          <a:p>
            <a:pPr marL="274320" indent="-266040">
              <a:lnSpc>
                <a:spcPct val="131000"/>
              </a:lnSpc>
              <a:spcBef>
                <a:spcPts val="62"/>
              </a:spcBef>
              <a:tabLst>
                <a:tab algn="l" pos="0"/>
              </a:tabLst>
            </a:pPr>
            <a:endParaRPr b="0" lang="en-US" sz="1800" spc="-1" strike="noStrike">
              <a:latin typeface="Arial"/>
            </a:endParaRPr>
          </a:p>
          <a:p>
            <a:pPr marL="274320" indent="-266040">
              <a:lnSpc>
                <a:spcPct val="131000"/>
              </a:lnSpc>
              <a:spcBef>
                <a:spcPts val="62"/>
              </a:spcBef>
              <a:tabLst>
                <a:tab algn="l" pos="0"/>
              </a:tabLst>
            </a:pPr>
            <a:endParaRPr b="0" lang="en-US" sz="1800" spc="-1" strike="noStrike">
              <a:latin typeface="Arial"/>
            </a:endParaRPr>
          </a:p>
          <a:p>
            <a:pPr marL="274320" indent="-266040">
              <a:lnSpc>
                <a:spcPct val="129000"/>
              </a:lnSpc>
              <a:tabLst>
                <a:tab algn="l" pos="0"/>
              </a:tabLst>
            </a:pPr>
            <a:endParaRPr b="0" lang="en-US" sz="1800" spc="-1" strike="noStrike">
              <a:latin typeface="Arial"/>
            </a:endParaRPr>
          </a:p>
          <a:p>
            <a:pPr marL="274320" indent="-266040">
              <a:lnSpc>
                <a:spcPct val="100000"/>
              </a:lnSpc>
              <a:spcBef>
                <a:spcPts val="11"/>
              </a:spcBef>
              <a:tabLst>
                <a:tab algn="l" pos="0"/>
              </a:tabLst>
            </a:pPr>
            <a:endParaRPr b="0" lang="en-US" sz="1800" spc="-1" strike="noStrike">
              <a:latin typeface="Arial"/>
            </a:endParaRPr>
          </a:p>
        </p:txBody>
      </p:sp>
      <p:sp>
        <p:nvSpPr>
          <p:cNvPr id="88" name="CustomShape 6"/>
          <p:cNvSpPr/>
          <p:nvPr/>
        </p:nvSpPr>
        <p:spPr>
          <a:xfrm>
            <a:off x="448200" y="4115880"/>
            <a:ext cx="5155560" cy="2521440"/>
          </a:xfrm>
          <a:prstGeom prst="rect">
            <a:avLst/>
          </a:prstGeom>
          <a:noFill/>
          <a:ln>
            <a:noFill/>
          </a:ln>
        </p:spPr>
        <p:style>
          <a:lnRef idx="0"/>
          <a:fillRef idx="0"/>
          <a:effectRef idx="0"/>
          <a:fontRef idx="minor"/>
        </p:style>
        <p:txBody>
          <a:bodyPr lIns="0" rIns="0" tIns="7560" bIns="0">
            <a:spAutoFit/>
          </a:bodyPr>
          <a:p>
            <a:pPr marL="274320" indent="-266040">
              <a:lnSpc>
                <a:spcPct val="131000"/>
              </a:lnSpc>
              <a:spcBef>
                <a:spcPts val="62"/>
              </a:spcBef>
              <a:tabLst>
                <a:tab algn="l" pos="0"/>
              </a:tabLst>
            </a:pPr>
            <a:endParaRPr b="0" lang="en-US" sz="1800" spc="-1" strike="noStrike">
              <a:latin typeface="Arial"/>
            </a:endParaRPr>
          </a:p>
          <a:p>
            <a:pPr marL="274320" indent="-266040">
              <a:lnSpc>
                <a:spcPct val="111000"/>
              </a:lnSpc>
              <a:spcBef>
                <a:spcPts val="930"/>
              </a:spcBef>
              <a:tabLst>
                <a:tab algn="l" pos="0"/>
              </a:tabLst>
            </a:pPr>
            <a:r>
              <a:rPr b="0" lang="en-US" sz="1800" spc="-738" strike="noStrike" baseline="2000">
                <a:solidFill>
                  <a:srgbClr val="444444"/>
                </a:solidFill>
                <a:latin typeface="Arial"/>
                <a:ea typeface="Noto Sans CJK SC"/>
              </a:rPr>
              <a:t>👉</a:t>
            </a:r>
            <a:r>
              <a:rPr b="0" lang="en-US" sz="1800" spc="-738" strike="noStrike" baseline="2000">
                <a:solidFill>
                  <a:srgbClr val="444444"/>
                </a:solidFill>
                <a:latin typeface="Arial"/>
                <a:ea typeface="Noto Sans CJK SC"/>
              </a:rPr>
              <a:t>	</a:t>
            </a:r>
            <a:r>
              <a:rPr b="0" lang="en-US" sz="2000" spc="-1" strike="noStrike">
                <a:solidFill>
                  <a:srgbClr val="474b57"/>
                </a:solidFill>
                <a:latin typeface="Georgia"/>
                <a:ea typeface="DejaVu Sans"/>
              </a:rPr>
              <a:t>Excellent example of a network is the </a:t>
            </a:r>
            <a:r>
              <a:rPr b="0" lang="en-US" sz="2000" spc="-1" strike="noStrike" u="sng">
                <a:solidFill>
                  <a:srgbClr val="0563c1"/>
                </a:solidFill>
                <a:uFillTx/>
                <a:latin typeface="Georgia"/>
                <a:ea typeface="DejaVu Sans"/>
                <a:hlinkClick r:id="rId3"/>
              </a:rPr>
              <a:t>Internet</a:t>
            </a:r>
            <a:r>
              <a:rPr b="0" lang="en-US" sz="2000" spc="-1" strike="noStrike">
                <a:solidFill>
                  <a:srgbClr val="474b57"/>
                </a:solidFill>
                <a:latin typeface="Georgia"/>
                <a:ea typeface="DejaVu Sans"/>
              </a:rPr>
              <a:t>, which connects millions of people all over the world. </a:t>
            </a:r>
            <a:endParaRPr b="0" lang="en-US" sz="2000" spc="-1" strike="noStrike">
              <a:latin typeface="Arial"/>
            </a:endParaRPr>
          </a:p>
          <a:p>
            <a:pPr marL="274320" indent="-266040">
              <a:lnSpc>
                <a:spcPct val="131000"/>
              </a:lnSpc>
              <a:spcBef>
                <a:spcPts val="62"/>
              </a:spcBef>
              <a:tabLst>
                <a:tab algn="l" pos="0"/>
              </a:tabLst>
            </a:pPr>
            <a:endParaRPr b="0" lang="en-US" sz="2000" spc="-1" strike="noStrike">
              <a:latin typeface="Arial"/>
            </a:endParaRPr>
          </a:p>
          <a:p>
            <a:pPr marL="274320" indent="-266040">
              <a:lnSpc>
                <a:spcPct val="129000"/>
              </a:lnSpc>
              <a:tabLst>
                <a:tab algn="l" pos="0"/>
              </a:tabLst>
            </a:pPr>
            <a:endParaRPr b="0" lang="en-US" sz="2000" spc="-1" strike="noStrike">
              <a:latin typeface="Arial"/>
            </a:endParaRPr>
          </a:p>
          <a:p>
            <a:pPr marL="274320" indent="-266040">
              <a:lnSpc>
                <a:spcPct val="100000"/>
              </a:lnSpc>
              <a:spcBef>
                <a:spcPts val="11"/>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8" dur="indefinite" restart="never" nodeType="tmRoot">
          <p:childTnLst>
            <p:seq>
              <p:cTn id="19" dur="indefinite" nodeType="mainSeq">
                <p:childTnLst>
                  <p:par>
                    <p:cTn id="20" fill="hold">
                      <p:stCondLst>
                        <p:cond delay="indefinite"/>
                      </p:stCondLst>
                      <p:childTnLst>
                        <p:par>
                          <p:cTn id="21" fill="hold">
                            <p:stCondLst>
                              <p:cond delay="0"/>
                            </p:stCondLst>
                            <p:childTnLst>
                              <p:par>
                                <p:cTn id="22" nodeType="clickEffect" fill="hold" presetClass="entr" presetID="16" presetSubtype="21">
                                  <p:stCondLst>
                                    <p:cond delay="0"/>
                                  </p:stCondLst>
                                  <p:childTnLst>
                                    <p:set>
                                      <p:cBhvr>
                                        <p:cTn id="23" dur="1" fill="hold">
                                          <p:stCondLst>
                                            <p:cond delay="0"/>
                                          </p:stCondLst>
                                        </p:cTn>
                                        <p:tgtEl>
                                          <p:spTgt spid="84"/>
                                        </p:tgtEl>
                                        <p:attrNameLst>
                                          <p:attrName>style.visibility</p:attrName>
                                        </p:attrNameLst>
                                      </p:cBhvr>
                                      <p:to>
                                        <p:strVal val="visible"/>
                                      </p:to>
                                    </p:set>
                                    <p:animEffect filter="barn(inVertical)" transition="in">
                                      <p:cBhvr additive="repl">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6" presetSubtype="21">
                                  <p:stCondLst>
                                    <p:cond delay="0"/>
                                  </p:stCondLst>
                                  <p:childTnLst>
                                    <p:set>
                                      <p:cBhvr>
                                        <p:cTn id="28" dur="1" fill="hold">
                                          <p:stCondLst>
                                            <p:cond delay="0"/>
                                          </p:stCondLst>
                                        </p:cTn>
                                        <p:tgtEl>
                                          <p:spTgt spid="87"/>
                                        </p:tgtEl>
                                        <p:attrNameLst>
                                          <p:attrName>style.visibility</p:attrName>
                                        </p:attrNameLst>
                                      </p:cBhvr>
                                      <p:to>
                                        <p:strVal val="visible"/>
                                      </p:to>
                                    </p:set>
                                    <p:animEffect filter="barn(inVertical)" transition="in">
                                      <p:cBhvr additive="repl">
                                        <p:cTn id="29" dur="500"/>
                                        <p:tgtEl>
                                          <p:spTgt spid="87"/>
                                        </p:tgtEl>
                                      </p:cBhvr>
                                    </p:animEffect>
                                  </p:childTnLst>
                                </p:cTn>
                              </p:par>
                            </p:childTnLst>
                          </p:cTn>
                        </p:par>
                      </p:childTnLst>
                    </p:cTn>
                  </p:par>
                  <p:par>
                    <p:cTn id="30" fill="hold">
                      <p:stCondLst>
                        <p:cond delay="indefinite"/>
                      </p:stCondLst>
                      <p:childTnLst>
                        <p:par>
                          <p:cTn id="31" fill="hold">
                            <p:stCondLst>
                              <p:cond delay="0"/>
                            </p:stCondLst>
                            <p:childTnLst>
                              <p:par>
                                <p:cTn id="32" nodeType="clickEffect" fill="hold" presetClass="entr" presetID="16" presetSubtype="21">
                                  <p:stCondLst>
                                    <p:cond delay="0"/>
                                  </p:stCondLst>
                                  <p:childTnLst>
                                    <p:set>
                                      <p:cBhvr>
                                        <p:cTn id="33" dur="1" fill="hold">
                                          <p:stCondLst>
                                            <p:cond delay="0"/>
                                          </p:stCondLst>
                                        </p:cTn>
                                        <p:tgtEl>
                                          <p:spTgt spid="88"/>
                                        </p:tgtEl>
                                        <p:attrNameLst>
                                          <p:attrName>style.visibility</p:attrName>
                                        </p:attrNameLst>
                                      </p:cBhvr>
                                      <p:to>
                                        <p:strVal val="visible"/>
                                      </p:to>
                                    </p:set>
                                    <p:animEffect filter="barn(inVertical)" transition="in">
                                      <p:cBhvr additive="repl">
                                        <p:cTn id="34" dur="5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90" name="CustomShape 2"/>
          <p:cNvSpPr/>
          <p:nvPr/>
        </p:nvSpPr>
        <p:spPr>
          <a:xfrm>
            <a:off x="367200" y="-182520"/>
            <a:ext cx="7308720" cy="115200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0" lang="en-US" sz="3000" spc="-1" strike="noStrike">
                <a:solidFill>
                  <a:srgbClr val="ffffff"/>
                </a:solidFill>
                <a:latin typeface="Arial"/>
              </a:rPr>
              <a:t>What is Internet?</a:t>
            </a:r>
            <a:endParaRPr b="0" lang="en-US" sz="3000" spc="-1" strike="noStrike">
              <a:latin typeface="Arial"/>
            </a:endParaRPr>
          </a:p>
        </p:txBody>
      </p:sp>
      <p:grpSp>
        <p:nvGrpSpPr>
          <p:cNvPr id="91" name="Group 3"/>
          <p:cNvGrpSpPr/>
          <p:nvPr/>
        </p:nvGrpSpPr>
        <p:grpSpPr>
          <a:xfrm>
            <a:off x="448200" y="1298880"/>
            <a:ext cx="10311120" cy="3644280"/>
            <a:chOff x="448200" y="1298880"/>
            <a:chExt cx="10311120" cy="3644280"/>
          </a:xfrm>
        </p:grpSpPr>
        <p:sp>
          <p:nvSpPr>
            <p:cNvPr id="92" name="CustomShape 4"/>
            <p:cNvSpPr/>
            <p:nvPr/>
          </p:nvSpPr>
          <p:spPr>
            <a:xfrm>
              <a:off x="448200" y="1298880"/>
              <a:ext cx="5474160" cy="1668240"/>
            </a:xfrm>
            <a:prstGeom prst="rect">
              <a:avLst/>
            </a:prstGeom>
            <a:noFill/>
            <a:ln>
              <a:noFill/>
            </a:ln>
          </p:spPr>
          <p:style>
            <a:lnRef idx="0"/>
            <a:fillRef idx="0"/>
            <a:effectRef idx="0"/>
            <a:fontRef idx="minor"/>
          </p:style>
          <p:txBody>
            <a:bodyPr lIns="0" rIns="0" tIns="7560" bIns="0">
              <a:spAutoFit/>
            </a:bodyPr>
            <a:p>
              <a:pPr marL="274320" indent="-266040" algn="ctr">
                <a:lnSpc>
                  <a:spcPct val="131000"/>
                </a:lnSpc>
                <a:spcBef>
                  <a:spcPts val="62"/>
                </a:spcBef>
                <a:tabLst>
                  <a:tab algn="l" pos="0"/>
                </a:tabLst>
              </a:pPr>
              <a:r>
                <a:rPr b="1" lang="en-US" sz="1600" spc="-1" strike="noStrike">
                  <a:solidFill>
                    <a:srgbClr val="000000"/>
                  </a:solidFill>
                  <a:latin typeface="Arial"/>
                  <a:ea typeface="DejaVu Sans"/>
                </a:rPr>
                <a:t>Internet</a:t>
              </a:r>
              <a:endParaRPr b="0" lang="en-US" sz="1600" spc="-1" strike="noStrike">
                <a:latin typeface="Arial"/>
              </a:endParaRPr>
            </a:p>
            <a:p>
              <a:pPr marL="274320" indent="-266040">
                <a:lnSpc>
                  <a:spcPct val="131000"/>
                </a:lnSpc>
                <a:spcBef>
                  <a:spcPts val="62"/>
                </a:spcBef>
                <a:tabLst>
                  <a:tab algn="l" pos="0"/>
                </a:tabLst>
              </a:pPr>
              <a:r>
                <a:rPr b="0" lang="en-US" sz="1400" spc="-738" strike="noStrike" baseline="2000">
                  <a:solidFill>
                    <a:srgbClr val="444444"/>
                  </a:solidFill>
                  <a:latin typeface="Arial"/>
                  <a:ea typeface="DejaVu Sans"/>
                </a:rPr>
                <a:t>👉</a:t>
              </a:r>
              <a:r>
                <a:rPr b="0" lang="en-US" sz="1400" spc="-738" strike="noStrike" baseline="2000">
                  <a:solidFill>
                    <a:srgbClr val="444444"/>
                  </a:solidFill>
                  <a:latin typeface="Arial"/>
                  <a:ea typeface="DejaVu Sans"/>
                </a:rPr>
                <a:t>	</a:t>
              </a:r>
              <a:r>
                <a:rPr b="0" lang="en-US" sz="1400" spc="-1" strike="noStrike">
                  <a:solidFill>
                    <a:srgbClr val="000000"/>
                  </a:solidFill>
                  <a:latin typeface="Arial"/>
                  <a:ea typeface="DejaVu Sans"/>
                </a:rPr>
                <a:t>The internet is a worldwide collection of computers, servers, and networks</a:t>
              </a:r>
              <a:endParaRPr b="0" lang="en-US" sz="1400" spc="-1" strike="noStrike">
                <a:latin typeface="Arial"/>
              </a:endParaRPr>
            </a:p>
            <a:p>
              <a:pPr marL="274320" indent="-266040">
                <a:lnSpc>
                  <a:spcPct val="131000"/>
                </a:lnSpc>
                <a:spcBef>
                  <a:spcPts val="62"/>
                </a:spcBef>
                <a:tabLst>
                  <a:tab algn="l" pos="0"/>
                </a:tabLst>
              </a:pPr>
              <a:endParaRPr b="0" lang="en-US" sz="1400" spc="-1" strike="noStrike">
                <a:latin typeface="Arial"/>
              </a:endParaRPr>
            </a:p>
            <a:p>
              <a:pPr marL="274320" indent="-266040">
                <a:lnSpc>
                  <a:spcPct val="129000"/>
                </a:lnSpc>
                <a:tabLst>
                  <a:tab algn="l" pos="0"/>
                </a:tabLst>
              </a:pPr>
              <a:endParaRPr b="0" lang="en-US" sz="1400" spc="-1" strike="noStrike">
                <a:latin typeface="Arial"/>
              </a:endParaRPr>
            </a:p>
            <a:p>
              <a:pPr marL="274320" indent="-266040">
                <a:lnSpc>
                  <a:spcPct val="100000"/>
                </a:lnSpc>
                <a:spcBef>
                  <a:spcPts val="11"/>
                </a:spcBef>
                <a:tabLst>
                  <a:tab algn="l" pos="0"/>
                </a:tabLst>
              </a:pPr>
              <a:endParaRPr b="0" lang="en-US" sz="1400" spc="-1" strike="noStrike">
                <a:latin typeface="Arial"/>
              </a:endParaRPr>
            </a:p>
          </p:txBody>
        </p:sp>
        <p:pic>
          <p:nvPicPr>
            <p:cNvPr id="93" name="Picture 6_0" descr=""/>
            <p:cNvPicPr/>
            <p:nvPr/>
          </p:nvPicPr>
          <p:blipFill>
            <a:blip r:embed="rId2"/>
            <a:stretch/>
          </p:blipFill>
          <p:spPr>
            <a:xfrm>
              <a:off x="6095880" y="1551600"/>
              <a:ext cx="4663440" cy="3391560"/>
            </a:xfrm>
            <a:prstGeom prst="rect">
              <a:avLst/>
            </a:prstGeom>
            <a:ln>
              <a:noFill/>
            </a:ln>
          </p:spPr>
        </p:pic>
      </p:grpSp>
      <p:sp>
        <p:nvSpPr>
          <p:cNvPr id="94" name="CustomShape 5"/>
          <p:cNvSpPr/>
          <p:nvPr/>
        </p:nvSpPr>
        <p:spPr>
          <a:xfrm>
            <a:off x="448200" y="2676600"/>
            <a:ext cx="5155560" cy="1623600"/>
          </a:xfrm>
          <a:prstGeom prst="rect">
            <a:avLst/>
          </a:prstGeom>
          <a:noFill/>
          <a:ln>
            <a:noFill/>
          </a:ln>
        </p:spPr>
        <p:style>
          <a:lnRef idx="0"/>
          <a:fillRef idx="0"/>
          <a:effectRef idx="0"/>
          <a:fontRef idx="minor"/>
        </p:style>
        <p:txBody>
          <a:bodyPr lIns="0" rIns="0" tIns="7560" bIns="0">
            <a:spAutoFit/>
          </a:bodyPr>
          <a:p>
            <a:pPr marL="274320" indent="-266040">
              <a:lnSpc>
                <a:spcPct val="131000"/>
              </a:lnSpc>
              <a:spcBef>
                <a:spcPts val="62"/>
              </a:spcBef>
              <a:tabLst>
                <a:tab algn="l" pos="0"/>
              </a:tabLst>
            </a:pPr>
            <a:endParaRPr b="0" lang="en-US" sz="1800" spc="-1" strike="noStrike">
              <a:latin typeface="Arial"/>
            </a:endParaRPr>
          </a:p>
          <a:p>
            <a:pPr marL="274320" indent="-266040">
              <a:lnSpc>
                <a:spcPct val="131000"/>
              </a:lnSpc>
              <a:spcBef>
                <a:spcPts val="62"/>
              </a:spcBef>
              <a:tabLst>
                <a:tab algn="l" pos="0"/>
              </a:tabLst>
            </a:pPr>
            <a:r>
              <a:rPr b="0" lang="en-US" sz="1400" spc="-738" strike="noStrike" baseline="2000">
                <a:solidFill>
                  <a:srgbClr val="444444"/>
                </a:solidFill>
                <a:latin typeface="Arial"/>
                <a:ea typeface="DejaVu Sans"/>
              </a:rPr>
              <a:t>👉</a:t>
            </a:r>
            <a:r>
              <a:rPr b="0" lang="en-US" sz="1400" spc="-738" strike="noStrike" baseline="2000">
                <a:solidFill>
                  <a:srgbClr val="444444"/>
                </a:solidFill>
                <a:latin typeface="Arial"/>
                <a:ea typeface="DejaVu Sans"/>
              </a:rPr>
              <a:t>	</a:t>
            </a:r>
            <a:r>
              <a:rPr b="0" lang="en-US" sz="1400" spc="-1" strike="noStrike">
                <a:solidFill>
                  <a:srgbClr val="000000"/>
                </a:solidFill>
                <a:latin typeface="Arial"/>
                <a:ea typeface="DejaVu Sans"/>
              </a:rPr>
              <a:t>All of computers, servers, and networks are connected together, so anyone can get access at any time.</a:t>
            </a:r>
            <a:endParaRPr b="0" lang="en-US" sz="1400" spc="-1" strike="noStrike">
              <a:latin typeface="Arial"/>
            </a:endParaRPr>
          </a:p>
          <a:p>
            <a:pPr marL="274320" indent="-266040">
              <a:lnSpc>
                <a:spcPct val="131000"/>
              </a:lnSpc>
              <a:spcBef>
                <a:spcPts val="62"/>
              </a:spcBef>
              <a:tabLst>
                <a:tab algn="l" pos="0"/>
              </a:tabLst>
            </a:pPr>
            <a:endParaRPr b="0" lang="en-US" sz="1400" spc="-1" strike="noStrike">
              <a:latin typeface="Arial"/>
            </a:endParaRPr>
          </a:p>
          <a:p>
            <a:pPr marL="274320" indent="-266040">
              <a:lnSpc>
                <a:spcPct val="129000"/>
              </a:lnSpc>
              <a:tabLst>
                <a:tab algn="l" pos="0"/>
              </a:tabLst>
            </a:pPr>
            <a:endParaRPr b="0" lang="en-US" sz="1400" spc="-1" strike="noStrike">
              <a:latin typeface="Arial"/>
            </a:endParaRPr>
          </a:p>
          <a:p>
            <a:pPr marL="274320" indent="-266040">
              <a:lnSpc>
                <a:spcPct val="100000"/>
              </a:lnSpc>
              <a:spcBef>
                <a:spcPts val="11"/>
              </a:spcBef>
              <a:tabLst>
                <a:tab algn="l" pos="0"/>
              </a:tabLst>
            </a:pPr>
            <a:endParaRPr b="0" lang="en-US" sz="1400" spc="-1" strike="noStrike">
              <a:latin typeface="Arial"/>
            </a:endParaRPr>
          </a:p>
        </p:txBody>
      </p:sp>
      <p:sp>
        <p:nvSpPr>
          <p:cNvPr id="95" name="CustomShape 6"/>
          <p:cNvSpPr/>
          <p:nvPr/>
        </p:nvSpPr>
        <p:spPr>
          <a:xfrm>
            <a:off x="448200" y="4115880"/>
            <a:ext cx="5155560" cy="1623600"/>
          </a:xfrm>
          <a:prstGeom prst="rect">
            <a:avLst/>
          </a:prstGeom>
          <a:noFill/>
          <a:ln>
            <a:noFill/>
          </a:ln>
        </p:spPr>
        <p:style>
          <a:lnRef idx="0"/>
          <a:fillRef idx="0"/>
          <a:effectRef idx="0"/>
          <a:fontRef idx="minor"/>
        </p:style>
        <p:txBody>
          <a:bodyPr lIns="0" rIns="0" tIns="7560" bIns="0">
            <a:spAutoFit/>
          </a:bodyPr>
          <a:p>
            <a:pPr marL="274320" indent="-266040">
              <a:lnSpc>
                <a:spcPct val="131000"/>
              </a:lnSpc>
              <a:spcBef>
                <a:spcPts val="62"/>
              </a:spcBef>
              <a:tabLst>
                <a:tab algn="l" pos="0"/>
              </a:tabLst>
            </a:pPr>
            <a:endParaRPr b="0" lang="en-US" sz="1800" spc="-1" strike="noStrike">
              <a:latin typeface="Arial"/>
            </a:endParaRPr>
          </a:p>
          <a:p>
            <a:pPr marL="274320" indent="-266040">
              <a:lnSpc>
                <a:spcPct val="131000"/>
              </a:lnSpc>
              <a:spcBef>
                <a:spcPts val="62"/>
              </a:spcBef>
              <a:tabLst>
                <a:tab algn="l" pos="0"/>
              </a:tabLst>
            </a:pPr>
            <a:r>
              <a:rPr b="0" lang="en-US" sz="1400" spc="-738" strike="noStrike" baseline="2000">
                <a:solidFill>
                  <a:srgbClr val="444444"/>
                </a:solidFill>
                <a:latin typeface="Arial"/>
                <a:ea typeface="DejaVu Sans"/>
              </a:rPr>
              <a:t>👉</a:t>
            </a:r>
            <a:r>
              <a:rPr b="0" lang="en-US" sz="1400" spc="-738" strike="noStrike" baseline="2000">
                <a:solidFill>
                  <a:srgbClr val="444444"/>
                </a:solidFill>
                <a:latin typeface="Arial"/>
                <a:ea typeface="DejaVu Sans"/>
              </a:rPr>
              <a:t>	</a:t>
            </a: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The internet is not owned or managed by any one group of people.</a:t>
            </a:r>
            <a:endParaRPr b="0" lang="en-US" sz="1400" spc="-1" strike="noStrike">
              <a:latin typeface="Arial"/>
            </a:endParaRPr>
          </a:p>
          <a:p>
            <a:pPr marL="274320" indent="-266040">
              <a:lnSpc>
                <a:spcPct val="131000"/>
              </a:lnSpc>
              <a:spcBef>
                <a:spcPts val="62"/>
              </a:spcBef>
              <a:tabLst>
                <a:tab algn="l" pos="0"/>
              </a:tabLst>
            </a:pPr>
            <a:endParaRPr b="0" lang="en-US" sz="1400" spc="-1" strike="noStrike">
              <a:latin typeface="Arial"/>
            </a:endParaRPr>
          </a:p>
          <a:p>
            <a:pPr marL="274320" indent="-266040">
              <a:lnSpc>
                <a:spcPct val="129000"/>
              </a:lnSpc>
              <a:tabLst>
                <a:tab algn="l" pos="0"/>
              </a:tabLst>
            </a:pPr>
            <a:endParaRPr b="0" lang="en-US" sz="1400" spc="-1" strike="noStrike">
              <a:latin typeface="Arial"/>
            </a:endParaRPr>
          </a:p>
          <a:p>
            <a:pPr marL="274320" indent="-266040">
              <a:lnSpc>
                <a:spcPct val="100000"/>
              </a:lnSpc>
              <a:spcBef>
                <a:spcPts val="11"/>
              </a:spcBef>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6" presetSubtype="21">
                                  <p:stCondLst>
                                    <p:cond delay="0"/>
                                  </p:stCondLst>
                                  <p:childTnLst>
                                    <p:set>
                                      <p:cBhvr>
                                        <p:cTn id="40" dur="1" fill="hold">
                                          <p:stCondLst>
                                            <p:cond delay="0"/>
                                          </p:stCondLst>
                                        </p:cTn>
                                        <p:tgtEl>
                                          <p:spTgt spid="91"/>
                                        </p:tgtEl>
                                        <p:attrNameLst>
                                          <p:attrName>style.visibility</p:attrName>
                                        </p:attrNameLst>
                                      </p:cBhvr>
                                      <p:to>
                                        <p:strVal val="visible"/>
                                      </p:to>
                                    </p:set>
                                    <p:animEffect filter="barn(inVertical)" transition="in">
                                      <p:cBhvr additive="repl">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6" presetSubtype="21">
                                  <p:stCondLst>
                                    <p:cond delay="0"/>
                                  </p:stCondLst>
                                  <p:childTnLst>
                                    <p:set>
                                      <p:cBhvr>
                                        <p:cTn id="45" dur="1" fill="hold">
                                          <p:stCondLst>
                                            <p:cond delay="0"/>
                                          </p:stCondLst>
                                        </p:cTn>
                                        <p:tgtEl>
                                          <p:spTgt spid="94"/>
                                        </p:tgtEl>
                                        <p:attrNameLst>
                                          <p:attrName>style.visibility</p:attrName>
                                        </p:attrNameLst>
                                      </p:cBhvr>
                                      <p:to>
                                        <p:strVal val="visible"/>
                                      </p:to>
                                    </p:set>
                                    <p:animEffect filter="barn(inVertical)" transition="in">
                                      <p:cBhvr additive="repl">
                                        <p:cTn id="46" dur="500"/>
                                        <p:tgtEl>
                                          <p:spTgt spid="94"/>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6" presetSubtype="21">
                                  <p:stCondLst>
                                    <p:cond delay="0"/>
                                  </p:stCondLst>
                                  <p:childTnLst>
                                    <p:set>
                                      <p:cBhvr>
                                        <p:cTn id="50" dur="1" fill="hold">
                                          <p:stCondLst>
                                            <p:cond delay="0"/>
                                          </p:stCondLst>
                                        </p:cTn>
                                        <p:tgtEl>
                                          <p:spTgt spid="95"/>
                                        </p:tgtEl>
                                        <p:attrNameLst>
                                          <p:attrName>style.visibility</p:attrName>
                                        </p:attrNameLst>
                                      </p:cBhvr>
                                      <p:to>
                                        <p:strVal val="visible"/>
                                      </p:to>
                                    </p:set>
                                    <p:animEffect filter="barn(inVertical)" transition="in">
                                      <p:cBhvr additive="repl">
                                        <p:cTn id="51"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97" name="CustomShape 2"/>
          <p:cNvSpPr/>
          <p:nvPr/>
        </p:nvSpPr>
        <p:spPr>
          <a:xfrm>
            <a:off x="367200" y="-182520"/>
            <a:ext cx="7308720" cy="1152000"/>
          </a:xfrm>
          <a:prstGeom prst="rect">
            <a:avLst/>
          </a:prstGeom>
          <a:noFill/>
          <a:ln>
            <a:noFill/>
          </a:ln>
        </p:spPr>
        <p:style>
          <a:lnRef idx="0"/>
          <a:fillRef idx="0"/>
          <a:effectRef idx="0"/>
          <a:fontRef idx="minor"/>
        </p:style>
        <p:txBody>
          <a:bodyPr lIns="0" rIns="0" tIns="7200" bIns="0" anchor="ctr">
            <a:noAutofit/>
          </a:bodyPr>
          <a:p>
            <a:pPr marL="7560">
              <a:lnSpc>
                <a:spcPct val="99000"/>
              </a:lnSpc>
            </a:pPr>
            <a:r>
              <a:rPr b="1" lang="en-US" sz="3600" spc="-1" strike="noStrike">
                <a:solidFill>
                  <a:srgbClr val="ffffff"/>
                </a:solidFill>
                <a:latin typeface="Georgia"/>
              </a:rPr>
              <a:t>Who owns the internet?</a:t>
            </a:r>
            <a:endParaRPr b="0" lang="en-US" sz="3600" spc="-1" strike="noStrike">
              <a:latin typeface="Arial"/>
            </a:endParaRPr>
          </a:p>
        </p:txBody>
      </p:sp>
      <p:grpSp>
        <p:nvGrpSpPr>
          <p:cNvPr id="98" name="Group 3"/>
          <p:cNvGrpSpPr/>
          <p:nvPr/>
        </p:nvGrpSpPr>
        <p:grpSpPr>
          <a:xfrm>
            <a:off x="448200" y="1298880"/>
            <a:ext cx="10311120" cy="3644280"/>
            <a:chOff x="448200" y="1298880"/>
            <a:chExt cx="10311120" cy="3644280"/>
          </a:xfrm>
        </p:grpSpPr>
        <p:sp>
          <p:nvSpPr>
            <p:cNvPr id="99" name="CustomShape 4"/>
            <p:cNvSpPr/>
            <p:nvPr/>
          </p:nvSpPr>
          <p:spPr>
            <a:xfrm>
              <a:off x="448200" y="1298880"/>
              <a:ext cx="5474160" cy="1844640"/>
            </a:xfrm>
            <a:prstGeom prst="rect">
              <a:avLst/>
            </a:prstGeom>
            <a:noFill/>
            <a:ln>
              <a:noFill/>
            </a:ln>
          </p:spPr>
          <p:style>
            <a:lnRef idx="0"/>
            <a:fillRef idx="0"/>
            <a:effectRef idx="0"/>
            <a:fontRef idx="minor"/>
          </p:style>
          <p:txBody>
            <a:bodyPr lIns="0" rIns="0" tIns="7560" bIns="0">
              <a:spAutoFit/>
            </a:bodyPr>
            <a:p>
              <a:pPr marL="274320" indent="-266040" algn="ctr">
                <a:lnSpc>
                  <a:spcPct val="131000"/>
                </a:lnSpc>
                <a:spcBef>
                  <a:spcPts val="62"/>
                </a:spcBef>
                <a:tabLst>
                  <a:tab algn="l" pos="0"/>
                </a:tabLst>
              </a:pPr>
              <a:endParaRPr b="0" lang="en-US" sz="1800" spc="-1" strike="noStrike">
                <a:latin typeface="Arial"/>
              </a:endParaRPr>
            </a:p>
            <a:p>
              <a:pPr marL="274320" indent="-266040">
                <a:lnSpc>
                  <a:spcPct val="111000"/>
                </a:lnSpc>
                <a:spcBef>
                  <a:spcPts val="930"/>
                </a:spcBef>
                <a:tabLst>
                  <a:tab algn="l" pos="0"/>
                </a:tabLst>
              </a:pPr>
              <a:r>
                <a:rPr b="0" lang="en-US" sz="1800" spc="-738" strike="noStrike" baseline="2000">
                  <a:solidFill>
                    <a:srgbClr val="444444"/>
                  </a:solidFill>
                  <a:latin typeface="Arial"/>
                  <a:ea typeface="Noto Sans CJK SC"/>
                </a:rPr>
                <a:t>👉</a:t>
              </a:r>
              <a:r>
                <a:rPr b="0" lang="en-US" sz="1800" spc="-738" strike="noStrike" baseline="2000">
                  <a:solidFill>
                    <a:srgbClr val="444444"/>
                  </a:solidFill>
                  <a:latin typeface="Arial"/>
                  <a:ea typeface="Noto Sans CJK SC"/>
                </a:rPr>
                <a:t>	</a:t>
              </a:r>
              <a:r>
                <a:rPr b="0" lang="en-US" sz="2000" spc="-1" strike="noStrike">
                  <a:solidFill>
                    <a:srgbClr val="474b57"/>
                  </a:solidFill>
                  <a:latin typeface="Georgia"/>
                  <a:ea typeface="DejaVu Sans"/>
                </a:rPr>
                <a:t>No one!</a:t>
              </a:r>
              <a:endParaRPr b="0" lang="en-US" sz="2000" spc="-1" strike="noStrike">
                <a:latin typeface="Arial"/>
              </a:endParaRPr>
            </a:p>
            <a:p>
              <a:pPr marL="274320" indent="-266040">
                <a:lnSpc>
                  <a:spcPct val="131000"/>
                </a:lnSpc>
                <a:spcBef>
                  <a:spcPts val="62"/>
                </a:spcBef>
                <a:tabLst>
                  <a:tab algn="l" pos="0"/>
                </a:tabLst>
              </a:pPr>
              <a:endParaRPr b="0" lang="en-US" sz="2000" spc="-1" strike="noStrike">
                <a:latin typeface="Arial"/>
              </a:endParaRPr>
            </a:p>
            <a:p>
              <a:pPr marL="274320" indent="-266040">
                <a:lnSpc>
                  <a:spcPct val="129000"/>
                </a:lnSpc>
                <a:tabLst>
                  <a:tab algn="l" pos="0"/>
                </a:tabLst>
              </a:pPr>
              <a:endParaRPr b="0" lang="en-US" sz="2000" spc="-1" strike="noStrike">
                <a:latin typeface="Arial"/>
              </a:endParaRPr>
            </a:p>
            <a:p>
              <a:pPr marL="274320" indent="-266040">
                <a:lnSpc>
                  <a:spcPct val="100000"/>
                </a:lnSpc>
                <a:spcBef>
                  <a:spcPts val="11"/>
                </a:spcBef>
                <a:tabLst>
                  <a:tab algn="l" pos="0"/>
                </a:tabLst>
              </a:pPr>
              <a:endParaRPr b="0" lang="en-US" sz="2000" spc="-1" strike="noStrike">
                <a:latin typeface="Arial"/>
              </a:endParaRPr>
            </a:p>
          </p:txBody>
        </p:sp>
        <p:pic>
          <p:nvPicPr>
            <p:cNvPr id="100" name="Picture 6_1" descr=""/>
            <p:cNvPicPr/>
            <p:nvPr/>
          </p:nvPicPr>
          <p:blipFill>
            <a:blip r:embed="rId2"/>
            <a:stretch/>
          </p:blipFill>
          <p:spPr>
            <a:xfrm>
              <a:off x="6095880" y="1551600"/>
              <a:ext cx="4663440" cy="3391560"/>
            </a:xfrm>
            <a:prstGeom prst="rect">
              <a:avLst/>
            </a:prstGeom>
            <a:ln>
              <a:noFill/>
            </a:ln>
          </p:spPr>
        </p:pic>
      </p:grpSp>
      <p:sp>
        <p:nvSpPr>
          <p:cNvPr id="101" name="CustomShape 5"/>
          <p:cNvSpPr/>
          <p:nvPr/>
        </p:nvSpPr>
        <p:spPr>
          <a:xfrm>
            <a:off x="448200" y="2649960"/>
            <a:ext cx="5155560" cy="2411280"/>
          </a:xfrm>
          <a:prstGeom prst="rect">
            <a:avLst/>
          </a:prstGeom>
          <a:noFill/>
          <a:ln>
            <a:noFill/>
          </a:ln>
        </p:spPr>
        <p:style>
          <a:lnRef idx="0"/>
          <a:fillRef idx="0"/>
          <a:effectRef idx="0"/>
          <a:fontRef idx="minor"/>
        </p:style>
        <p:txBody>
          <a:bodyPr lIns="0" rIns="0" tIns="7560" bIns="0">
            <a:spAutoFit/>
          </a:bodyPr>
          <a:p>
            <a:pPr>
              <a:lnSpc>
                <a:spcPct val="111000"/>
              </a:lnSpc>
              <a:spcBef>
                <a:spcPts val="930"/>
              </a:spcBef>
              <a:tabLst>
                <a:tab algn="l" pos="0"/>
              </a:tabLst>
            </a:pPr>
            <a:r>
              <a:rPr b="0" lang="en-US" sz="1800" spc="-738" strike="noStrike" baseline="2000">
                <a:solidFill>
                  <a:srgbClr val="444444"/>
                </a:solidFill>
                <a:latin typeface="Arial"/>
                <a:ea typeface="Noto Sans CJK SC"/>
              </a:rPr>
              <a:t>👉 </a:t>
            </a:r>
            <a:r>
              <a:rPr b="0" lang="en-US" sz="1800" spc="-738" strike="noStrike" baseline="2000">
                <a:solidFill>
                  <a:srgbClr val="444444"/>
                </a:solidFill>
                <a:latin typeface="Arial"/>
                <a:ea typeface="Noto Sans CJK SC"/>
              </a:rPr>
              <a:t>	</a:t>
            </a:r>
            <a:r>
              <a:rPr b="0" lang="en-US" sz="1800" spc="-1" strike="noStrike">
                <a:solidFill>
                  <a:srgbClr val="474b57"/>
                </a:solidFill>
                <a:latin typeface="Georgia"/>
                <a:ea typeface="DejaVu Sans"/>
              </a:rPr>
              <a:t>Although several organizations in the world over collaborate in its functioning and development. The high-speed, fiber-optic cables (called backbones) through which the bulk of the Internet data travels are </a:t>
            </a:r>
            <a:r>
              <a:rPr b="1" lang="en-US" sz="1800" spc="-1" strike="noStrike">
                <a:solidFill>
                  <a:srgbClr val="474b57"/>
                </a:solidFill>
                <a:latin typeface="Georgia"/>
                <a:ea typeface="DejaVu Sans"/>
              </a:rPr>
              <a:t>owned by telephone companies </a:t>
            </a:r>
            <a:r>
              <a:rPr b="0" lang="en-US" sz="1800" spc="-1" strike="noStrike">
                <a:solidFill>
                  <a:srgbClr val="474b57"/>
                </a:solidFill>
                <a:latin typeface="Georgia"/>
                <a:ea typeface="DejaVu Sans"/>
              </a:rPr>
              <a:t>in their respective countries</a:t>
            </a:r>
            <a:r>
              <a:rPr b="0" lang="en-US" sz="1800" spc="-1" strike="noStrike">
                <a:solidFill>
                  <a:srgbClr val="474b57"/>
                </a:solidFill>
                <a:latin typeface="Calibri"/>
                <a:ea typeface="DejaVu Sans"/>
              </a:rPr>
              <a:t>.</a:t>
            </a:r>
            <a:b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2" dur="indefinite" restart="never" nodeType="tmRoot">
          <p:childTnLst>
            <p:seq>
              <p:cTn id="53" dur="indefinite" nodeType="mainSeq">
                <p:childTnLst>
                  <p:par>
                    <p:cTn id="54" fill="hold">
                      <p:stCondLst>
                        <p:cond delay="indefinite"/>
                      </p:stCondLst>
                      <p:childTnLst>
                        <p:par>
                          <p:cTn id="55" fill="hold">
                            <p:stCondLst>
                              <p:cond delay="0"/>
                            </p:stCondLst>
                            <p:childTnLst>
                              <p:par>
                                <p:cTn id="56" nodeType="clickEffect" fill="hold" presetClass="entr" presetID="16" presetSubtype="21">
                                  <p:stCondLst>
                                    <p:cond delay="0"/>
                                  </p:stCondLst>
                                  <p:childTnLst>
                                    <p:set>
                                      <p:cBhvr>
                                        <p:cTn id="57" dur="1" fill="hold">
                                          <p:stCondLst>
                                            <p:cond delay="0"/>
                                          </p:stCondLst>
                                        </p:cTn>
                                        <p:tgtEl>
                                          <p:spTgt spid="98"/>
                                        </p:tgtEl>
                                        <p:attrNameLst>
                                          <p:attrName>style.visibility</p:attrName>
                                        </p:attrNameLst>
                                      </p:cBhvr>
                                      <p:to>
                                        <p:strVal val="visible"/>
                                      </p:to>
                                    </p:set>
                                    <p:animEffect filter="barn(inVertical)" transition="in">
                                      <p:cBhvr additive="repl">
                                        <p:cTn id="58" dur="500"/>
                                        <p:tgtEl>
                                          <p:spTgt spid="98"/>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6" presetSubtype="21">
                                  <p:stCondLst>
                                    <p:cond delay="0"/>
                                  </p:stCondLst>
                                  <p:childTnLst>
                                    <p:set>
                                      <p:cBhvr>
                                        <p:cTn id="62" dur="1" fill="hold">
                                          <p:stCondLst>
                                            <p:cond delay="0"/>
                                          </p:stCondLst>
                                        </p:cTn>
                                        <p:tgtEl>
                                          <p:spTgt spid="101"/>
                                        </p:tgtEl>
                                        <p:attrNameLst>
                                          <p:attrName>style.visibility</p:attrName>
                                        </p:attrNameLst>
                                      </p:cBhvr>
                                      <p:to>
                                        <p:strVal val="visible"/>
                                      </p:to>
                                    </p:set>
                                    <p:animEffect filter="barn(inVertical)" transition="in">
                                      <p:cBhvr additive="repl">
                                        <p:cTn id="63"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103" name="CustomShape 2"/>
          <p:cNvSpPr/>
          <p:nvPr/>
        </p:nvSpPr>
        <p:spPr>
          <a:xfrm>
            <a:off x="367200" y="-182520"/>
            <a:ext cx="7308720" cy="1152000"/>
          </a:xfrm>
          <a:prstGeom prst="rect">
            <a:avLst/>
          </a:prstGeom>
          <a:noFill/>
          <a:ln>
            <a:noFill/>
          </a:ln>
        </p:spPr>
        <p:style>
          <a:lnRef idx="0"/>
          <a:fillRef idx="0"/>
          <a:effectRef idx="0"/>
          <a:fontRef idx="minor"/>
        </p:style>
        <p:txBody>
          <a:bodyPr lIns="0" rIns="0" tIns="7200" bIns="0" anchor="ctr">
            <a:noAutofit/>
          </a:bodyPr>
          <a:p>
            <a:pPr marL="7560">
              <a:lnSpc>
                <a:spcPct val="99000"/>
              </a:lnSpc>
            </a:pPr>
            <a:r>
              <a:rPr b="0" lang="en-US" sz="2800" spc="-1" strike="noStrike" cap="all">
                <a:solidFill>
                  <a:srgbClr val="ffffff"/>
                </a:solidFill>
                <a:latin typeface="Georgia"/>
              </a:rPr>
              <a:t>History of the Internet</a:t>
            </a:r>
            <a:r>
              <a:rPr b="0" lang="en-US" sz="2800" spc="-1" strike="noStrike" cap="all">
                <a:solidFill>
                  <a:srgbClr val="474b57"/>
                </a:solidFill>
                <a:latin typeface="Georgia"/>
              </a:rPr>
              <a:t> </a:t>
            </a:r>
            <a:endParaRPr b="0" lang="en-US" sz="2800" spc="-1" strike="noStrike">
              <a:latin typeface="Arial"/>
            </a:endParaRPr>
          </a:p>
        </p:txBody>
      </p:sp>
      <p:grpSp>
        <p:nvGrpSpPr>
          <p:cNvPr id="104" name="Group 3"/>
          <p:cNvGrpSpPr/>
          <p:nvPr/>
        </p:nvGrpSpPr>
        <p:grpSpPr>
          <a:xfrm>
            <a:off x="274320" y="1280160"/>
            <a:ext cx="11917800" cy="5198760"/>
            <a:chOff x="274320" y="1280160"/>
            <a:chExt cx="11917800" cy="5198760"/>
          </a:xfrm>
        </p:grpSpPr>
        <p:sp>
          <p:nvSpPr>
            <p:cNvPr id="105" name="CustomShape 4"/>
            <p:cNvSpPr/>
            <p:nvPr/>
          </p:nvSpPr>
          <p:spPr>
            <a:xfrm>
              <a:off x="274320" y="1280160"/>
              <a:ext cx="6327360" cy="1133280"/>
            </a:xfrm>
            <a:prstGeom prst="rect">
              <a:avLst/>
            </a:prstGeom>
            <a:noFill/>
            <a:ln>
              <a:noFill/>
            </a:ln>
          </p:spPr>
          <p:style>
            <a:lnRef idx="0"/>
            <a:fillRef idx="0"/>
            <a:effectRef idx="0"/>
            <a:fontRef idx="minor"/>
          </p:style>
          <p:txBody>
            <a:bodyPr lIns="0" rIns="0" tIns="7560" bIns="0">
              <a:spAutoFit/>
            </a:bodyPr>
            <a:p>
              <a:pPr marL="274320" indent="-266040" algn="ctr">
                <a:lnSpc>
                  <a:spcPct val="131000"/>
                </a:lnSpc>
                <a:spcBef>
                  <a:spcPts val="62"/>
                </a:spcBef>
                <a:tabLst>
                  <a:tab algn="l" pos="0"/>
                </a:tabLst>
              </a:pPr>
              <a:r>
                <a:rPr b="1" lang="en-US" sz="2800" spc="-1" strike="noStrike">
                  <a:solidFill>
                    <a:srgbClr val="000000"/>
                  </a:solidFill>
                  <a:latin typeface="Arial"/>
                  <a:ea typeface="DejaVu Sans"/>
                  <a:hlinkClick r:id="rId2"/>
                </a:rPr>
                <a:t>https://www.vox.com/a/internet-maps</a:t>
              </a:r>
              <a:endParaRPr b="0" lang="en-US" sz="2800" spc="-1" strike="noStrike">
                <a:latin typeface="Arial"/>
              </a:endParaRPr>
            </a:p>
            <a:p>
              <a:pPr marL="274320" indent="-266040" algn="ctr">
                <a:lnSpc>
                  <a:spcPct val="131000"/>
                </a:lnSpc>
                <a:spcBef>
                  <a:spcPts val="62"/>
                </a:spcBef>
                <a:tabLst>
                  <a:tab algn="l" pos="0"/>
                </a:tabLst>
              </a:pPr>
              <a:r>
                <a:rPr b="1" lang="en-US" sz="2800" spc="-1" strike="noStrike">
                  <a:solidFill>
                    <a:srgbClr val="000000"/>
                  </a:solidFill>
                  <a:latin typeface="Arial"/>
                  <a:ea typeface="DejaVu Sans"/>
                </a:rPr>
                <a:t>&amp; http://info.cern.ch/</a:t>
              </a:r>
              <a:endParaRPr b="0" lang="en-US" sz="2800" spc="-1" strike="noStrike">
                <a:latin typeface="Arial"/>
              </a:endParaRPr>
            </a:p>
          </p:txBody>
        </p:sp>
        <p:pic>
          <p:nvPicPr>
            <p:cNvPr id="106" name="Picture 6_2" descr=""/>
            <p:cNvPicPr/>
            <p:nvPr/>
          </p:nvPicPr>
          <p:blipFill>
            <a:blip r:embed="rId3"/>
            <a:stretch/>
          </p:blipFill>
          <p:spPr>
            <a:xfrm>
              <a:off x="6801840" y="1640880"/>
              <a:ext cx="5390280" cy="4838040"/>
            </a:xfrm>
            <a:prstGeom prst="rect">
              <a:avLst/>
            </a:prstGeom>
            <a:ln>
              <a:noFill/>
            </a:ln>
          </p:spPr>
        </p:pic>
      </p:grpSp>
      <p:sp>
        <p:nvSpPr>
          <p:cNvPr id="107" name="CustomShape 5"/>
          <p:cNvSpPr/>
          <p:nvPr/>
        </p:nvSpPr>
        <p:spPr>
          <a:xfrm>
            <a:off x="448200" y="2649960"/>
            <a:ext cx="5155560" cy="586080"/>
          </a:xfrm>
          <a:prstGeom prst="rect">
            <a:avLst/>
          </a:prstGeom>
          <a:noFill/>
          <a:ln>
            <a:noFill/>
          </a:ln>
        </p:spPr>
        <p:style>
          <a:lnRef idx="0"/>
          <a:fillRef idx="0"/>
          <a:effectRef idx="0"/>
          <a:fontRef idx="minor"/>
        </p:style>
        <p:txBody>
          <a:bodyPr lIns="0" rIns="0" tIns="7560" bIns="0">
            <a:spAutoFit/>
          </a:bodyPr>
          <a:p>
            <a:pPr>
              <a:lnSpc>
                <a:spcPct val="111000"/>
              </a:lnSpc>
              <a:spcBef>
                <a:spcPts val="930"/>
              </a:spcBef>
              <a:tabLst>
                <a:tab algn="l" pos="0"/>
              </a:tabLst>
            </a:pPr>
            <a:b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16" presetSubtype="21">
                                  <p:stCondLst>
                                    <p:cond delay="0"/>
                                  </p:stCondLst>
                                  <p:childTnLst>
                                    <p:set>
                                      <p:cBhvr>
                                        <p:cTn id="69" dur="1" fill="hold">
                                          <p:stCondLst>
                                            <p:cond delay="0"/>
                                          </p:stCondLst>
                                        </p:cTn>
                                        <p:tgtEl>
                                          <p:spTgt spid="104"/>
                                        </p:tgtEl>
                                        <p:attrNameLst>
                                          <p:attrName>style.visibility</p:attrName>
                                        </p:attrNameLst>
                                      </p:cBhvr>
                                      <p:to>
                                        <p:strVal val="visible"/>
                                      </p:to>
                                    </p:set>
                                    <p:animEffect filter="barn(inVertical)" transition="in">
                                      <p:cBhvr additive="repl">
                                        <p:cTn id="70" dur="500"/>
                                        <p:tgtEl>
                                          <p:spTgt spid="104"/>
                                        </p:tgtEl>
                                      </p:cBhvr>
                                    </p:animEffec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6" presetSubtype="21">
                                  <p:stCondLst>
                                    <p:cond delay="0"/>
                                  </p:stCondLst>
                                  <p:childTnLst>
                                    <p:set>
                                      <p:cBhvr>
                                        <p:cTn id="74" dur="1" fill="hold">
                                          <p:stCondLst>
                                            <p:cond delay="0"/>
                                          </p:stCondLst>
                                        </p:cTn>
                                        <p:tgtEl>
                                          <p:spTgt spid="107"/>
                                        </p:tgtEl>
                                        <p:attrNameLst>
                                          <p:attrName>style.visibility</p:attrName>
                                        </p:attrNameLst>
                                      </p:cBhvr>
                                      <p:to>
                                        <p:strVal val="visible"/>
                                      </p:to>
                                    </p:set>
                                    <p:animEffect filter="barn(inVertical)" transition="in">
                                      <p:cBhvr additive="repl">
                                        <p:cTn id="75"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109" name="CustomShape 2"/>
          <p:cNvSpPr/>
          <p:nvPr/>
        </p:nvSpPr>
        <p:spPr>
          <a:xfrm>
            <a:off x="367200" y="-182520"/>
            <a:ext cx="8412120" cy="115200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0" lang="en-US" sz="3000" spc="-1" strike="noStrike">
                <a:solidFill>
                  <a:srgbClr val="ffffff"/>
                </a:solidFill>
                <a:latin typeface="Arial"/>
              </a:rPr>
              <a:t>Building block of the Internet</a:t>
            </a:r>
            <a:endParaRPr b="0" lang="en-US" sz="3000" spc="-1" strike="noStrike">
              <a:latin typeface="Arial"/>
            </a:endParaRPr>
          </a:p>
        </p:txBody>
      </p:sp>
      <p:sp>
        <p:nvSpPr>
          <p:cNvPr id="110" name="CustomShape 3"/>
          <p:cNvSpPr/>
          <p:nvPr/>
        </p:nvSpPr>
        <p:spPr>
          <a:xfrm>
            <a:off x="561600" y="1226160"/>
            <a:ext cx="11314440" cy="6102720"/>
          </a:xfrm>
          <a:prstGeom prst="rect">
            <a:avLst/>
          </a:prstGeom>
          <a:noFill/>
          <a:ln>
            <a:noFill/>
          </a:ln>
        </p:spPr>
        <p:style>
          <a:lnRef idx="0"/>
          <a:fillRef idx="0"/>
          <a:effectRef idx="0"/>
          <a:fontRef idx="minor"/>
        </p:style>
        <p:txBody>
          <a:bodyPr lIns="0" rIns="0" tIns="7560" bIns="0">
            <a:spAutoFit/>
          </a:bodyPr>
          <a:p>
            <a:pPr marL="7200">
              <a:lnSpc>
                <a:spcPct val="131000"/>
              </a:lnSpc>
              <a:spcBef>
                <a:spcPts val="62"/>
              </a:spcBef>
              <a:tabLst>
                <a:tab algn="l" pos="27432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0" lang="en-US" sz="1800" spc="-1" strike="noStrike">
                <a:solidFill>
                  <a:srgbClr val="000000"/>
                </a:solidFill>
                <a:latin typeface="Calibri"/>
                <a:ea typeface="DejaVu Sans"/>
              </a:rPr>
              <a:t>The three basic building blocks of the Internet</a:t>
            </a:r>
            <a:endParaRPr b="0" lang="en-US" sz="1800" spc="-1" strike="noStrike">
              <a:latin typeface="Arial"/>
            </a:endParaRPr>
          </a:p>
          <a:p>
            <a:pPr marL="464400">
              <a:lnSpc>
                <a:spcPct val="131000"/>
              </a:lnSpc>
              <a:spcBef>
                <a:spcPts val="62"/>
              </a:spcBef>
              <a:tabLst>
                <a:tab algn="l" pos="274320"/>
              </a:tabLst>
            </a:pPr>
            <a:r>
              <a:rPr b="0" lang="en-US" sz="1800" spc="-738" strike="noStrike" baseline="2000">
                <a:solidFill>
                  <a:srgbClr val="444444"/>
                </a:solidFill>
                <a:latin typeface="Segoe UI Emoji"/>
                <a:ea typeface="DejaVu Sans"/>
              </a:rPr>
              <a:t>               </a:t>
            </a:r>
            <a:r>
              <a:rPr b="0" lang="en-US" sz="1800" spc="-1" strike="noStrike">
                <a:solidFill>
                  <a:srgbClr val="000000"/>
                </a:solidFill>
                <a:latin typeface="Calibri"/>
                <a:ea typeface="DejaVu Sans"/>
              </a:rPr>
              <a:t>Packet switching </a:t>
            </a:r>
            <a:endParaRPr b="0" lang="en-US" sz="1800" spc="-1" strike="noStrike">
              <a:latin typeface="Arial"/>
            </a:endParaRPr>
          </a:p>
          <a:p>
            <a:pPr marL="464400">
              <a:lnSpc>
                <a:spcPct val="131000"/>
              </a:lnSpc>
              <a:spcBef>
                <a:spcPts val="62"/>
              </a:spcBef>
              <a:tabLst>
                <a:tab algn="l" pos="274320"/>
              </a:tabLst>
            </a:pPr>
            <a:r>
              <a:rPr b="0" lang="en-US" sz="1800" spc="-1" strike="noStrike">
                <a:solidFill>
                  <a:srgbClr val="000000"/>
                </a:solidFill>
                <a:latin typeface="Calibri"/>
                <a:ea typeface="DejaVu Sans"/>
              </a:rPr>
              <a:t>The TCP/IP protocol</a:t>
            </a:r>
            <a:endParaRPr b="0" lang="en-US" sz="1800" spc="-1" strike="noStrike">
              <a:latin typeface="Arial"/>
            </a:endParaRPr>
          </a:p>
          <a:p>
            <a:pPr marL="464400">
              <a:lnSpc>
                <a:spcPct val="131000"/>
              </a:lnSpc>
              <a:spcBef>
                <a:spcPts val="62"/>
              </a:spcBef>
              <a:tabLst>
                <a:tab algn="l" pos="274320"/>
              </a:tabLst>
            </a:pPr>
            <a:r>
              <a:rPr b="0" lang="en-US" sz="1800" spc="-1" strike="noStrike">
                <a:solidFill>
                  <a:srgbClr val="000000"/>
                </a:solidFill>
                <a:latin typeface="Calibri"/>
                <a:ea typeface="DejaVu Sans"/>
              </a:rPr>
              <a:t>Client/server computing</a:t>
            </a:r>
            <a:endParaRPr b="0" lang="en-US" sz="1800" spc="-1" strike="noStrike">
              <a:latin typeface="Arial"/>
            </a:endParaRPr>
          </a:p>
          <a:p>
            <a:pPr marL="464400">
              <a:lnSpc>
                <a:spcPct val="131000"/>
              </a:lnSpc>
              <a:spcBef>
                <a:spcPts val="62"/>
              </a:spcBef>
              <a:tabLst>
                <a:tab algn="l" pos="274320"/>
              </a:tabLst>
            </a:pPr>
            <a:r>
              <a:rPr b="0" lang="en-US" sz="1800" spc="-738" strike="noStrike" baseline="2000">
                <a:solidFill>
                  <a:srgbClr val="444444"/>
                </a:solidFill>
                <a:latin typeface="Segoe UI Emoji"/>
                <a:ea typeface="DejaVu Sans"/>
              </a:rPr>
              <a:t>     </a:t>
            </a:r>
            <a:endParaRPr b="0" lang="en-US" sz="1800" spc="-1" strike="noStrike">
              <a:latin typeface="Arial"/>
            </a:endParaRPr>
          </a:p>
          <a:p>
            <a:pPr marL="7200">
              <a:lnSpc>
                <a:spcPct val="131000"/>
              </a:lnSpc>
              <a:spcBef>
                <a:spcPts val="62"/>
              </a:spcBef>
              <a:tabLst>
                <a:tab algn="l" pos="27432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1" lang="en-US" sz="1800" spc="-1" strike="noStrike">
                <a:solidFill>
                  <a:srgbClr val="000000"/>
                </a:solidFill>
                <a:latin typeface="Calibri"/>
                <a:ea typeface="DejaVu Sans"/>
              </a:rPr>
              <a:t>Packet switching </a:t>
            </a:r>
            <a:r>
              <a:rPr b="0" lang="en-US" sz="1800" spc="-1" strike="noStrike">
                <a:solidFill>
                  <a:srgbClr val="000000"/>
                </a:solidFill>
                <a:latin typeface="Calibri"/>
                <a:ea typeface="DejaVu Sans"/>
              </a:rPr>
              <a:t>is a method of splitting messages up into parcels, routing them along available communications paths, and reassembling them at the destination point.</a:t>
            </a:r>
            <a:endParaRPr b="0" lang="en-US" sz="1800" spc="-1" strike="noStrike">
              <a:latin typeface="Arial"/>
            </a:endParaRPr>
          </a:p>
          <a:p>
            <a:pPr marL="7200">
              <a:lnSpc>
                <a:spcPct val="131000"/>
              </a:lnSpc>
              <a:spcBef>
                <a:spcPts val="62"/>
              </a:spcBef>
              <a:tabLst>
                <a:tab algn="l" pos="27432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1" lang="en-US" sz="1800" spc="-1" strike="noStrike">
                <a:solidFill>
                  <a:srgbClr val="000000"/>
                </a:solidFill>
                <a:latin typeface="Calibri"/>
                <a:ea typeface="DejaVu Sans"/>
              </a:rPr>
              <a:t>The TCP/IP protocol </a:t>
            </a:r>
            <a:r>
              <a:rPr b="0" lang="en-US" sz="1800" spc="-1" strike="noStrike">
                <a:solidFill>
                  <a:srgbClr val="000000"/>
                </a:solidFill>
                <a:latin typeface="Calibri"/>
                <a:ea typeface="DejaVu Sans"/>
              </a:rPr>
              <a:t>is the set of rules that specifies how these messages should be formatted, ordered, compressed, and error-checked. The IP protocol provides the addressing scheme for the Internet</a:t>
            </a:r>
            <a:endParaRPr b="0" lang="en-US" sz="1800" spc="-1" strike="noStrike">
              <a:latin typeface="Arial"/>
            </a:endParaRPr>
          </a:p>
          <a:p>
            <a:pPr marL="7200">
              <a:lnSpc>
                <a:spcPct val="131000"/>
              </a:lnSpc>
              <a:spcBef>
                <a:spcPts val="62"/>
              </a:spcBef>
              <a:tabLst>
                <a:tab algn="l" pos="27432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1" lang="en-US" sz="1800" spc="-1" strike="noStrike">
                <a:solidFill>
                  <a:srgbClr val="000000"/>
                </a:solidFill>
                <a:latin typeface="Calibri"/>
                <a:ea typeface="DejaVu Sans"/>
              </a:rPr>
              <a:t>Client/server computing </a:t>
            </a:r>
            <a:r>
              <a:rPr b="0" lang="en-US" sz="1800" spc="-1" strike="noStrike">
                <a:solidFill>
                  <a:srgbClr val="000000"/>
                </a:solidFill>
                <a:latin typeface="Calibri"/>
                <a:ea typeface="DejaVu Sans"/>
              </a:rPr>
              <a:t>is a computing model in which client and server computers communicate with each other over a network.</a:t>
            </a:r>
            <a:endParaRPr b="0" lang="en-US" sz="1800" spc="-1" strike="noStrike">
              <a:latin typeface="Arial"/>
            </a:endParaRPr>
          </a:p>
          <a:p>
            <a:pPr marL="464400">
              <a:lnSpc>
                <a:spcPct val="131000"/>
              </a:lnSpc>
              <a:spcBef>
                <a:spcPts val="62"/>
              </a:spcBef>
              <a:tabLst>
                <a:tab algn="l" pos="274320"/>
              </a:tabLst>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 server takes requests from client computers and shares its resources, applications and/or data with one or more client computers on the network.</a:t>
            </a:r>
            <a:endParaRPr b="0" lang="en-US" sz="1800" spc="-1" strike="noStrike">
              <a:latin typeface="Arial"/>
            </a:endParaRPr>
          </a:p>
          <a:p>
            <a:pPr marL="464400">
              <a:lnSpc>
                <a:spcPct val="131000"/>
              </a:lnSpc>
              <a:spcBef>
                <a:spcPts val="62"/>
              </a:spcBef>
              <a:tabLst>
                <a:tab algn="l" pos="274320"/>
              </a:tabLst>
            </a:pPr>
            <a:r>
              <a:rPr b="0" lang="en-US" sz="1800" spc="-1" strike="noStrike">
                <a:solidFill>
                  <a:srgbClr val="000000"/>
                </a:solidFill>
                <a:latin typeface="Calibri"/>
                <a:ea typeface="DejaVu Sans"/>
              </a:rPr>
              <a:t>A client is a computing device that initiates contact with a server in order to make use of a shareable resource.</a:t>
            </a:r>
            <a:endParaRPr b="0" lang="en-US" sz="1800" spc="-1" strike="noStrike">
              <a:latin typeface="Arial"/>
            </a:endParaRPr>
          </a:p>
          <a:p>
            <a:pPr marL="464400">
              <a:lnSpc>
                <a:spcPct val="100000"/>
              </a:lnSpc>
              <a:spcBef>
                <a:spcPts val="11"/>
              </a:spcBef>
              <a:tabLst>
                <a:tab algn="l" pos="274320"/>
              </a:tabLs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6" dur="indefinite" restart="never" nodeType="tmRoot">
          <p:childTnLst>
            <p:seq>
              <p:cTn id="77" dur="indefinite" nodeType="mainSeq">
                <p:childTnLst>
                  <p:par>
                    <p:cTn id="78" fill="hold">
                      <p:stCondLst>
                        <p:cond delay="indefinite"/>
                      </p:stCondLst>
                      <p:childTnLst>
                        <p:par>
                          <p:cTn id="79" fill="hold">
                            <p:stCondLst>
                              <p:cond delay="0"/>
                            </p:stCondLst>
                            <p:childTnLst>
                              <p:par>
                                <p:cTn id="80" nodeType="clickEffect" fill="hold" presetClass="entr" presetID="16" presetSubtype="21">
                                  <p:stCondLst>
                                    <p:cond delay="0"/>
                                  </p:stCondLst>
                                  <p:childTnLst>
                                    <p:set>
                                      <p:cBhvr>
                                        <p:cTn id="81" dur="1" fill="hold">
                                          <p:stCondLst>
                                            <p:cond delay="0"/>
                                          </p:stCondLst>
                                        </p:cTn>
                                        <p:tgtEl>
                                          <p:spTgt spid="110">
                                            <p:txEl>
                                              <p:pRg st="0" end="0"/>
                                            </p:txEl>
                                          </p:spTgt>
                                        </p:tgtEl>
                                        <p:attrNameLst>
                                          <p:attrName>style.visibility</p:attrName>
                                        </p:attrNameLst>
                                      </p:cBhvr>
                                      <p:to>
                                        <p:strVal val="visible"/>
                                      </p:to>
                                    </p:set>
                                    <p:animEffect filter="barn(inVertical)" transition="in">
                                      <p:cBhvr additive="repl">
                                        <p:cTn id="82" dur="500"/>
                                        <p:tgtEl>
                                          <p:spTgt spid="110">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6" presetSubtype="21">
                                  <p:stCondLst>
                                    <p:cond delay="0"/>
                                  </p:stCondLst>
                                  <p:childTnLst>
                                    <p:set>
                                      <p:cBhvr>
                                        <p:cTn id="86" dur="1" fill="hold">
                                          <p:stCondLst>
                                            <p:cond delay="0"/>
                                          </p:stCondLst>
                                        </p:cTn>
                                        <p:tgtEl>
                                          <p:spTgt spid="110">
                                            <p:txEl>
                                              <p:pRg st="1" end="1"/>
                                            </p:txEl>
                                          </p:spTgt>
                                        </p:tgtEl>
                                        <p:attrNameLst>
                                          <p:attrName>style.visibility</p:attrName>
                                        </p:attrNameLst>
                                      </p:cBhvr>
                                      <p:to>
                                        <p:strVal val="visible"/>
                                      </p:to>
                                    </p:set>
                                    <p:animEffect filter="barn(inVertical)" transition="in">
                                      <p:cBhvr additive="repl">
                                        <p:cTn id="87" dur="500"/>
                                        <p:tgtEl>
                                          <p:spTgt spid="110">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16" presetSubtype="21">
                                  <p:stCondLst>
                                    <p:cond delay="0"/>
                                  </p:stCondLst>
                                  <p:childTnLst>
                                    <p:set>
                                      <p:cBhvr>
                                        <p:cTn id="91" dur="1" fill="hold">
                                          <p:stCondLst>
                                            <p:cond delay="0"/>
                                          </p:stCondLst>
                                        </p:cTn>
                                        <p:tgtEl>
                                          <p:spTgt spid="110">
                                            <p:txEl>
                                              <p:pRg st="2" end="2"/>
                                            </p:txEl>
                                          </p:spTgt>
                                        </p:tgtEl>
                                        <p:attrNameLst>
                                          <p:attrName>style.visibility</p:attrName>
                                        </p:attrNameLst>
                                      </p:cBhvr>
                                      <p:to>
                                        <p:strVal val="visible"/>
                                      </p:to>
                                    </p:set>
                                    <p:animEffect filter="barn(inVertical)" transition="in">
                                      <p:cBhvr additive="repl">
                                        <p:cTn id="92" dur="500"/>
                                        <p:tgtEl>
                                          <p:spTgt spid="110">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6" presetSubtype="21">
                                  <p:stCondLst>
                                    <p:cond delay="0"/>
                                  </p:stCondLst>
                                  <p:childTnLst>
                                    <p:set>
                                      <p:cBhvr>
                                        <p:cTn id="96" dur="1" fill="hold">
                                          <p:stCondLst>
                                            <p:cond delay="0"/>
                                          </p:stCondLst>
                                        </p:cTn>
                                        <p:tgtEl>
                                          <p:spTgt spid="110">
                                            <p:txEl>
                                              <p:pRg st="3" end="3"/>
                                            </p:txEl>
                                          </p:spTgt>
                                        </p:tgtEl>
                                        <p:attrNameLst>
                                          <p:attrName>style.visibility</p:attrName>
                                        </p:attrNameLst>
                                      </p:cBhvr>
                                      <p:to>
                                        <p:strVal val="visible"/>
                                      </p:to>
                                    </p:set>
                                    <p:animEffect filter="barn(inVertical)" transition="in">
                                      <p:cBhvr additive="repl">
                                        <p:cTn id="97" dur="500"/>
                                        <p:tgtEl>
                                          <p:spTgt spid="110">
                                            <p:txEl>
                                              <p:pRg st="3" end="3"/>
                                            </p:txEl>
                                          </p:spTgt>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6" presetSubtype="21">
                                  <p:stCondLst>
                                    <p:cond delay="0"/>
                                  </p:stCondLst>
                                  <p:childTnLst>
                                    <p:set>
                                      <p:cBhvr>
                                        <p:cTn id="101" dur="1" fill="hold">
                                          <p:stCondLst>
                                            <p:cond delay="0"/>
                                          </p:stCondLst>
                                        </p:cTn>
                                        <p:tgtEl>
                                          <p:spTgt spid="110">
                                            <p:txEl>
                                              <p:pRg st="5" end="5"/>
                                            </p:txEl>
                                          </p:spTgt>
                                        </p:tgtEl>
                                        <p:attrNameLst>
                                          <p:attrName>style.visibility</p:attrName>
                                        </p:attrNameLst>
                                      </p:cBhvr>
                                      <p:to>
                                        <p:strVal val="visible"/>
                                      </p:to>
                                    </p:set>
                                    <p:animEffect filter="barn(inVertical)" transition="in">
                                      <p:cBhvr additive="repl">
                                        <p:cTn id="102" dur="500"/>
                                        <p:tgtEl>
                                          <p:spTgt spid="110">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6" presetSubtype="21">
                                  <p:stCondLst>
                                    <p:cond delay="0"/>
                                  </p:stCondLst>
                                  <p:childTnLst>
                                    <p:set>
                                      <p:cBhvr>
                                        <p:cTn id="106" dur="1" fill="hold">
                                          <p:stCondLst>
                                            <p:cond delay="0"/>
                                          </p:stCondLst>
                                        </p:cTn>
                                        <p:tgtEl>
                                          <p:spTgt spid="110">
                                            <p:txEl>
                                              <p:pRg st="6" end="6"/>
                                            </p:txEl>
                                          </p:spTgt>
                                        </p:tgtEl>
                                        <p:attrNameLst>
                                          <p:attrName>style.visibility</p:attrName>
                                        </p:attrNameLst>
                                      </p:cBhvr>
                                      <p:to>
                                        <p:strVal val="visible"/>
                                      </p:to>
                                    </p:set>
                                    <p:animEffect filter="barn(inVertical)" transition="in">
                                      <p:cBhvr additive="repl">
                                        <p:cTn id="107" dur="500"/>
                                        <p:tgtEl>
                                          <p:spTgt spid="110">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6" presetSubtype="21">
                                  <p:stCondLst>
                                    <p:cond delay="0"/>
                                  </p:stCondLst>
                                  <p:childTnLst>
                                    <p:set>
                                      <p:cBhvr>
                                        <p:cTn id="111" dur="1" fill="hold">
                                          <p:stCondLst>
                                            <p:cond delay="0"/>
                                          </p:stCondLst>
                                        </p:cTn>
                                        <p:tgtEl>
                                          <p:spTgt spid="110">
                                            <p:txEl>
                                              <p:pRg st="7" end="7"/>
                                            </p:txEl>
                                          </p:spTgt>
                                        </p:tgtEl>
                                        <p:attrNameLst>
                                          <p:attrName>style.visibility</p:attrName>
                                        </p:attrNameLst>
                                      </p:cBhvr>
                                      <p:to>
                                        <p:strVal val="visible"/>
                                      </p:to>
                                    </p:set>
                                    <p:animEffect filter="barn(inVertical)" transition="in">
                                      <p:cBhvr additive="repl">
                                        <p:cTn id="112" dur="500"/>
                                        <p:tgtEl>
                                          <p:spTgt spid="110">
                                            <p:txEl>
                                              <p:pRg st="7" end="7"/>
                                            </p:txEl>
                                          </p:spTgt>
                                        </p:tgtEl>
                                      </p:cBhvr>
                                    </p:animEffec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6" presetSubtype="21">
                                  <p:stCondLst>
                                    <p:cond delay="0"/>
                                  </p:stCondLst>
                                  <p:childTnLst>
                                    <p:set>
                                      <p:cBhvr>
                                        <p:cTn id="116" dur="1" fill="hold">
                                          <p:stCondLst>
                                            <p:cond delay="0"/>
                                          </p:stCondLst>
                                        </p:cTn>
                                        <p:tgtEl>
                                          <p:spTgt spid="110">
                                            <p:txEl>
                                              <p:pRg st="8" end="8"/>
                                            </p:txEl>
                                          </p:spTgt>
                                        </p:tgtEl>
                                        <p:attrNameLst>
                                          <p:attrName>style.visibility</p:attrName>
                                        </p:attrNameLst>
                                      </p:cBhvr>
                                      <p:to>
                                        <p:strVal val="visible"/>
                                      </p:to>
                                    </p:set>
                                    <p:animEffect filter="barn(inVertical)" transition="in">
                                      <p:cBhvr additive="repl">
                                        <p:cTn id="117" dur="500"/>
                                        <p:tgtEl>
                                          <p:spTgt spid="110">
                                            <p:txEl>
                                              <p:pRg st="8" end="8"/>
                                            </p:txEl>
                                          </p:spTgt>
                                        </p:tgtEl>
                                      </p:cBhvr>
                                    </p:animEffect>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16" presetSubtype="21">
                                  <p:stCondLst>
                                    <p:cond delay="0"/>
                                  </p:stCondLst>
                                  <p:childTnLst>
                                    <p:set>
                                      <p:cBhvr>
                                        <p:cTn id="121" dur="1" fill="hold">
                                          <p:stCondLst>
                                            <p:cond delay="0"/>
                                          </p:stCondLst>
                                        </p:cTn>
                                        <p:tgtEl>
                                          <p:spTgt spid="110">
                                            <p:txEl>
                                              <p:pRg st="9" end="9"/>
                                            </p:txEl>
                                          </p:spTgt>
                                        </p:tgtEl>
                                        <p:attrNameLst>
                                          <p:attrName>style.visibility</p:attrName>
                                        </p:attrNameLst>
                                      </p:cBhvr>
                                      <p:to>
                                        <p:strVal val="visible"/>
                                      </p:to>
                                    </p:set>
                                    <p:animEffect filter="barn(inVertical)" transition="in">
                                      <p:cBhvr additive="repl">
                                        <p:cTn id="122" dur="500"/>
                                        <p:tgtEl>
                                          <p:spTgt spid="110">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112" name="CustomShape 2"/>
          <p:cNvSpPr/>
          <p:nvPr/>
        </p:nvSpPr>
        <p:spPr>
          <a:xfrm>
            <a:off x="367200" y="-182520"/>
            <a:ext cx="7308720" cy="115200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0" lang="en-US" sz="3000" spc="-1" strike="noStrike">
                <a:solidFill>
                  <a:srgbClr val="e7e6e6"/>
                </a:solidFill>
                <a:latin typeface="Arial"/>
              </a:rPr>
              <a:t> </a:t>
            </a:r>
            <a:r>
              <a:rPr b="0" lang="en-US" sz="4400" spc="-1" strike="noStrike">
                <a:solidFill>
                  <a:srgbClr val="e7e6e6"/>
                </a:solidFill>
                <a:latin typeface="Calibri Light"/>
              </a:rPr>
              <a:t>Intranet and Extranet</a:t>
            </a:r>
            <a:endParaRPr b="0" lang="en-US" sz="4400" spc="-1" strike="noStrike">
              <a:latin typeface="Arial"/>
            </a:endParaRPr>
          </a:p>
        </p:txBody>
      </p:sp>
      <p:sp>
        <p:nvSpPr>
          <p:cNvPr id="113" name="CustomShape 3"/>
          <p:cNvSpPr/>
          <p:nvPr/>
        </p:nvSpPr>
        <p:spPr>
          <a:xfrm>
            <a:off x="284400" y="1007640"/>
            <a:ext cx="4663440" cy="6107760"/>
          </a:xfrm>
          <a:prstGeom prst="rect">
            <a:avLst/>
          </a:prstGeom>
          <a:noFill/>
          <a:ln>
            <a:noFill/>
          </a:ln>
        </p:spPr>
        <p:style>
          <a:lnRef idx="0"/>
          <a:fillRef idx="0"/>
          <a:effectRef idx="0"/>
          <a:fontRef idx="minor"/>
        </p:style>
        <p:txBody>
          <a:bodyPr lIns="0" rIns="0" tIns="7560" bIns="0">
            <a:spAutoFit/>
          </a:bodyPr>
          <a:p>
            <a:pPr marL="274320" indent="-266040" algn="ctr">
              <a:lnSpc>
                <a:spcPct val="131000"/>
              </a:lnSpc>
              <a:spcBef>
                <a:spcPts val="62"/>
              </a:spcBef>
              <a:tabLst>
                <a:tab algn="l" pos="0"/>
              </a:tabLst>
            </a:pPr>
            <a:r>
              <a:rPr b="1" lang="en-US" sz="1800" spc="-1" strike="noStrike">
                <a:solidFill>
                  <a:srgbClr val="000000"/>
                </a:solidFill>
                <a:latin typeface="Calibri"/>
                <a:ea typeface="DejaVu Sans"/>
              </a:rPr>
              <a:t>Intranet</a:t>
            </a:r>
            <a:endParaRPr b="0" lang="en-US" sz="1800" spc="-1" strike="noStrike">
              <a:latin typeface="Arial"/>
            </a:endParaRPr>
          </a:p>
          <a:p>
            <a:pPr marL="2743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0" lang="en-US" sz="1800" spc="-1" strike="noStrike">
                <a:solidFill>
                  <a:srgbClr val="000000"/>
                </a:solidFill>
                <a:latin typeface="Calibri"/>
                <a:ea typeface="DejaVu Sans"/>
              </a:rPr>
              <a:t>An intranet is a private computer network that uses Internet Protocol technologies to securely share any part of an organization's information or operational systems within that organization.</a:t>
            </a:r>
            <a:endParaRPr b="0" lang="en-US" sz="1800" spc="-1" strike="noStrike">
              <a:latin typeface="Arial"/>
            </a:endParaRPr>
          </a:p>
          <a:p>
            <a:pPr marL="274320" indent="-266040" algn="ctr">
              <a:lnSpc>
                <a:spcPct val="131000"/>
              </a:lnSpc>
              <a:spcBef>
                <a:spcPts val="62"/>
              </a:spcBef>
              <a:tabLst>
                <a:tab algn="l" pos="0"/>
              </a:tabLst>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Extranet</a:t>
            </a:r>
            <a:endParaRPr b="0" lang="en-US" sz="1800" spc="-1" strike="noStrike">
              <a:latin typeface="Arial"/>
            </a:endParaRPr>
          </a:p>
          <a:p>
            <a:pPr marL="274320" indent="-266040">
              <a:lnSpc>
                <a:spcPct val="131000"/>
              </a:lnSpc>
              <a:spcBef>
                <a:spcPts val="62"/>
              </a:spcBef>
              <a:tabLst>
                <a:tab algn="l" pos="0"/>
              </a:tabLst>
            </a:pPr>
            <a:r>
              <a:rPr b="0" lang="en-US" sz="1600" spc="-738" strike="noStrike" baseline="2000">
                <a:solidFill>
                  <a:srgbClr val="444444"/>
                </a:solidFill>
                <a:latin typeface="Segoe UI Emoji"/>
                <a:ea typeface="DejaVu Sans"/>
              </a:rPr>
              <a:t>👉</a:t>
            </a:r>
            <a:r>
              <a:rPr b="0" lang="en-US" sz="1600" spc="-738" strike="noStrike" baseline="2000">
                <a:solidFill>
                  <a:srgbClr val="444444"/>
                </a:solidFill>
                <a:latin typeface="Segoe UI Emoji"/>
                <a:ea typeface="DejaVu Sans"/>
              </a:rPr>
              <a:t>	</a:t>
            </a:r>
            <a:r>
              <a:rPr b="0" lang="en-US" sz="1600" spc="-1" strike="noStrike">
                <a:solidFill>
                  <a:srgbClr val="000000"/>
                </a:solidFill>
                <a:latin typeface="Calibri"/>
                <a:ea typeface="DejaVu Sans"/>
              </a:rPr>
              <a:t>An extranet on the other hand, is formed when organizations allow outsiders to access their internal TCP/IP network.</a:t>
            </a:r>
            <a:endParaRPr b="0" lang="en-US" sz="1600" spc="-1" strike="noStrike">
              <a:latin typeface="Arial"/>
            </a:endParaRPr>
          </a:p>
          <a:p>
            <a:pPr marL="274320" indent="-266040">
              <a:lnSpc>
                <a:spcPct val="131000"/>
              </a:lnSpc>
              <a:spcBef>
                <a:spcPts val="62"/>
              </a:spcBef>
              <a:tabLst>
                <a:tab algn="l" pos="0"/>
              </a:tabLst>
            </a:pPr>
            <a:r>
              <a:rPr b="0" lang="en-US" sz="1600" spc="-738" strike="noStrike" baseline="2000">
                <a:solidFill>
                  <a:srgbClr val="444444"/>
                </a:solidFill>
                <a:latin typeface="Segoe UI Emoji"/>
                <a:ea typeface="DejaVu Sans"/>
              </a:rPr>
              <a:t>👉</a:t>
            </a:r>
            <a:r>
              <a:rPr b="0" lang="en-US" sz="1600" spc="-738" strike="noStrike" baseline="2000">
                <a:solidFill>
                  <a:srgbClr val="444444"/>
                </a:solidFill>
                <a:latin typeface="Segoe UI Emoji"/>
                <a:ea typeface="DejaVu Sans"/>
              </a:rPr>
              <a:t>	</a:t>
            </a:r>
            <a:r>
              <a:rPr b="1" lang="en-US" sz="1600" spc="-1" strike="noStrike">
                <a:solidFill>
                  <a:srgbClr val="000000"/>
                </a:solidFill>
                <a:latin typeface="Calibri"/>
                <a:ea typeface="DejaVu Sans"/>
              </a:rPr>
              <a:t>For example</a:t>
            </a:r>
            <a:r>
              <a:rPr b="0" lang="en-US" sz="1600" spc="-1" strike="noStrike">
                <a:solidFill>
                  <a:srgbClr val="000000"/>
                </a:solidFill>
                <a:latin typeface="Calibri"/>
                <a:ea typeface="DejaVu Sans"/>
              </a:rPr>
              <a:t>, a company may permit suppliers to gain access to their intranet in order to view information (like production schedules or inventory allotments) so that the suppliers will know when the company will need to restock</a:t>
            </a:r>
            <a:endParaRPr b="0" lang="en-US" sz="1600" spc="-1" strike="noStrike">
              <a:latin typeface="Arial"/>
            </a:endParaRPr>
          </a:p>
          <a:p>
            <a:pPr marL="274320" indent="-266040">
              <a:lnSpc>
                <a:spcPct val="131000"/>
              </a:lnSpc>
              <a:spcBef>
                <a:spcPts val="62"/>
              </a:spcBef>
              <a:tabLst>
                <a:tab algn="l" pos="0"/>
              </a:tabLst>
            </a:pPr>
            <a:endParaRPr b="0" lang="en-US" sz="1600" spc="-1" strike="noStrike">
              <a:latin typeface="Arial"/>
            </a:endParaRPr>
          </a:p>
        </p:txBody>
      </p:sp>
      <p:pic>
        <p:nvPicPr>
          <p:cNvPr id="114" name="Picture 5" descr=""/>
          <p:cNvPicPr/>
          <p:nvPr/>
        </p:nvPicPr>
        <p:blipFill>
          <a:blip r:embed="rId2"/>
          <a:stretch/>
        </p:blipFill>
        <p:spPr>
          <a:xfrm>
            <a:off x="5609880" y="1454760"/>
            <a:ext cx="6297120" cy="4581720"/>
          </a:xfrm>
          <a:prstGeom prst="rect">
            <a:avLst/>
          </a:prstGeom>
          <a:ln>
            <a:noFill/>
          </a:ln>
        </p:spPr>
      </p:pic>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6" presetSubtype="21">
                                  <p:stCondLst>
                                    <p:cond delay="0"/>
                                  </p:stCondLst>
                                  <p:childTnLst>
                                    <p:set>
                                      <p:cBhvr>
                                        <p:cTn id="128" dur="1" fill="hold">
                                          <p:stCondLst>
                                            <p:cond delay="0"/>
                                          </p:stCondLst>
                                        </p:cTn>
                                        <p:tgtEl>
                                          <p:spTgt spid="113">
                                            <p:txEl>
                                              <p:pRg st="0" end="0"/>
                                            </p:txEl>
                                          </p:spTgt>
                                        </p:tgtEl>
                                        <p:attrNameLst>
                                          <p:attrName>style.visibility</p:attrName>
                                        </p:attrNameLst>
                                      </p:cBhvr>
                                      <p:to>
                                        <p:strVal val="visible"/>
                                      </p:to>
                                    </p:set>
                                    <p:animEffect filter="barn(inVertical)" transition="in">
                                      <p:cBhvr additive="repl">
                                        <p:cTn id="129" dur="500"/>
                                        <p:tgtEl>
                                          <p:spTgt spid="113">
                                            <p:txEl>
                                              <p:pRg st="0" end="0"/>
                                            </p:txEl>
                                          </p:spTgt>
                                        </p:tgtEl>
                                      </p:cBhvr>
                                    </p:animEffect>
                                  </p:childTnLst>
                                </p:cTn>
                              </p:par>
                              <p:par>
                                <p:cTn id="130" nodeType="withEffect" fill="hold" presetClass="entr" presetID="16" presetSubtype="21">
                                  <p:stCondLst>
                                    <p:cond delay="0"/>
                                  </p:stCondLst>
                                  <p:childTnLst>
                                    <p:set>
                                      <p:cBhvr>
                                        <p:cTn id="131" dur="1" fill="hold">
                                          <p:stCondLst>
                                            <p:cond delay="0"/>
                                          </p:stCondLst>
                                        </p:cTn>
                                        <p:tgtEl>
                                          <p:spTgt spid="113">
                                            <p:txEl>
                                              <p:pRg st="1" end="1"/>
                                            </p:txEl>
                                          </p:spTgt>
                                        </p:tgtEl>
                                        <p:attrNameLst>
                                          <p:attrName>style.visibility</p:attrName>
                                        </p:attrNameLst>
                                      </p:cBhvr>
                                      <p:to>
                                        <p:strVal val="visible"/>
                                      </p:to>
                                    </p:set>
                                    <p:animEffect filter="barn(inVertical)" transition="in">
                                      <p:cBhvr additive="repl">
                                        <p:cTn id="132" dur="500"/>
                                        <p:tgtEl>
                                          <p:spTgt spid="113">
                                            <p:txEl>
                                              <p:pRg st="1" end="1"/>
                                            </p:txEl>
                                          </p:spTgt>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6" presetSubtype="21">
                                  <p:stCondLst>
                                    <p:cond delay="0"/>
                                  </p:stCondLst>
                                  <p:childTnLst>
                                    <p:set>
                                      <p:cBhvr>
                                        <p:cTn id="136" dur="1" fill="hold">
                                          <p:stCondLst>
                                            <p:cond delay="0"/>
                                          </p:stCondLst>
                                        </p:cTn>
                                        <p:tgtEl>
                                          <p:spTgt spid="114"/>
                                        </p:tgtEl>
                                        <p:attrNameLst>
                                          <p:attrName>style.visibility</p:attrName>
                                        </p:attrNameLst>
                                      </p:cBhvr>
                                      <p:to>
                                        <p:strVal val="visible"/>
                                      </p:to>
                                    </p:set>
                                    <p:animEffect filter="barn(inVertical)" transition="in">
                                      <p:cBhvr additive="repl">
                                        <p:cTn id="137" dur="500"/>
                                        <p:tgtEl>
                                          <p:spTgt spid="114"/>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6" presetSubtype="21">
                                  <p:stCondLst>
                                    <p:cond delay="0"/>
                                  </p:stCondLst>
                                  <p:childTnLst>
                                    <p:set>
                                      <p:cBhvr>
                                        <p:cTn id="141" dur="1" fill="hold">
                                          <p:stCondLst>
                                            <p:cond delay="0"/>
                                          </p:stCondLst>
                                        </p:cTn>
                                        <p:tgtEl>
                                          <p:spTgt spid="113">
                                            <p:txEl>
                                              <p:pRg st="2" end="2"/>
                                            </p:txEl>
                                          </p:spTgt>
                                        </p:tgtEl>
                                        <p:attrNameLst>
                                          <p:attrName>style.visibility</p:attrName>
                                        </p:attrNameLst>
                                      </p:cBhvr>
                                      <p:to>
                                        <p:strVal val="visible"/>
                                      </p:to>
                                    </p:set>
                                    <p:animEffect filter="barn(inVertical)" transition="in">
                                      <p:cBhvr additive="repl">
                                        <p:cTn id="142" dur="500"/>
                                        <p:tgtEl>
                                          <p:spTgt spid="113">
                                            <p:txEl>
                                              <p:pRg st="2" end="2"/>
                                            </p:txEl>
                                          </p:spTgt>
                                        </p:tgtEl>
                                      </p:cBhvr>
                                    </p:animEffect>
                                  </p:childTnLst>
                                </p:cTn>
                              </p:par>
                              <p:par>
                                <p:cTn id="143" nodeType="withEffect" fill="hold" presetClass="entr" presetID="16" presetSubtype="21">
                                  <p:stCondLst>
                                    <p:cond delay="0"/>
                                  </p:stCondLst>
                                  <p:childTnLst>
                                    <p:set>
                                      <p:cBhvr>
                                        <p:cTn id="144" dur="1" fill="hold">
                                          <p:stCondLst>
                                            <p:cond delay="0"/>
                                          </p:stCondLst>
                                        </p:cTn>
                                        <p:tgtEl>
                                          <p:spTgt spid="113">
                                            <p:txEl>
                                              <p:pRg st="3" end="3"/>
                                            </p:txEl>
                                          </p:spTgt>
                                        </p:tgtEl>
                                        <p:attrNameLst>
                                          <p:attrName>style.visibility</p:attrName>
                                        </p:attrNameLst>
                                      </p:cBhvr>
                                      <p:to>
                                        <p:strVal val="visible"/>
                                      </p:to>
                                    </p:set>
                                    <p:animEffect filter="barn(inVertical)" transition="in">
                                      <p:cBhvr additive="repl">
                                        <p:cTn id="145" dur="500"/>
                                        <p:tgtEl>
                                          <p:spTgt spid="113">
                                            <p:txEl>
                                              <p:pRg st="3" end="3"/>
                                            </p:txEl>
                                          </p:spTgt>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6" presetSubtype="21">
                                  <p:stCondLst>
                                    <p:cond delay="0"/>
                                  </p:stCondLst>
                                  <p:childTnLst>
                                    <p:set>
                                      <p:cBhvr>
                                        <p:cTn id="149" dur="1" fill="hold">
                                          <p:stCondLst>
                                            <p:cond delay="0"/>
                                          </p:stCondLst>
                                        </p:cTn>
                                        <p:tgtEl>
                                          <p:spTgt spid="113">
                                            <p:txEl>
                                              <p:pRg st="4" end="4"/>
                                            </p:txEl>
                                          </p:spTgt>
                                        </p:tgtEl>
                                        <p:attrNameLst>
                                          <p:attrName>style.visibility</p:attrName>
                                        </p:attrNameLst>
                                      </p:cBhvr>
                                      <p:to>
                                        <p:strVal val="visible"/>
                                      </p:to>
                                    </p:set>
                                    <p:animEffect filter="barn(inVertical)" transition="in">
                                      <p:cBhvr additive="repl">
                                        <p:cTn id="150" dur="500"/>
                                        <p:tgtEl>
                                          <p:spTgt spid="11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60" y="0"/>
            <a:ext cx="12190320" cy="824760"/>
          </a:xfrm>
          <a:prstGeom prst="rect">
            <a:avLst/>
          </a:prstGeom>
          <a:blipFill rotWithShape="0">
            <a:blip r:embed="rId1"/>
            <a:stretch>
              <a:fillRect/>
            </a:stretch>
          </a:blipFill>
          <a:ln>
            <a:noFill/>
          </a:ln>
        </p:spPr>
        <p:style>
          <a:lnRef idx="0"/>
          <a:fillRef idx="0"/>
          <a:effectRef idx="0"/>
          <a:fontRef idx="minor"/>
        </p:style>
      </p:sp>
      <p:sp>
        <p:nvSpPr>
          <p:cNvPr id="116" name="CustomShape 2"/>
          <p:cNvSpPr/>
          <p:nvPr/>
        </p:nvSpPr>
        <p:spPr>
          <a:xfrm>
            <a:off x="367200" y="-182520"/>
            <a:ext cx="7308720" cy="1152000"/>
          </a:xfrm>
          <a:prstGeom prst="rect">
            <a:avLst/>
          </a:prstGeom>
          <a:noFill/>
          <a:ln>
            <a:noFill/>
          </a:ln>
        </p:spPr>
        <p:style>
          <a:lnRef idx="0"/>
          <a:fillRef idx="0"/>
          <a:effectRef idx="0"/>
          <a:fontRef idx="minor"/>
        </p:style>
        <p:txBody>
          <a:bodyPr lIns="0" rIns="0" tIns="7200" bIns="0" anchor="ctr">
            <a:noAutofit/>
          </a:bodyPr>
          <a:p>
            <a:pPr marL="7560">
              <a:lnSpc>
                <a:spcPct val="100000"/>
              </a:lnSpc>
              <a:spcBef>
                <a:spcPts val="57"/>
              </a:spcBef>
            </a:pPr>
            <a:r>
              <a:rPr b="0" lang="en-US" sz="3000" spc="-1" strike="noStrike">
                <a:solidFill>
                  <a:srgbClr val="e7e6e6"/>
                </a:solidFill>
                <a:latin typeface="Arial"/>
              </a:rPr>
              <a:t> </a:t>
            </a:r>
            <a:r>
              <a:rPr b="0" lang="en-US" sz="4400" spc="-1" strike="noStrike">
                <a:solidFill>
                  <a:srgbClr val="e7e6e6"/>
                </a:solidFill>
                <a:latin typeface="Calibri Light"/>
              </a:rPr>
              <a:t>Uses of the Internet</a:t>
            </a:r>
            <a:endParaRPr b="0" lang="en-US" sz="4400" spc="-1" strike="noStrike">
              <a:latin typeface="Arial"/>
            </a:endParaRPr>
          </a:p>
        </p:txBody>
      </p:sp>
      <p:sp>
        <p:nvSpPr>
          <p:cNvPr id="117" name="CustomShape 3"/>
          <p:cNvSpPr/>
          <p:nvPr/>
        </p:nvSpPr>
        <p:spPr>
          <a:xfrm>
            <a:off x="1562400" y="1208520"/>
            <a:ext cx="9264240" cy="4030560"/>
          </a:xfrm>
          <a:prstGeom prst="rect">
            <a:avLst/>
          </a:prstGeom>
          <a:noFill/>
          <a:ln>
            <a:noFill/>
          </a:ln>
        </p:spPr>
        <p:style>
          <a:lnRef idx="0"/>
          <a:fillRef idx="0"/>
          <a:effectRef idx="0"/>
          <a:fontRef idx="minor"/>
        </p:style>
        <p:txBody>
          <a:bodyPr lIns="0" rIns="0" tIns="7560" bIns="0">
            <a:spAutoFit/>
          </a:bodyPr>
          <a:p>
            <a:pPr marL="2743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0" lang="en-US" sz="1800" spc="-1" strike="noStrike">
                <a:solidFill>
                  <a:srgbClr val="000000"/>
                </a:solidFill>
                <a:latin typeface="Calibri"/>
                <a:ea typeface="DejaVu Sans"/>
              </a:rPr>
              <a:t>Internet is a global system that can be used for sharing information, providing worldwide services and communication.</a:t>
            </a:r>
            <a:endParaRPr b="0" lang="en-US" sz="1800" spc="-1" strike="noStrike">
              <a:latin typeface="Arial"/>
            </a:endParaRPr>
          </a:p>
          <a:p>
            <a:pPr marL="2743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0" lang="en-US" sz="1800" spc="-1" strike="noStrike">
                <a:solidFill>
                  <a:srgbClr val="000000"/>
                </a:solidFill>
                <a:latin typeface="Calibri"/>
                <a:ea typeface="DejaVu Sans"/>
              </a:rPr>
              <a:t>There are hardly people who do not rely on the internet for their daily life.</a:t>
            </a:r>
            <a:endParaRPr b="0" lang="en-US" sz="1800" spc="-1" strike="noStrike">
              <a:latin typeface="Arial"/>
            </a:endParaRPr>
          </a:p>
          <a:p>
            <a:pPr marL="274320" indent="-266040">
              <a:lnSpc>
                <a:spcPct val="131000"/>
              </a:lnSpc>
              <a:spcBef>
                <a:spcPts val="62"/>
              </a:spcBef>
              <a:tabLst>
                <a:tab algn="l" pos="0"/>
              </a:tabLst>
            </a:pPr>
            <a:r>
              <a:rPr b="0" lang="en-US" sz="1800" spc="-1" strike="noStrike">
                <a:solidFill>
                  <a:srgbClr val="000000"/>
                </a:solidFill>
                <a:latin typeface="Calibri"/>
                <a:ea typeface="DejaVu Sans"/>
              </a:rPr>
              <a:t> </a:t>
            </a:r>
            <a:r>
              <a:rPr b="0" lang="en-US" sz="1800" spc="-738" strike="noStrike" baseline="2000">
                <a:solidFill>
                  <a:srgbClr val="444444"/>
                </a:solidFill>
                <a:latin typeface="Segoe UI Emoji"/>
                <a:ea typeface="DejaVu Sans"/>
              </a:rPr>
              <a:t>👉</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 uses of Internet are endless; a few of them are as follows:</a:t>
            </a:r>
            <a:endParaRPr b="0" lang="en-US" sz="1800" spc="-1" strike="noStrike">
              <a:latin typeface="Arial"/>
            </a:endParaRPr>
          </a:p>
          <a:p>
            <a:pPr marL="7315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1" lang="en-US" sz="1800" spc="-1" strike="noStrike">
                <a:solidFill>
                  <a:srgbClr val="000000"/>
                </a:solidFill>
                <a:latin typeface="Calibri"/>
                <a:ea typeface="DejaVu Sans"/>
              </a:rPr>
              <a:t>Education</a:t>
            </a:r>
            <a:endParaRPr b="0" lang="en-US" sz="1800" spc="-1" strike="noStrike">
              <a:latin typeface="Arial"/>
            </a:endParaRPr>
          </a:p>
          <a:p>
            <a:pPr marL="7315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1" lang="en-US" sz="1800" spc="-1" strike="noStrike">
                <a:solidFill>
                  <a:srgbClr val="000000"/>
                </a:solidFill>
                <a:latin typeface="Calibri"/>
                <a:ea typeface="DejaVu Sans"/>
              </a:rPr>
              <a:t>Communication</a:t>
            </a:r>
            <a:endParaRPr b="0" lang="en-US" sz="1800" spc="-1" strike="noStrike">
              <a:latin typeface="Arial"/>
            </a:endParaRPr>
          </a:p>
          <a:p>
            <a:pPr marL="7315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1" lang="en-US" sz="1800" spc="-1" strike="noStrike">
                <a:solidFill>
                  <a:srgbClr val="000000"/>
                </a:solidFill>
                <a:latin typeface="Calibri"/>
                <a:ea typeface="DejaVu Sans"/>
              </a:rPr>
              <a:t>Current Updates</a:t>
            </a:r>
            <a:endParaRPr b="0" lang="en-US" sz="1800" spc="-1" strike="noStrike">
              <a:latin typeface="Arial"/>
            </a:endParaRPr>
          </a:p>
          <a:p>
            <a:pPr marL="7315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1" lang="en-US" sz="1800" spc="-1" strike="noStrike">
                <a:solidFill>
                  <a:srgbClr val="000000"/>
                </a:solidFill>
                <a:latin typeface="Calibri"/>
                <a:ea typeface="DejaVu Sans"/>
              </a:rPr>
              <a:t>Corporate Base</a:t>
            </a:r>
            <a:endParaRPr b="0" lang="en-US" sz="1800" spc="-1" strike="noStrike">
              <a:latin typeface="Arial"/>
            </a:endParaRPr>
          </a:p>
          <a:p>
            <a:pPr marL="731520" indent="-266040">
              <a:lnSpc>
                <a:spcPct val="131000"/>
              </a:lnSpc>
              <a:spcBef>
                <a:spcPts val="62"/>
              </a:spcBef>
              <a:tabLst>
                <a:tab algn="l" pos="0"/>
              </a:tabLst>
            </a:pPr>
            <a:r>
              <a:rPr b="0" lang="en-US" sz="1800" spc="-738" strike="noStrike" baseline="2000">
                <a:solidFill>
                  <a:srgbClr val="444444"/>
                </a:solidFill>
                <a:latin typeface="Segoe UI Emoji"/>
                <a:ea typeface="DejaVu Sans"/>
              </a:rPr>
              <a:t>👉</a:t>
            </a:r>
            <a:r>
              <a:rPr b="0" lang="en-US" sz="1800" spc="-738" strike="noStrike" baseline="2000">
                <a:solidFill>
                  <a:srgbClr val="444444"/>
                </a:solidFill>
                <a:latin typeface="Segoe UI Emoji"/>
                <a:ea typeface="DejaVu Sans"/>
              </a:rPr>
              <a:t>	</a:t>
            </a:r>
            <a:r>
              <a:rPr b="1" lang="en-US" sz="1800" spc="-1" strike="noStrike">
                <a:solidFill>
                  <a:srgbClr val="000000"/>
                </a:solidFill>
                <a:latin typeface="Calibri"/>
                <a:ea typeface="DejaVu Sans"/>
              </a:rPr>
              <a:t>E-Commerce</a:t>
            </a:r>
            <a:endParaRPr b="0" lang="en-US" sz="1800" spc="-1" strike="noStrike">
              <a:latin typeface="Arial"/>
            </a:endParaRPr>
          </a:p>
          <a:p>
            <a:pPr marL="274320" indent="-266040">
              <a:lnSpc>
                <a:spcPct val="131000"/>
              </a:lnSpc>
              <a:spcBef>
                <a:spcPts val="62"/>
              </a:spcBef>
              <a:tabLst>
                <a:tab algn="l" pos="0"/>
              </a:tabLst>
            </a:pPr>
            <a:endParaRPr b="0" lang="en-US" sz="1800" spc="-1" strike="noStrike">
              <a:latin typeface="Arial"/>
            </a:endParaRPr>
          </a:p>
          <a:p>
            <a:pPr marL="274320" indent="-266040">
              <a:lnSpc>
                <a:spcPct val="131000"/>
              </a:lnSpc>
              <a:spcBef>
                <a:spcPts val="62"/>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6" presetSubtype="21">
                                  <p:stCondLst>
                                    <p:cond delay="0"/>
                                  </p:stCondLst>
                                  <p:childTnLst>
                                    <p:set>
                                      <p:cBhvr>
                                        <p:cTn id="156" dur="1" fill="hold">
                                          <p:stCondLst>
                                            <p:cond delay="0"/>
                                          </p:stCondLst>
                                        </p:cTn>
                                        <p:tgtEl>
                                          <p:spTgt spid="117">
                                            <p:txEl>
                                              <p:pRg st="0" end="0"/>
                                            </p:txEl>
                                          </p:spTgt>
                                        </p:tgtEl>
                                        <p:attrNameLst>
                                          <p:attrName>style.visibility</p:attrName>
                                        </p:attrNameLst>
                                      </p:cBhvr>
                                      <p:to>
                                        <p:strVal val="visible"/>
                                      </p:to>
                                    </p:set>
                                    <p:animEffect filter="barn(inVertical)" transition="in">
                                      <p:cBhvr additive="repl">
                                        <p:cTn id="157" dur="500"/>
                                        <p:tgtEl>
                                          <p:spTgt spid="117">
                                            <p:txEl>
                                              <p:pRg st="0" end="0"/>
                                            </p:txEl>
                                          </p:spTgt>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16" presetSubtype="21">
                                  <p:stCondLst>
                                    <p:cond delay="0"/>
                                  </p:stCondLst>
                                  <p:childTnLst>
                                    <p:set>
                                      <p:cBhvr>
                                        <p:cTn id="161" dur="1" fill="hold">
                                          <p:stCondLst>
                                            <p:cond delay="0"/>
                                          </p:stCondLst>
                                        </p:cTn>
                                        <p:tgtEl>
                                          <p:spTgt spid="117">
                                            <p:txEl>
                                              <p:pRg st="1" end="1"/>
                                            </p:txEl>
                                          </p:spTgt>
                                        </p:tgtEl>
                                        <p:attrNameLst>
                                          <p:attrName>style.visibility</p:attrName>
                                        </p:attrNameLst>
                                      </p:cBhvr>
                                      <p:to>
                                        <p:strVal val="visible"/>
                                      </p:to>
                                    </p:set>
                                    <p:animEffect filter="barn(inVertical)" transition="in">
                                      <p:cBhvr additive="repl">
                                        <p:cTn id="162" dur="500"/>
                                        <p:tgtEl>
                                          <p:spTgt spid="117">
                                            <p:txEl>
                                              <p:pRg st="1" end="1"/>
                                            </p:txEl>
                                          </p:spTgt>
                                        </p:tgtEl>
                                      </p:cBhvr>
                                    </p:animEffec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6" presetSubtype="21">
                                  <p:stCondLst>
                                    <p:cond delay="0"/>
                                  </p:stCondLst>
                                  <p:childTnLst>
                                    <p:set>
                                      <p:cBhvr>
                                        <p:cTn id="166" dur="1" fill="hold">
                                          <p:stCondLst>
                                            <p:cond delay="0"/>
                                          </p:stCondLst>
                                        </p:cTn>
                                        <p:tgtEl>
                                          <p:spTgt spid="117">
                                            <p:txEl>
                                              <p:pRg st="2" end="2"/>
                                            </p:txEl>
                                          </p:spTgt>
                                        </p:tgtEl>
                                        <p:attrNameLst>
                                          <p:attrName>style.visibility</p:attrName>
                                        </p:attrNameLst>
                                      </p:cBhvr>
                                      <p:to>
                                        <p:strVal val="visible"/>
                                      </p:to>
                                    </p:set>
                                    <p:animEffect filter="barn(inVertical)" transition="in">
                                      <p:cBhvr additive="repl">
                                        <p:cTn id="167" dur="500"/>
                                        <p:tgtEl>
                                          <p:spTgt spid="117">
                                            <p:txEl>
                                              <p:pRg st="2" end="2"/>
                                            </p:txEl>
                                          </p:spTgt>
                                        </p:tgtEl>
                                      </p:cBhvr>
                                    </p:animEffect>
                                  </p:childTnLst>
                                </p:cTn>
                              </p:par>
                            </p:childTnLst>
                          </p:cTn>
                        </p:par>
                      </p:childTnLst>
                    </p:cTn>
                  </p:par>
                  <p:par>
                    <p:cTn id="168" fill="hold">
                      <p:stCondLst>
                        <p:cond delay="indefinite"/>
                      </p:stCondLst>
                      <p:childTnLst>
                        <p:par>
                          <p:cTn id="169" fill="hold">
                            <p:stCondLst>
                              <p:cond delay="0"/>
                            </p:stCondLst>
                            <p:childTnLst>
                              <p:par>
                                <p:cTn id="170" nodeType="clickEffect" fill="hold" presetClass="entr" presetID="16" presetSubtype="21">
                                  <p:stCondLst>
                                    <p:cond delay="0"/>
                                  </p:stCondLst>
                                  <p:childTnLst>
                                    <p:set>
                                      <p:cBhvr>
                                        <p:cTn id="171" dur="1" fill="hold">
                                          <p:stCondLst>
                                            <p:cond delay="0"/>
                                          </p:stCondLst>
                                        </p:cTn>
                                        <p:tgtEl>
                                          <p:spTgt spid="117">
                                            <p:txEl>
                                              <p:pRg st="3" end="3"/>
                                            </p:txEl>
                                          </p:spTgt>
                                        </p:tgtEl>
                                        <p:attrNameLst>
                                          <p:attrName>style.visibility</p:attrName>
                                        </p:attrNameLst>
                                      </p:cBhvr>
                                      <p:to>
                                        <p:strVal val="visible"/>
                                      </p:to>
                                    </p:set>
                                    <p:animEffect filter="barn(inVertical)" transition="in">
                                      <p:cBhvr additive="repl">
                                        <p:cTn id="172" dur="500"/>
                                        <p:tgtEl>
                                          <p:spTgt spid="117">
                                            <p:txEl>
                                              <p:pRg st="3" end="3"/>
                                            </p:txEl>
                                          </p:spTgt>
                                        </p:tgtEl>
                                      </p:cBhvr>
                                    </p:animEffec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6" presetSubtype="21">
                                  <p:stCondLst>
                                    <p:cond delay="0"/>
                                  </p:stCondLst>
                                  <p:childTnLst>
                                    <p:set>
                                      <p:cBhvr>
                                        <p:cTn id="176" dur="1" fill="hold">
                                          <p:stCondLst>
                                            <p:cond delay="0"/>
                                          </p:stCondLst>
                                        </p:cTn>
                                        <p:tgtEl>
                                          <p:spTgt spid="117">
                                            <p:txEl>
                                              <p:pRg st="4" end="4"/>
                                            </p:txEl>
                                          </p:spTgt>
                                        </p:tgtEl>
                                        <p:attrNameLst>
                                          <p:attrName>style.visibility</p:attrName>
                                        </p:attrNameLst>
                                      </p:cBhvr>
                                      <p:to>
                                        <p:strVal val="visible"/>
                                      </p:to>
                                    </p:set>
                                    <p:animEffect filter="barn(inVertical)" transition="in">
                                      <p:cBhvr additive="repl">
                                        <p:cTn id="177" dur="500"/>
                                        <p:tgtEl>
                                          <p:spTgt spid="117">
                                            <p:txEl>
                                              <p:pRg st="4" end="4"/>
                                            </p:txEl>
                                          </p:spTgt>
                                        </p:tgtEl>
                                      </p:cBhvr>
                                    </p:animEffec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16" presetSubtype="21">
                                  <p:stCondLst>
                                    <p:cond delay="0"/>
                                  </p:stCondLst>
                                  <p:childTnLst>
                                    <p:set>
                                      <p:cBhvr>
                                        <p:cTn id="181" dur="1" fill="hold">
                                          <p:stCondLst>
                                            <p:cond delay="0"/>
                                          </p:stCondLst>
                                        </p:cTn>
                                        <p:tgtEl>
                                          <p:spTgt spid="117">
                                            <p:txEl>
                                              <p:pRg st="5" end="5"/>
                                            </p:txEl>
                                          </p:spTgt>
                                        </p:tgtEl>
                                        <p:attrNameLst>
                                          <p:attrName>style.visibility</p:attrName>
                                        </p:attrNameLst>
                                      </p:cBhvr>
                                      <p:to>
                                        <p:strVal val="visible"/>
                                      </p:to>
                                    </p:set>
                                    <p:animEffect filter="barn(inVertical)" transition="in">
                                      <p:cBhvr additive="repl">
                                        <p:cTn id="182" dur="500"/>
                                        <p:tgtEl>
                                          <p:spTgt spid="117">
                                            <p:txEl>
                                              <p:pRg st="5" end="5"/>
                                            </p:txEl>
                                          </p:spTgt>
                                        </p:tgtEl>
                                      </p:cBhvr>
                                    </p:animEffec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6" presetSubtype="21">
                                  <p:stCondLst>
                                    <p:cond delay="0"/>
                                  </p:stCondLst>
                                  <p:childTnLst>
                                    <p:set>
                                      <p:cBhvr>
                                        <p:cTn id="186" dur="1" fill="hold">
                                          <p:stCondLst>
                                            <p:cond delay="0"/>
                                          </p:stCondLst>
                                        </p:cTn>
                                        <p:tgtEl>
                                          <p:spTgt spid="117">
                                            <p:txEl>
                                              <p:pRg st="6" end="6"/>
                                            </p:txEl>
                                          </p:spTgt>
                                        </p:tgtEl>
                                        <p:attrNameLst>
                                          <p:attrName>style.visibility</p:attrName>
                                        </p:attrNameLst>
                                      </p:cBhvr>
                                      <p:to>
                                        <p:strVal val="visible"/>
                                      </p:to>
                                    </p:set>
                                    <p:animEffect filter="barn(inVertical)" transition="in">
                                      <p:cBhvr additive="repl">
                                        <p:cTn id="187" dur="500"/>
                                        <p:tgtEl>
                                          <p:spTgt spid="117">
                                            <p:txEl>
                                              <p:pRg st="6" end="6"/>
                                            </p:txEl>
                                          </p:spTgt>
                                        </p:tgtEl>
                                      </p:cBhvr>
                                    </p:animEffec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16" presetSubtype="21">
                                  <p:stCondLst>
                                    <p:cond delay="0"/>
                                  </p:stCondLst>
                                  <p:childTnLst>
                                    <p:set>
                                      <p:cBhvr>
                                        <p:cTn id="191" dur="1" fill="hold">
                                          <p:stCondLst>
                                            <p:cond delay="0"/>
                                          </p:stCondLst>
                                        </p:cTn>
                                        <p:tgtEl>
                                          <p:spTgt spid="117">
                                            <p:txEl>
                                              <p:pRg st="7" end="7"/>
                                            </p:txEl>
                                          </p:spTgt>
                                        </p:tgtEl>
                                        <p:attrNameLst>
                                          <p:attrName>style.visibility</p:attrName>
                                        </p:attrNameLst>
                                      </p:cBhvr>
                                      <p:to>
                                        <p:strVal val="visible"/>
                                      </p:to>
                                    </p:set>
                                    <p:animEffect filter="barn(inVertical)" transition="in">
                                      <p:cBhvr additive="repl">
                                        <p:cTn id="192" dur="500"/>
                                        <p:tgtEl>
                                          <p:spTgt spid="117">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6364</TotalTime>
  <Application>LibreOffice/6.4.7.2$Linux_X86_64 LibreOffice_project/40$Build-2</Application>
  <Words>783</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2020-01-26T07:01:08Z</dcterms:created>
  <dc:creator>Jafar</dc:creator>
  <dc:description/>
  <dc:language>en-US</dc:language>
  <cp:lastModifiedBy/>
  <dcterms:modified xsi:type="dcterms:W3CDTF">2021-10-19T16:43:11Z</dcterms:modified>
  <cp:revision>33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