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6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5D35-37DF-4DEB-BF77-D6E3C200933F}" type="datetimeFigureOut">
              <a:rPr lang="en-MY" smtClean="0"/>
              <a:t>24/3/2022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98EA-86A6-4803-8F77-FEF5E480738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3144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5D35-37DF-4DEB-BF77-D6E3C200933F}" type="datetimeFigureOut">
              <a:rPr lang="en-MY" smtClean="0"/>
              <a:t>24/3/2022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98EA-86A6-4803-8F77-FEF5E480738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20074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5D35-37DF-4DEB-BF77-D6E3C200933F}" type="datetimeFigureOut">
              <a:rPr lang="en-MY" smtClean="0"/>
              <a:t>24/3/2022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98EA-86A6-4803-8F77-FEF5E480738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9906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5D35-37DF-4DEB-BF77-D6E3C200933F}" type="datetimeFigureOut">
              <a:rPr lang="en-MY" smtClean="0"/>
              <a:t>24/3/2022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98EA-86A6-4803-8F77-FEF5E480738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04331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5D35-37DF-4DEB-BF77-D6E3C200933F}" type="datetimeFigureOut">
              <a:rPr lang="en-MY" smtClean="0"/>
              <a:t>24/3/2022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98EA-86A6-4803-8F77-FEF5E480738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5254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5D35-37DF-4DEB-BF77-D6E3C200933F}" type="datetimeFigureOut">
              <a:rPr lang="en-MY" smtClean="0"/>
              <a:t>24/3/2022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98EA-86A6-4803-8F77-FEF5E480738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1198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5D35-37DF-4DEB-BF77-D6E3C200933F}" type="datetimeFigureOut">
              <a:rPr lang="en-MY" smtClean="0"/>
              <a:t>24/3/2022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98EA-86A6-4803-8F77-FEF5E480738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213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5D35-37DF-4DEB-BF77-D6E3C200933F}" type="datetimeFigureOut">
              <a:rPr lang="en-MY" smtClean="0"/>
              <a:t>24/3/2022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98EA-86A6-4803-8F77-FEF5E480738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56974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5D35-37DF-4DEB-BF77-D6E3C200933F}" type="datetimeFigureOut">
              <a:rPr lang="en-MY" smtClean="0"/>
              <a:t>24/3/2022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98EA-86A6-4803-8F77-FEF5E480738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8857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5D35-37DF-4DEB-BF77-D6E3C200933F}" type="datetimeFigureOut">
              <a:rPr lang="en-MY" smtClean="0"/>
              <a:t>24/3/2022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98EA-86A6-4803-8F77-FEF5E480738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58546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5D35-37DF-4DEB-BF77-D6E3C200933F}" type="datetimeFigureOut">
              <a:rPr lang="en-MY" smtClean="0"/>
              <a:t>24/3/2022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98EA-86A6-4803-8F77-FEF5E480738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3151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F5D35-37DF-4DEB-BF77-D6E3C200933F}" type="datetimeFigureOut">
              <a:rPr lang="en-MY" smtClean="0"/>
              <a:t>24/3/2022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698EA-86A6-4803-8F77-FEF5E480738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1235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KAWALAN IF-ELSE-IF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49084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E9962-A163-44CF-8BBB-B1026DBBB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77" y="236990"/>
            <a:ext cx="10515600" cy="1325563"/>
          </a:xfrm>
        </p:spPr>
        <p:txBody>
          <a:bodyPr/>
          <a:lstStyle/>
          <a:p>
            <a:r>
              <a:rPr lang="en-MY" dirty="0" err="1"/>
              <a:t>Paparkan</a:t>
            </a:r>
            <a:r>
              <a:rPr lang="en-MY" dirty="0"/>
              <a:t> Hasil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C4C1A-7E35-4652-8862-6AD7797C0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0363" y="1825625"/>
            <a:ext cx="6611273" cy="4351338"/>
          </a:xfrm>
        </p:spPr>
        <p:txBody>
          <a:bodyPr/>
          <a:lstStyle/>
          <a:p>
            <a:pPr marL="0" indent="0">
              <a:buNone/>
            </a:pPr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13760B-5795-45F3-9437-250E679B1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362" y="1441530"/>
            <a:ext cx="6611273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0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80F-B261-4651-9188-4EC536F0B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Soalan</a:t>
            </a:r>
            <a:r>
              <a:rPr lang="en-MY" dirty="0"/>
              <a:t>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8F021-1851-44E1-B168-EA4B21A32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Anda </a:t>
            </a:r>
            <a:r>
              <a:rPr lang="en-MY" dirty="0" err="1"/>
              <a:t>dikehendaki</a:t>
            </a:r>
            <a:r>
              <a:rPr lang="en-MY" dirty="0"/>
              <a:t> </a:t>
            </a:r>
            <a:r>
              <a:rPr lang="en-MY" dirty="0" err="1"/>
              <a:t>membina</a:t>
            </a:r>
            <a:r>
              <a:rPr lang="en-MY" dirty="0"/>
              <a:t> </a:t>
            </a:r>
            <a:r>
              <a:rPr lang="en-MY" dirty="0" err="1"/>
              <a:t>satu</a:t>
            </a:r>
            <a:r>
              <a:rPr lang="en-MY" dirty="0"/>
              <a:t> program </a:t>
            </a:r>
            <a:r>
              <a:rPr lang="en-MY" dirty="0" err="1"/>
              <a:t>mengira</a:t>
            </a:r>
            <a:r>
              <a:rPr lang="en-MY" dirty="0"/>
              <a:t> BMI(body mass Index).Input </a:t>
            </a:r>
            <a:r>
              <a:rPr lang="en-MY" dirty="0" err="1"/>
              <a:t>pengguna</a:t>
            </a:r>
            <a:r>
              <a:rPr lang="en-MY" dirty="0"/>
              <a:t> </a:t>
            </a:r>
            <a:r>
              <a:rPr lang="en-MY" dirty="0" err="1"/>
              <a:t>adalah</a:t>
            </a:r>
            <a:r>
              <a:rPr lang="en-MY" dirty="0"/>
              <a:t> </a:t>
            </a:r>
            <a:r>
              <a:rPr lang="en-MY" dirty="0" err="1"/>
              <a:t>tinggi</a:t>
            </a:r>
            <a:r>
              <a:rPr lang="en-MY" dirty="0"/>
              <a:t> </a:t>
            </a:r>
            <a:r>
              <a:rPr lang="en-MY" dirty="0" err="1"/>
              <a:t>dalam</a:t>
            </a:r>
            <a:r>
              <a:rPr lang="en-MY" dirty="0"/>
              <a:t> unit meter dan </a:t>
            </a:r>
            <a:r>
              <a:rPr lang="en-MY" dirty="0" err="1"/>
              <a:t>berat</a:t>
            </a:r>
            <a:r>
              <a:rPr lang="en-MY" dirty="0"/>
              <a:t> </a:t>
            </a:r>
            <a:r>
              <a:rPr lang="en-MY" dirty="0" err="1"/>
              <a:t>dalam</a:t>
            </a:r>
            <a:r>
              <a:rPr lang="en-MY" dirty="0"/>
              <a:t> unit kilogram. </a:t>
            </a:r>
            <a:r>
              <a:rPr lang="en-MY" dirty="0" err="1"/>
              <a:t>Bmi</a:t>
            </a:r>
            <a:r>
              <a:rPr lang="en-MY" dirty="0"/>
              <a:t> </a:t>
            </a:r>
            <a:r>
              <a:rPr lang="en-MY" dirty="0" err="1"/>
              <a:t>dapat</a:t>
            </a:r>
            <a:r>
              <a:rPr lang="en-MY" dirty="0"/>
              <a:t> </a:t>
            </a:r>
            <a:r>
              <a:rPr lang="en-MY" dirty="0" err="1"/>
              <a:t>dikira</a:t>
            </a:r>
            <a:r>
              <a:rPr lang="en-MY" dirty="0"/>
              <a:t> </a:t>
            </a:r>
            <a:r>
              <a:rPr lang="en-MY" dirty="0" err="1"/>
              <a:t>dengan</a:t>
            </a:r>
            <a:r>
              <a:rPr lang="en-MY" dirty="0"/>
              <a:t> </a:t>
            </a:r>
            <a:r>
              <a:rPr lang="en-MY" dirty="0" err="1"/>
              <a:t>cara</a:t>
            </a:r>
            <a:r>
              <a:rPr lang="en-MY" dirty="0"/>
              <a:t> BMI=</a:t>
            </a:r>
            <a:r>
              <a:rPr lang="en-MY" dirty="0" err="1"/>
              <a:t>berat</a:t>
            </a:r>
            <a:r>
              <a:rPr lang="en-MY" dirty="0"/>
              <a:t>(kg)/[Tinggi(m)]</a:t>
            </a:r>
            <a:r>
              <a:rPr lang="en-MY" sz="1400" dirty="0"/>
              <a:t>2. </a:t>
            </a:r>
            <a:r>
              <a:rPr lang="en-MY" dirty="0" err="1"/>
              <a:t>Berikut</a:t>
            </a:r>
            <a:r>
              <a:rPr lang="en-MY" dirty="0"/>
              <a:t> </a:t>
            </a:r>
            <a:r>
              <a:rPr lang="en-MY" dirty="0" err="1"/>
              <a:t>adalah</a:t>
            </a:r>
            <a:r>
              <a:rPr lang="en-MY" dirty="0"/>
              <a:t> </a:t>
            </a:r>
            <a:r>
              <a:rPr lang="en-MY" dirty="0" err="1"/>
              <a:t>nilai</a:t>
            </a:r>
            <a:r>
              <a:rPr lang="en-MY" dirty="0"/>
              <a:t> BMI </a:t>
            </a:r>
            <a:r>
              <a:rPr lang="en-MY" dirty="0" err="1"/>
              <a:t>mengikut</a:t>
            </a:r>
            <a:r>
              <a:rPr lang="en-MY" dirty="0"/>
              <a:t> </a:t>
            </a:r>
            <a:r>
              <a:rPr lang="en-MY" dirty="0" err="1"/>
              <a:t>skala</a:t>
            </a:r>
            <a:r>
              <a:rPr lang="en-MY" dirty="0"/>
              <a:t> standard. </a:t>
            </a:r>
            <a:r>
              <a:rPr lang="en-MY" dirty="0" err="1"/>
              <a:t>Bmi</a:t>
            </a:r>
            <a:r>
              <a:rPr lang="en-MY" dirty="0"/>
              <a:t> </a:t>
            </a:r>
            <a:r>
              <a:rPr lang="en-MY" dirty="0" err="1"/>
              <a:t>kurang</a:t>
            </a:r>
            <a:r>
              <a:rPr lang="en-MY" dirty="0"/>
              <a:t> </a:t>
            </a:r>
            <a:r>
              <a:rPr lang="en-MY" dirty="0" err="1"/>
              <a:t>dari</a:t>
            </a:r>
            <a:r>
              <a:rPr lang="en-MY" dirty="0"/>
              <a:t> 18.5 </a:t>
            </a:r>
            <a:r>
              <a:rPr lang="en-MY" dirty="0" err="1"/>
              <a:t>adalah</a:t>
            </a:r>
            <a:r>
              <a:rPr lang="en-MY" dirty="0"/>
              <a:t> </a:t>
            </a:r>
            <a:r>
              <a:rPr lang="en-MY" dirty="0" err="1"/>
              <a:t>kurang</a:t>
            </a:r>
            <a:r>
              <a:rPr lang="en-MY" dirty="0"/>
              <a:t> </a:t>
            </a:r>
            <a:r>
              <a:rPr lang="en-MY" dirty="0" err="1"/>
              <a:t>berat</a:t>
            </a:r>
            <a:r>
              <a:rPr lang="en-MY" dirty="0"/>
              <a:t> badan, BMI </a:t>
            </a:r>
            <a:r>
              <a:rPr lang="en-MY" dirty="0" err="1"/>
              <a:t>kurang</a:t>
            </a:r>
            <a:r>
              <a:rPr lang="en-MY" dirty="0"/>
              <a:t> </a:t>
            </a:r>
            <a:r>
              <a:rPr lang="en-MY" dirty="0" err="1"/>
              <a:t>dari</a:t>
            </a:r>
            <a:r>
              <a:rPr lang="en-MY" dirty="0"/>
              <a:t> 25 </a:t>
            </a:r>
            <a:r>
              <a:rPr lang="en-MY" dirty="0" err="1"/>
              <a:t>berada</a:t>
            </a:r>
            <a:r>
              <a:rPr lang="en-MY" dirty="0"/>
              <a:t> pada </a:t>
            </a:r>
            <a:r>
              <a:rPr lang="en-MY" dirty="0" err="1"/>
              <a:t>tahap</a:t>
            </a:r>
            <a:r>
              <a:rPr lang="en-MY" dirty="0"/>
              <a:t> normal, BMI </a:t>
            </a:r>
            <a:r>
              <a:rPr lang="en-MY" dirty="0" err="1"/>
              <a:t>kurang</a:t>
            </a:r>
            <a:r>
              <a:rPr lang="en-MY" dirty="0"/>
              <a:t> </a:t>
            </a:r>
            <a:r>
              <a:rPr lang="en-MY" dirty="0" err="1"/>
              <a:t>daripada</a:t>
            </a:r>
            <a:r>
              <a:rPr lang="en-MY" dirty="0"/>
              <a:t> 30adalah </a:t>
            </a:r>
            <a:r>
              <a:rPr lang="en-MY" dirty="0" err="1"/>
              <a:t>berat</a:t>
            </a:r>
            <a:r>
              <a:rPr lang="en-MY" dirty="0"/>
              <a:t> badan </a:t>
            </a:r>
            <a:r>
              <a:rPr lang="en-MY" dirty="0" err="1"/>
              <a:t>berlebihan</a:t>
            </a:r>
            <a:r>
              <a:rPr lang="en-MY" dirty="0"/>
              <a:t> dan </a:t>
            </a:r>
            <a:r>
              <a:rPr lang="en-MY" dirty="0" err="1"/>
              <a:t>selebihnya</a:t>
            </a:r>
            <a:r>
              <a:rPr lang="en-MY" dirty="0"/>
              <a:t> </a:t>
            </a:r>
            <a:r>
              <a:rPr lang="en-MY" dirty="0" err="1"/>
              <a:t>adalah</a:t>
            </a:r>
            <a:r>
              <a:rPr lang="en-MY" dirty="0"/>
              <a:t> </a:t>
            </a:r>
            <a:r>
              <a:rPr lang="en-MY" dirty="0" err="1"/>
              <a:t>gemuk</a:t>
            </a:r>
            <a:r>
              <a:rPr lang="en-MY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5988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C5DA-021D-44B3-8D2A-6C33C631C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86" y="98796"/>
            <a:ext cx="8083859" cy="407232"/>
          </a:xfrm>
        </p:spPr>
        <p:txBody>
          <a:bodyPr>
            <a:noAutofit/>
          </a:bodyPr>
          <a:lstStyle/>
          <a:p>
            <a:r>
              <a:rPr lang="en-MY" sz="2800" dirty="0" err="1"/>
              <a:t>Jawapan</a:t>
            </a:r>
            <a:endParaRPr lang="en-MY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BAF9D-7660-40EA-B105-7452FCE1C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888" y="36775"/>
            <a:ext cx="12238608" cy="6688060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MY" sz="7200" dirty="0"/>
              <a:t>Import </a:t>
            </a:r>
            <a:r>
              <a:rPr lang="en-MY" sz="7200" dirty="0" err="1"/>
              <a:t>java.util</a:t>
            </a:r>
            <a:r>
              <a:rPr lang="en-MY" sz="7200" dirty="0"/>
              <a:t>.*;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MY" sz="7200" dirty="0"/>
              <a:t>Public class soalan28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MY" sz="7200" dirty="0"/>
              <a:t>Public static void main(String[] </a:t>
            </a:r>
            <a:r>
              <a:rPr lang="en-MY" sz="7200" dirty="0" err="1"/>
              <a:t>args</a:t>
            </a:r>
            <a:r>
              <a:rPr lang="en-MY" sz="7200" dirty="0"/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MY" sz="7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MY" sz="7200" dirty="0"/>
              <a:t>Double </a:t>
            </a:r>
            <a:r>
              <a:rPr lang="en-MY" sz="7200" dirty="0" err="1"/>
              <a:t>bmi</a:t>
            </a:r>
            <a:r>
              <a:rPr lang="en-MY" sz="72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MY" sz="7200" dirty="0"/>
              <a:t>String </a:t>
            </a:r>
            <a:r>
              <a:rPr lang="en-MY" sz="7200" dirty="0" err="1"/>
              <a:t>Ulasan</a:t>
            </a:r>
            <a:r>
              <a:rPr lang="en-MY" sz="72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MY" sz="7200" dirty="0"/>
              <a:t>Scanner input = </a:t>
            </a:r>
            <a:r>
              <a:rPr lang="en-MY" sz="7200" dirty="0" err="1"/>
              <a:t>newScanner</a:t>
            </a:r>
            <a:r>
              <a:rPr lang="en-MY" sz="7200" dirty="0"/>
              <a:t>(System.in);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MY" sz="7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MY" sz="7200" dirty="0" err="1"/>
              <a:t>System.out.print</a:t>
            </a:r>
            <a:r>
              <a:rPr lang="en-MY" sz="7200" dirty="0"/>
              <a:t>(“Masukkan </a:t>
            </a:r>
            <a:r>
              <a:rPr lang="en-MY" sz="7200" dirty="0" err="1"/>
              <a:t>berat</a:t>
            </a:r>
            <a:r>
              <a:rPr lang="en-MY" sz="7200" dirty="0"/>
              <a:t> badan </a:t>
            </a:r>
            <a:r>
              <a:rPr lang="en-MY" sz="7200" dirty="0" err="1"/>
              <a:t>anda</a:t>
            </a:r>
            <a:r>
              <a:rPr lang="en-MY" sz="7200" dirty="0"/>
              <a:t> </a:t>
            </a:r>
            <a:r>
              <a:rPr lang="en-MY" sz="7200" dirty="0" err="1"/>
              <a:t>dalam</a:t>
            </a:r>
            <a:r>
              <a:rPr lang="en-MY" sz="7200" dirty="0"/>
              <a:t> </a:t>
            </a:r>
            <a:r>
              <a:rPr lang="en-MY" sz="7200" dirty="0" err="1"/>
              <a:t>ukuran</a:t>
            </a:r>
            <a:r>
              <a:rPr lang="en-MY" sz="7200" dirty="0"/>
              <a:t> kg:”);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MY" sz="7200" dirty="0"/>
              <a:t>Double </a:t>
            </a:r>
            <a:r>
              <a:rPr lang="en-MY" sz="7200" dirty="0" err="1"/>
              <a:t>berat</a:t>
            </a:r>
            <a:r>
              <a:rPr lang="en-MY" sz="7200" dirty="0"/>
              <a:t> =  </a:t>
            </a:r>
            <a:r>
              <a:rPr lang="en-MY" sz="7200" dirty="0" err="1"/>
              <a:t>input.nextDouble</a:t>
            </a:r>
            <a:r>
              <a:rPr lang="en-MY" sz="7200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MY" sz="7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MY" sz="7200" dirty="0" err="1"/>
              <a:t>System.out.print</a:t>
            </a:r>
            <a:r>
              <a:rPr lang="en-MY" sz="7200" dirty="0"/>
              <a:t>(“Masukkan </a:t>
            </a:r>
            <a:r>
              <a:rPr lang="en-MY" sz="7200" dirty="0" err="1"/>
              <a:t>tinggi</a:t>
            </a:r>
            <a:r>
              <a:rPr lang="en-MY" sz="7200" dirty="0"/>
              <a:t> </a:t>
            </a:r>
            <a:r>
              <a:rPr lang="en-MY" sz="7200" dirty="0" err="1"/>
              <a:t>anda</a:t>
            </a:r>
            <a:r>
              <a:rPr lang="en-MY" sz="7200" dirty="0"/>
              <a:t> </a:t>
            </a:r>
            <a:r>
              <a:rPr lang="en-MY" sz="7200" dirty="0" err="1"/>
              <a:t>dalam</a:t>
            </a:r>
            <a:r>
              <a:rPr lang="en-MY" sz="7200" dirty="0"/>
              <a:t> </a:t>
            </a:r>
            <a:r>
              <a:rPr lang="en-MY" sz="7200" dirty="0" err="1"/>
              <a:t>ukuran</a:t>
            </a:r>
            <a:r>
              <a:rPr lang="en-MY" sz="7200" dirty="0"/>
              <a:t> meter:”);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MY" sz="7200" dirty="0"/>
              <a:t>Double </a:t>
            </a:r>
            <a:r>
              <a:rPr lang="en-MY" sz="7200" dirty="0" err="1"/>
              <a:t>tinggi</a:t>
            </a:r>
            <a:r>
              <a:rPr lang="en-MY" sz="7200" dirty="0"/>
              <a:t> = </a:t>
            </a:r>
            <a:r>
              <a:rPr lang="en-MY" sz="7200" dirty="0" err="1"/>
              <a:t>input.nextDouble</a:t>
            </a:r>
            <a:r>
              <a:rPr lang="en-MY" sz="7200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MY" sz="7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MY" sz="7200" dirty="0" err="1"/>
              <a:t>Bmi</a:t>
            </a:r>
            <a:r>
              <a:rPr lang="en-MY" sz="7200" dirty="0"/>
              <a:t> =  </a:t>
            </a:r>
            <a:r>
              <a:rPr lang="en-MY" sz="7200" dirty="0" err="1"/>
              <a:t>berat</a:t>
            </a:r>
            <a:r>
              <a:rPr lang="en-MY" sz="7200" dirty="0"/>
              <a:t>/(</a:t>
            </a:r>
            <a:r>
              <a:rPr lang="en-MY" sz="7200" dirty="0" err="1"/>
              <a:t>tinggi</a:t>
            </a:r>
            <a:r>
              <a:rPr lang="en-MY" sz="7200" dirty="0"/>
              <a:t> * </a:t>
            </a:r>
            <a:r>
              <a:rPr lang="en-MY" sz="7200" dirty="0" err="1"/>
              <a:t>tinggi</a:t>
            </a:r>
            <a:r>
              <a:rPr lang="en-MY" sz="720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MY" sz="7200" dirty="0"/>
              <a:t>If (</a:t>
            </a:r>
            <a:r>
              <a:rPr lang="en-MY" sz="7200" dirty="0" err="1"/>
              <a:t>bmi</a:t>
            </a:r>
            <a:r>
              <a:rPr lang="en-MY" sz="7200" dirty="0"/>
              <a:t> &lt; 18.5){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MY" sz="7200" dirty="0" err="1"/>
              <a:t>Ulasan</a:t>
            </a:r>
            <a:r>
              <a:rPr lang="en-MY" sz="7200" dirty="0"/>
              <a:t> = “</a:t>
            </a:r>
            <a:r>
              <a:rPr lang="en-MY" sz="7200" dirty="0" err="1"/>
              <a:t>kurang</a:t>
            </a:r>
            <a:r>
              <a:rPr lang="en-MY" sz="7200" dirty="0"/>
              <a:t> </a:t>
            </a:r>
            <a:r>
              <a:rPr lang="en-MY" sz="7200" dirty="0" err="1"/>
              <a:t>daripada</a:t>
            </a:r>
            <a:r>
              <a:rPr lang="en-MY" sz="7200" dirty="0"/>
              <a:t> yang </a:t>
            </a:r>
            <a:r>
              <a:rPr lang="en-MY" sz="7200" dirty="0" err="1"/>
              <a:t>sepatutnya</a:t>
            </a:r>
            <a:r>
              <a:rPr lang="en-MY" sz="7200" dirty="0"/>
              <a:t>”;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MY" sz="7200" dirty="0"/>
              <a:t>}else if (</a:t>
            </a:r>
            <a:r>
              <a:rPr lang="en-MY" sz="7200" dirty="0" err="1"/>
              <a:t>bmi</a:t>
            </a:r>
            <a:r>
              <a:rPr lang="en-MY" sz="7200" dirty="0"/>
              <a:t> &lt; 25){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MY" sz="7200" dirty="0" err="1"/>
              <a:t>Ulasan</a:t>
            </a:r>
            <a:r>
              <a:rPr lang="en-MY" sz="7200" dirty="0"/>
              <a:t> =“normal”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MY" sz="7200" dirty="0"/>
              <a:t>}else if(</a:t>
            </a:r>
            <a:r>
              <a:rPr lang="en-MY" sz="7200" dirty="0" err="1"/>
              <a:t>bmi</a:t>
            </a:r>
            <a:r>
              <a:rPr lang="en-MY" sz="7200" dirty="0"/>
              <a:t> &lt;30){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MY" sz="7200" dirty="0" err="1"/>
              <a:t>Ulasan</a:t>
            </a:r>
            <a:r>
              <a:rPr lang="en-MY" sz="7200" dirty="0"/>
              <a:t> = “</a:t>
            </a:r>
            <a:r>
              <a:rPr lang="en-MY" sz="7200" dirty="0" err="1"/>
              <a:t>Gemuk</a:t>
            </a:r>
            <a:r>
              <a:rPr lang="en-MY" sz="7200" dirty="0"/>
              <a:t>”;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MY" sz="72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MY" sz="7200" dirty="0" err="1"/>
              <a:t>System.out.println</a:t>
            </a:r>
            <a:r>
              <a:rPr lang="en-MY" sz="7200" dirty="0"/>
              <a:t>(“Anda </a:t>
            </a:r>
            <a:r>
              <a:rPr lang="en-MY" sz="7200" dirty="0" err="1"/>
              <a:t>mempunyai</a:t>
            </a:r>
            <a:r>
              <a:rPr lang="en-MY" sz="7200" dirty="0"/>
              <a:t> </a:t>
            </a:r>
            <a:r>
              <a:rPr lang="en-MY" sz="7200" dirty="0" err="1"/>
              <a:t>berat</a:t>
            </a:r>
            <a:r>
              <a:rPr lang="en-MY" sz="7200" dirty="0"/>
              <a:t> badan yang ”)+</a:t>
            </a:r>
            <a:r>
              <a:rPr lang="en-MY" sz="7200" dirty="0" err="1"/>
              <a:t>Ulasan</a:t>
            </a:r>
            <a:r>
              <a:rPr lang="en-MY" sz="720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MY" sz="72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MY" sz="7200" dirty="0"/>
              <a:t>}</a:t>
            </a:r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57142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3B7E9C-261B-4AA5-8A9E-1A00A64F0F77}"/>
              </a:ext>
            </a:extLst>
          </p:cNvPr>
          <p:cNvSpPr txBox="1">
            <a:spLocks/>
          </p:cNvSpPr>
          <p:nvPr/>
        </p:nvSpPr>
        <p:spPr>
          <a:xfrm>
            <a:off x="838200" y="3757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dirty="0" err="1"/>
              <a:t>Paparkan</a:t>
            </a:r>
            <a:r>
              <a:rPr lang="en-MY" dirty="0"/>
              <a:t> Hasil 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D4934A-AAEC-47E7-8475-75607660C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315" y="1547655"/>
            <a:ext cx="5944430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4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409" y="643071"/>
            <a:ext cx="8678486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3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3627" y="0"/>
            <a:ext cx="5864796" cy="661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78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820" y="0"/>
            <a:ext cx="7865407" cy="664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13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FD3C3-206D-45E9-9173-ABC69F53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87" y="56179"/>
            <a:ext cx="10515600" cy="1325563"/>
          </a:xfrm>
        </p:spPr>
        <p:txBody>
          <a:bodyPr/>
          <a:lstStyle/>
          <a:p>
            <a:r>
              <a:rPr lang="en-US" dirty="0" err="1"/>
              <a:t>Soalan</a:t>
            </a:r>
            <a:r>
              <a:rPr lang="en-US" dirty="0"/>
              <a:t> 1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227D0-C684-4FA2-97AB-D2DC7723E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747" y="1381742"/>
            <a:ext cx="10515600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Bina </a:t>
            </a:r>
            <a:r>
              <a:rPr lang="en-US" dirty="0" err="1"/>
              <a:t>satu</a:t>
            </a:r>
            <a:r>
              <a:rPr lang="en-US" dirty="0"/>
              <a:t> program </a:t>
            </a:r>
            <a:r>
              <a:rPr lang="en-US" dirty="0" err="1"/>
              <a:t>ringkas</a:t>
            </a:r>
            <a:r>
              <a:rPr lang="en-US" dirty="0"/>
              <a:t> yang </a:t>
            </a:r>
            <a:r>
              <a:rPr lang="en-US" dirty="0" err="1"/>
              <a:t>membenarkan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b="1" dirty="0" err="1"/>
              <a:t>dua</a:t>
            </a:r>
            <a:r>
              <a:rPr lang="en-US" b="1" dirty="0"/>
              <a:t> </a:t>
            </a:r>
            <a:r>
              <a:rPr lang="en-US" b="1" dirty="0" err="1"/>
              <a:t>nombor</a:t>
            </a:r>
            <a:r>
              <a:rPr lang="en-US" dirty="0"/>
              <a:t>. </a:t>
            </a:r>
            <a:r>
              <a:rPr lang="en-US" dirty="0" err="1"/>
              <a:t>Kemudian</a:t>
            </a:r>
            <a:r>
              <a:rPr lang="en-US" dirty="0"/>
              <a:t> program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samada</a:t>
            </a:r>
            <a:r>
              <a:rPr lang="en-US" dirty="0"/>
              <a:t> </a:t>
            </a:r>
            <a:r>
              <a:rPr lang="en-US" b="1" dirty="0" err="1"/>
              <a:t>nombor</a:t>
            </a:r>
            <a:r>
              <a:rPr lang="en-US" b="1" dirty="0"/>
              <a:t> </a:t>
            </a:r>
            <a:r>
              <a:rPr lang="en-US" b="1" dirty="0" err="1"/>
              <a:t>pertama</a:t>
            </a:r>
            <a:r>
              <a:rPr lang="en-US" b="1" dirty="0"/>
              <a:t> </a:t>
            </a:r>
            <a:r>
              <a:rPr lang="en-US" b="1" dirty="0" err="1"/>
              <a:t>adalah</a:t>
            </a:r>
            <a:r>
              <a:rPr lang="en-US" b="1" dirty="0"/>
              <a:t>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besar</a:t>
            </a:r>
            <a:r>
              <a:rPr lang="en-US" b="1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dirty="0" err="1"/>
              <a:t>nombor</a:t>
            </a:r>
            <a:r>
              <a:rPr lang="en-US" b="1" dirty="0"/>
              <a:t> </a:t>
            </a:r>
            <a:r>
              <a:rPr lang="en-US" b="1" dirty="0" err="1"/>
              <a:t>kedua</a:t>
            </a:r>
            <a:r>
              <a:rPr lang="en-US" b="1" dirty="0"/>
              <a:t> </a:t>
            </a:r>
            <a:r>
              <a:rPr lang="en-US" b="1" dirty="0" err="1"/>
              <a:t>adalah</a:t>
            </a:r>
            <a:r>
              <a:rPr lang="en-US" b="1" dirty="0"/>
              <a:t>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besar</a:t>
            </a:r>
            <a:r>
              <a:rPr lang="en-US" b="1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dirty="0" err="1"/>
              <a:t>kedua-dua</a:t>
            </a:r>
            <a:r>
              <a:rPr lang="en-US" b="1" dirty="0"/>
              <a:t> </a:t>
            </a:r>
            <a:r>
              <a:rPr lang="en-US" b="1" dirty="0" err="1"/>
              <a:t>nombor</a:t>
            </a:r>
            <a:r>
              <a:rPr lang="en-US" b="1" dirty="0"/>
              <a:t> </a:t>
            </a:r>
            <a:r>
              <a:rPr lang="en-US" b="1" dirty="0" err="1"/>
              <a:t>adalah</a:t>
            </a:r>
            <a:r>
              <a:rPr lang="en-US" b="1" dirty="0"/>
              <a:t> </a:t>
            </a:r>
            <a:r>
              <a:rPr lang="en-US" b="1" dirty="0" err="1"/>
              <a:t>sama</a:t>
            </a:r>
            <a:r>
              <a:rPr lang="en-US" b="1" dirty="0"/>
              <a:t> </a:t>
            </a:r>
            <a:r>
              <a:rPr lang="en-US" b="1" dirty="0" err="1"/>
              <a:t>besar</a:t>
            </a:r>
            <a:r>
              <a:rPr lang="en-US" b="1" dirty="0"/>
              <a:t>.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Formula = nom2&gt;nom1</a:t>
            </a:r>
          </a:p>
          <a:p>
            <a:pPr marL="0" indent="0" algn="just">
              <a:buNone/>
            </a:pPr>
            <a:r>
              <a:rPr lang="en-US" b="1" dirty="0"/>
              <a:t>  Output = </a:t>
            </a:r>
            <a:r>
              <a:rPr lang="en-US" b="1" dirty="0" err="1"/>
              <a:t>nombor</a:t>
            </a:r>
            <a:r>
              <a:rPr lang="en-US" b="1" dirty="0"/>
              <a:t> </a:t>
            </a:r>
            <a:r>
              <a:rPr lang="en-US" b="1" dirty="0" err="1"/>
              <a:t>kedua</a:t>
            </a:r>
            <a:r>
              <a:rPr lang="en-US" b="1" dirty="0"/>
              <a:t> </a:t>
            </a:r>
            <a:r>
              <a:rPr lang="en-US" b="1" dirty="0" err="1"/>
              <a:t>adalah</a:t>
            </a:r>
            <a:r>
              <a:rPr lang="en-US" b="1" dirty="0"/>
              <a:t>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besar</a:t>
            </a: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                    nom1&gt;nom2</a:t>
            </a:r>
          </a:p>
          <a:p>
            <a:pPr marL="0" indent="0" algn="just">
              <a:buNone/>
            </a:pPr>
            <a:r>
              <a:rPr lang="en-US" b="1" dirty="0"/>
              <a:t>  Output = </a:t>
            </a:r>
            <a:r>
              <a:rPr lang="en-US" b="1" dirty="0" err="1"/>
              <a:t>nombor</a:t>
            </a:r>
            <a:r>
              <a:rPr lang="en-US" b="1" dirty="0"/>
              <a:t> </a:t>
            </a:r>
            <a:r>
              <a:rPr lang="en-US" b="1" dirty="0" err="1"/>
              <a:t>pertama</a:t>
            </a:r>
            <a:r>
              <a:rPr lang="en-US" b="1" dirty="0"/>
              <a:t> </a:t>
            </a:r>
            <a:r>
              <a:rPr lang="en-US" b="1" dirty="0" err="1"/>
              <a:t>adalah</a:t>
            </a:r>
            <a:r>
              <a:rPr lang="en-US" b="1" dirty="0"/>
              <a:t>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besar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2697888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9A3C3-D6EB-474F-B249-3C6EECA7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83" y="272031"/>
            <a:ext cx="10515600" cy="6332955"/>
          </a:xfrm>
        </p:spPr>
        <p:txBody>
          <a:bodyPr>
            <a:normAutofit fontScale="47500" lnSpcReduction="20000"/>
          </a:bodyPr>
          <a:lstStyle/>
          <a:p>
            <a:r>
              <a:rPr lang="en-US" sz="4200" b="1" dirty="0" err="1"/>
              <a:t>Koding</a:t>
            </a:r>
            <a:endParaRPr lang="en-US" sz="4200" b="1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java.util.Scanner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Public class soalan27{</a:t>
            </a:r>
          </a:p>
          <a:p>
            <a:pPr marL="0" indent="0">
              <a:buNone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r>
              <a:rPr lang="en-MY" dirty="0"/>
              <a:t>{</a:t>
            </a:r>
          </a:p>
          <a:p>
            <a:pPr marL="0" indent="0">
              <a:buNone/>
            </a:pPr>
            <a:r>
              <a:rPr lang="en-MY" dirty="0"/>
              <a:t>	String </a:t>
            </a:r>
            <a:r>
              <a:rPr lang="en-MY" dirty="0" err="1"/>
              <a:t>ulasan</a:t>
            </a:r>
            <a:r>
              <a:rPr lang="en-MY" dirty="0"/>
              <a:t>;</a:t>
            </a:r>
          </a:p>
          <a:p>
            <a:pPr marL="0" indent="0">
              <a:buNone/>
            </a:pPr>
            <a:r>
              <a:rPr lang="en-MY" dirty="0"/>
              <a:t>	Scanner input = new Scanner(System.in);</a:t>
            </a:r>
          </a:p>
          <a:p>
            <a:pPr marL="0" indent="0">
              <a:buNone/>
            </a:pPr>
            <a:r>
              <a:rPr lang="en-MY" dirty="0"/>
              <a:t>	</a:t>
            </a:r>
            <a:r>
              <a:rPr lang="en-MY" dirty="0" err="1"/>
              <a:t>System.out.print</a:t>
            </a:r>
            <a:r>
              <a:rPr lang="en-MY" dirty="0"/>
              <a:t>(“Masukkan </a:t>
            </a:r>
            <a:r>
              <a:rPr lang="en-MY" dirty="0" err="1"/>
              <a:t>nombor</a:t>
            </a:r>
            <a:r>
              <a:rPr lang="en-MY" dirty="0"/>
              <a:t> </a:t>
            </a:r>
            <a:r>
              <a:rPr lang="en-MY" dirty="0" err="1"/>
              <a:t>pertama</a:t>
            </a:r>
            <a:r>
              <a:rPr lang="en-MY" dirty="0"/>
              <a:t> : ”);</a:t>
            </a:r>
          </a:p>
          <a:p>
            <a:pPr marL="0" indent="0">
              <a:buNone/>
            </a:pPr>
            <a:r>
              <a:rPr lang="en-MY" dirty="0"/>
              <a:t>	int nom1=</a:t>
            </a:r>
            <a:r>
              <a:rPr lang="en-MY" dirty="0" err="1"/>
              <a:t>input.nextInt</a:t>
            </a:r>
            <a:r>
              <a:rPr lang="en-MY" dirty="0"/>
              <a:t>();</a:t>
            </a:r>
          </a:p>
          <a:p>
            <a:pPr marL="0" indent="0">
              <a:buNone/>
            </a:pPr>
            <a:r>
              <a:rPr lang="en-MY" dirty="0"/>
              <a:t>	</a:t>
            </a:r>
            <a:r>
              <a:rPr lang="en-MY" dirty="0" err="1"/>
              <a:t>System.out.print</a:t>
            </a:r>
            <a:r>
              <a:rPr lang="en-MY" dirty="0"/>
              <a:t>(“Masukkan </a:t>
            </a:r>
            <a:r>
              <a:rPr lang="en-MY" dirty="0" err="1"/>
              <a:t>nombor</a:t>
            </a:r>
            <a:r>
              <a:rPr lang="en-MY" dirty="0"/>
              <a:t> </a:t>
            </a:r>
            <a:r>
              <a:rPr lang="en-MY" dirty="0" err="1"/>
              <a:t>kedua</a:t>
            </a:r>
            <a:r>
              <a:rPr lang="en-MY" dirty="0"/>
              <a:t>: ”);</a:t>
            </a:r>
          </a:p>
          <a:p>
            <a:pPr marL="0" indent="0">
              <a:buNone/>
            </a:pPr>
            <a:r>
              <a:rPr lang="en-MY" dirty="0"/>
              <a:t>	int nom2=</a:t>
            </a:r>
            <a:r>
              <a:rPr lang="en-MY" dirty="0" err="1"/>
              <a:t>input.nextInt</a:t>
            </a:r>
            <a:r>
              <a:rPr lang="en-MY" dirty="0"/>
              <a:t>();</a:t>
            </a:r>
          </a:p>
          <a:p>
            <a:pPr marL="0" indent="0">
              <a:buNone/>
            </a:pPr>
            <a:r>
              <a:rPr lang="en-MY" dirty="0"/>
              <a:t>If (nom2 &gt; nom1){</a:t>
            </a:r>
          </a:p>
          <a:p>
            <a:pPr marL="0" indent="0">
              <a:buNone/>
            </a:pPr>
            <a:r>
              <a:rPr lang="en-MY" dirty="0"/>
              <a:t>	</a:t>
            </a:r>
            <a:r>
              <a:rPr lang="en-MY" dirty="0" err="1"/>
              <a:t>Ulasan</a:t>
            </a:r>
            <a:r>
              <a:rPr lang="en-MY" dirty="0"/>
              <a:t> = “</a:t>
            </a:r>
            <a:r>
              <a:rPr lang="en-MY" dirty="0" err="1"/>
              <a:t>Nombor</a:t>
            </a:r>
            <a:r>
              <a:rPr lang="en-MY" dirty="0"/>
              <a:t> </a:t>
            </a:r>
            <a:r>
              <a:rPr lang="en-MY" dirty="0" err="1"/>
              <a:t>kedua</a:t>
            </a:r>
            <a:r>
              <a:rPr lang="en-MY" dirty="0"/>
              <a:t> </a:t>
            </a:r>
            <a:r>
              <a:rPr lang="en-MY" dirty="0" err="1"/>
              <a:t>adalah</a:t>
            </a:r>
            <a:r>
              <a:rPr lang="en-MY" dirty="0"/>
              <a:t> </a:t>
            </a:r>
            <a:r>
              <a:rPr lang="en-MY" dirty="0" err="1"/>
              <a:t>lebih</a:t>
            </a:r>
            <a:r>
              <a:rPr lang="en-MY" dirty="0"/>
              <a:t> </a:t>
            </a:r>
            <a:r>
              <a:rPr lang="en-MY" dirty="0" err="1"/>
              <a:t>besar</a:t>
            </a:r>
            <a:r>
              <a:rPr lang="en-MY" dirty="0"/>
              <a:t>”;</a:t>
            </a:r>
          </a:p>
          <a:p>
            <a:pPr marL="0" indent="0">
              <a:buNone/>
            </a:pPr>
            <a:r>
              <a:rPr lang="en-MY" dirty="0"/>
              <a:t>}</a:t>
            </a:r>
          </a:p>
          <a:p>
            <a:pPr marL="0" indent="0">
              <a:buNone/>
            </a:pPr>
            <a:r>
              <a:rPr lang="en-MY" dirty="0"/>
              <a:t>Else{</a:t>
            </a:r>
          </a:p>
          <a:p>
            <a:pPr marL="0" indent="0">
              <a:buNone/>
            </a:pPr>
            <a:r>
              <a:rPr lang="en-MY" dirty="0" err="1"/>
              <a:t>Ulasa</a:t>
            </a:r>
            <a:r>
              <a:rPr lang="en-MY" dirty="0"/>
              <a:t> = “</a:t>
            </a:r>
            <a:r>
              <a:rPr lang="en-MY" dirty="0" err="1"/>
              <a:t>Nombor</a:t>
            </a:r>
            <a:r>
              <a:rPr lang="en-MY" dirty="0"/>
              <a:t> </a:t>
            </a:r>
            <a:r>
              <a:rPr lang="en-MY" dirty="0" err="1"/>
              <a:t>pertama</a:t>
            </a:r>
            <a:r>
              <a:rPr lang="en-MY" dirty="0"/>
              <a:t> </a:t>
            </a:r>
            <a:r>
              <a:rPr lang="en-MY" dirty="0" err="1"/>
              <a:t>adalah</a:t>
            </a:r>
            <a:r>
              <a:rPr lang="en-MY" dirty="0"/>
              <a:t> </a:t>
            </a:r>
            <a:r>
              <a:rPr lang="en-MY" dirty="0" err="1"/>
              <a:t>lebih</a:t>
            </a:r>
            <a:r>
              <a:rPr lang="en-MY" dirty="0"/>
              <a:t> </a:t>
            </a:r>
            <a:r>
              <a:rPr lang="en-MY" dirty="0" err="1"/>
              <a:t>besar</a:t>
            </a:r>
            <a:r>
              <a:rPr lang="en-MY" dirty="0"/>
              <a:t>”</a:t>
            </a:r>
          </a:p>
          <a:p>
            <a:pPr marL="0" indent="0">
              <a:buNone/>
            </a:pPr>
            <a:r>
              <a:rPr lang="en-MY" dirty="0"/>
              <a:t>}</a:t>
            </a:r>
          </a:p>
          <a:p>
            <a:pPr marL="0" indent="0">
              <a:buNone/>
            </a:pPr>
            <a:r>
              <a:rPr lang="en-MY" dirty="0"/>
              <a:t>Else{</a:t>
            </a:r>
          </a:p>
          <a:p>
            <a:pPr marL="0" indent="0">
              <a:buNone/>
            </a:pPr>
            <a:r>
              <a:rPr lang="en-MY" dirty="0" err="1"/>
              <a:t>Ulasan</a:t>
            </a:r>
            <a:r>
              <a:rPr lang="en-MY" dirty="0"/>
              <a:t> = “</a:t>
            </a:r>
            <a:r>
              <a:rPr lang="en-MY" dirty="0" err="1"/>
              <a:t>nombor</a:t>
            </a:r>
            <a:r>
              <a:rPr lang="en-MY" dirty="0"/>
              <a:t> </a:t>
            </a:r>
            <a:r>
              <a:rPr lang="en-MY" dirty="0" err="1"/>
              <a:t>pertama</a:t>
            </a:r>
            <a:r>
              <a:rPr lang="en-MY" dirty="0"/>
              <a:t> dan </a:t>
            </a:r>
            <a:r>
              <a:rPr lang="en-MY" dirty="0" err="1"/>
              <a:t>kedua</a:t>
            </a:r>
            <a:r>
              <a:rPr lang="en-MY" dirty="0"/>
              <a:t> </a:t>
            </a:r>
            <a:r>
              <a:rPr lang="en-MY" dirty="0" err="1"/>
              <a:t>adalah</a:t>
            </a:r>
            <a:r>
              <a:rPr lang="en-MY" dirty="0"/>
              <a:t> </a:t>
            </a:r>
            <a:r>
              <a:rPr lang="en-MY" dirty="0" err="1"/>
              <a:t>sama</a:t>
            </a:r>
            <a:r>
              <a:rPr lang="en-MY" dirty="0"/>
              <a:t> </a:t>
            </a:r>
            <a:r>
              <a:rPr lang="en-MY" dirty="0" err="1"/>
              <a:t>besar</a:t>
            </a:r>
            <a:r>
              <a:rPr lang="en-MY" dirty="0"/>
              <a:t>”;</a:t>
            </a:r>
          </a:p>
          <a:p>
            <a:pPr marL="0" indent="0">
              <a:buNone/>
            </a:pPr>
            <a:r>
              <a:rPr lang="en-MY" dirty="0"/>
              <a:t>}</a:t>
            </a:r>
          </a:p>
          <a:p>
            <a:pPr marL="0" indent="0">
              <a:buNone/>
            </a:pPr>
            <a:r>
              <a:rPr lang="en-MY" dirty="0"/>
              <a:t>Else{</a:t>
            </a:r>
          </a:p>
          <a:p>
            <a:pPr marL="0" indent="0">
              <a:buNone/>
            </a:pPr>
            <a:r>
              <a:rPr lang="en-MY" dirty="0" err="1"/>
              <a:t>System.out.println</a:t>
            </a:r>
            <a:r>
              <a:rPr lang="en-MY" dirty="0"/>
              <a:t>(</a:t>
            </a:r>
            <a:r>
              <a:rPr lang="en-MY" dirty="0" err="1"/>
              <a:t>Ulasan</a:t>
            </a:r>
            <a:r>
              <a:rPr lang="en-MY" dirty="0"/>
              <a:t>);</a:t>
            </a:r>
          </a:p>
          <a:p>
            <a:pPr marL="0" indent="0">
              <a:buNone/>
            </a:pPr>
            <a:r>
              <a:rPr lang="en-MY" dirty="0"/>
              <a:t>}</a:t>
            </a:r>
          </a:p>
          <a:p>
            <a:pPr marL="0" indent="0">
              <a:buNone/>
            </a:pPr>
            <a:r>
              <a:rPr lang="en-MY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173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E9962-A163-44CF-8BBB-B1026DBBB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Paparkan</a:t>
            </a:r>
            <a:r>
              <a:rPr lang="en-MY" dirty="0"/>
              <a:t> Hasil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8EF035-35BC-4C65-88D4-4FD74A44E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052" y="1738791"/>
            <a:ext cx="5706271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02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98857-5EB6-4159-9557-2256E500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Soalan</a:t>
            </a:r>
            <a:r>
              <a:rPr lang="en-US" dirty="0"/>
              <a:t> 2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06D87-8A32-47DB-BA63-8EFC3B0B7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syarikat</a:t>
            </a:r>
            <a:r>
              <a:rPr lang="en-US" dirty="0"/>
              <a:t> </a:t>
            </a:r>
            <a:r>
              <a:rPr lang="en-US" dirty="0" err="1"/>
              <a:t>jualan</a:t>
            </a:r>
            <a:r>
              <a:rPr lang="en-US" dirty="0"/>
              <a:t> </a:t>
            </a:r>
            <a:r>
              <a:rPr lang="en-US" dirty="0" err="1"/>
              <a:t>insuran</a:t>
            </a:r>
            <a:r>
              <a:rPr lang="en-US" dirty="0"/>
              <a:t> </a:t>
            </a:r>
            <a:r>
              <a:rPr lang="en-US" dirty="0" err="1"/>
              <a:t>mengupah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agar </a:t>
            </a:r>
            <a:r>
              <a:rPr lang="en-US" dirty="0" err="1"/>
              <a:t>membina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aturcara</a:t>
            </a:r>
            <a:r>
              <a:rPr lang="en-US" dirty="0"/>
              <a:t> yang </a:t>
            </a:r>
            <a:r>
              <a:rPr lang="en-US" dirty="0" err="1"/>
              <a:t>mudah</a:t>
            </a:r>
            <a:r>
              <a:rPr lang="en-US" dirty="0"/>
              <a:t>. Anda </a:t>
            </a:r>
            <a:r>
              <a:rPr lang="en-US" dirty="0" err="1"/>
              <a:t>dikehendaki</a:t>
            </a:r>
            <a:r>
              <a:rPr lang="en-US" dirty="0"/>
              <a:t> </a:t>
            </a:r>
            <a:r>
              <a:rPr lang="en-US" dirty="0" err="1"/>
              <a:t>membina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aturcara</a:t>
            </a:r>
            <a:r>
              <a:rPr lang="en-US" dirty="0"/>
              <a:t> </a:t>
            </a:r>
            <a:r>
              <a:rPr lang="en-US" dirty="0" err="1"/>
              <a:t>mengira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bulanan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asas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rm800 dan bonus. Bonus </a:t>
            </a:r>
            <a:r>
              <a:rPr lang="en-US" dirty="0" err="1"/>
              <a:t>dikira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yang </a:t>
            </a:r>
            <a:r>
              <a:rPr lang="en-US" dirty="0" err="1"/>
              <a:t>diperolehi</a:t>
            </a:r>
            <a:r>
              <a:rPr lang="en-US" dirty="0"/>
              <a:t> pada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semasa</a:t>
            </a:r>
            <a:r>
              <a:rPr lang="en-US" dirty="0"/>
              <a:t>. Jika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10 dan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, bonus= Rm550, </a:t>
            </a:r>
            <a:r>
              <a:rPr lang="en-US" dirty="0" err="1"/>
              <a:t>manakala</a:t>
            </a:r>
            <a:r>
              <a:rPr lang="en-US" dirty="0"/>
              <a:t> 50 dan </a:t>
            </a:r>
            <a:r>
              <a:rPr lang="en-US" dirty="0" err="1"/>
              <a:t>kebawah</a:t>
            </a:r>
            <a:r>
              <a:rPr lang="en-US" dirty="0"/>
              <a:t>, bonus Rm1400,100 dan </a:t>
            </a:r>
            <a:r>
              <a:rPr lang="en-US" dirty="0" err="1"/>
              <a:t>kebawah</a:t>
            </a:r>
            <a:r>
              <a:rPr lang="en-US" dirty="0"/>
              <a:t> , bonus rm 2500,selebihnya bonus rm10500 pada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96950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F61A1-6B2F-4A0C-B50C-6CFFF46FF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73" y="0"/>
            <a:ext cx="8846598" cy="789613"/>
          </a:xfrm>
        </p:spPr>
        <p:txBody>
          <a:bodyPr>
            <a:normAutofit/>
          </a:bodyPr>
          <a:lstStyle/>
          <a:p>
            <a:r>
              <a:rPr lang="en-US" sz="3200" b="1" dirty="0" err="1"/>
              <a:t>Jawapan</a:t>
            </a:r>
            <a:endParaRPr lang="en-MY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BDFB8-E349-417C-9AAE-0A46878A7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73" y="789613"/>
            <a:ext cx="10515600" cy="55339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pPr marL="0" indent="0">
              <a:buNone/>
            </a:pPr>
            <a:r>
              <a:rPr lang="en-US" dirty="0"/>
              <a:t>Public class soalan29 {</a:t>
            </a:r>
          </a:p>
          <a:p>
            <a:pPr marL="0" indent="0">
              <a:buNone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pPr marL="457200" lvl="1" indent="0">
              <a:buNone/>
            </a:pPr>
            <a:r>
              <a:rPr lang="en-MY" dirty="0"/>
              <a:t>Int </a:t>
            </a:r>
            <a:r>
              <a:rPr lang="en-MY" dirty="0" err="1"/>
              <a:t>gajiasas</a:t>
            </a:r>
            <a:r>
              <a:rPr lang="en-MY" dirty="0"/>
              <a:t>=800;</a:t>
            </a:r>
          </a:p>
          <a:p>
            <a:pPr marL="457200" lvl="1" indent="0">
              <a:buNone/>
            </a:pPr>
            <a:r>
              <a:rPr lang="en-MY" dirty="0"/>
              <a:t>Double </a:t>
            </a:r>
            <a:r>
              <a:rPr lang="en-MY" dirty="0" err="1"/>
              <a:t>gaji,bonus</a:t>
            </a:r>
            <a:r>
              <a:rPr lang="en-MY" dirty="0"/>
              <a:t>;</a:t>
            </a:r>
          </a:p>
          <a:p>
            <a:pPr marL="457200" lvl="1" indent="0">
              <a:buNone/>
            </a:pPr>
            <a:r>
              <a:rPr lang="en-MY" dirty="0"/>
              <a:t>String </a:t>
            </a:r>
            <a:r>
              <a:rPr lang="en-MY" dirty="0" err="1"/>
              <a:t>ganjaran</a:t>
            </a:r>
            <a:r>
              <a:rPr lang="en-MY" dirty="0"/>
              <a:t>;</a:t>
            </a:r>
          </a:p>
          <a:p>
            <a:pPr marL="457200" lvl="1" indent="0">
              <a:buNone/>
            </a:pPr>
            <a:endParaRPr lang="en-MY" dirty="0"/>
          </a:p>
          <a:p>
            <a:pPr marL="457200" lvl="1" indent="0">
              <a:buNone/>
            </a:pPr>
            <a:r>
              <a:rPr lang="en-MY" dirty="0"/>
              <a:t>Scanner input = new Scanner(System.in);</a:t>
            </a:r>
          </a:p>
          <a:p>
            <a:pPr marL="457200" lvl="1" indent="0">
              <a:buNone/>
            </a:pPr>
            <a:endParaRPr lang="en-MY" dirty="0"/>
          </a:p>
          <a:p>
            <a:pPr marL="457200" lvl="1" indent="0">
              <a:buNone/>
            </a:pPr>
            <a:r>
              <a:rPr lang="en-MY" dirty="0" err="1"/>
              <a:t>System.out.println</a:t>
            </a:r>
            <a:r>
              <a:rPr lang="en-MY" dirty="0"/>
              <a:t>(“Masukkan </a:t>
            </a:r>
            <a:r>
              <a:rPr lang="en-MY" dirty="0" err="1"/>
              <a:t>bilangan</a:t>
            </a:r>
            <a:r>
              <a:rPr lang="en-MY" dirty="0"/>
              <a:t> </a:t>
            </a:r>
            <a:r>
              <a:rPr lang="en-MY" dirty="0" err="1"/>
              <a:t>pelanggan</a:t>
            </a:r>
            <a:r>
              <a:rPr lang="en-MY" dirty="0"/>
              <a:t> yang </a:t>
            </a:r>
            <a:r>
              <a:rPr lang="en-MY" dirty="0" err="1"/>
              <a:t>diperolehi</a:t>
            </a:r>
            <a:r>
              <a:rPr lang="en-MY" dirty="0"/>
              <a:t> </a:t>
            </a:r>
            <a:r>
              <a:rPr lang="en-MY" dirty="0" err="1"/>
              <a:t>semasa</a:t>
            </a:r>
            <a:r>
              <a:rPr lang="en-MY" dirty="0"/>
              <a:t>: ”);</a:t>
            </a:r>
          </a:p>
          <a:p>
            <a:pPr marL="457200" lvl="1" indent="0">
              <a:buNone/>
            </a:pPr>
            <a:r>
              <a:rPr lang="en-MY" dirty="0"/>
              <a:t>Int </a:t>
            </a:r>
            <a:r>
              <a:rPr lang="en-MY" dirty="0" err="1"/>
              <a:t>bilpelanggan</a:t>
            </a:r>
            <a:r>
              <a:rPr lang="en-MY" dirty="0"/>
              <a:t> = </a:t>
            </a:r>
            <a:r>
              <a:rPr lang="en-MY" dirty="0" err="1"/>
              <a:t>input.nextInt</a:t>
            </a:r>
            <a:r>
              <a:rPr lang="en-MY" dirty="0"/>
              <a:t>();</a:t>
            </a:r>
          </a:p>
          <a:p>
            <a:pPr marL="457200" lvl="1" indent="0">
              <a:buNone/>
            </a:pPr>
            <a:endParaRPr lang="en-MY" dirty="0"/>
          </a:p>
          <a:p>
            <a:pPr marL="457200" lvl="1" indent="0">
              <a:buNone/>
            </a:pPr>
            <a:r>
              <a:rPr lang="en-MY" dirty="0"/>
              <a:t>If(</a:t>
            </a:r>
            <a:r>
              <a:rPr lang="en-MY" dirty="0" err="1"/>
              <a:t>bilpelanggan</a:t>
            </a:r>
            <a:r>
              <a:rPr lang="en-MY" dirty="0"/>
              <a:t> == 0){</a:t>
            </a:r>
          </a:p>
          <a:p>
            <a:pPr marL="457200" lvl="1" indent="0">
              <a:buNone/>
            </a:pPr>
            <a:r>
              <a:rPr lang="en-MY" dirty="0"/>
              <a:t>Bonus=0;</a:t>
            </a:r>
          </a:p>
          <a:p>
            <a:pPr marL="457200" lvl="1" indent="0">
              <a:buNone/>
            </a:pPr>
            <a:r>
              <a:rPr lang="en-MY" dirty="0"/>
              <a:t>}else if(</a:t>
            </a:r>
            <a:r>
              <a:rPr lang="en-MY" dirty="0" err="1"/>
              <a:t>bilpelanggan</a:t>
            </a:r>
            <a:r>
              <a:rPr lang="en-MY" dirty="0"/>
              <a:t> &lt; 10){</a:t>
            </a:r>
          </a:p>
          <a:p>
            <a:pPr marL="457200" lvl="1" indent="0">
              <a:buNone/>
            </a:pPr>
            <a:r>
              <a:rPr lang="en-MY" dirty="0"/>
              <a:t>Bonus=550;</a:t>
            </a:r>
          </a:p>
          <a:p>
            <a:pPr marL="457200" lvl="1" indent="0">
              <a:buNone/>
            </a:pPr>
            <a:r>
              <a:rPr lang="en-MY" dirty="0"/>
              <a:t>}else if(</a:t>
            </a:r>
            <a:r>
              <a:rPr lang="en-MY" dirty="0" err="1"/>
              <a:t>bilpelanggan</a:t>
            </a:r>
            <a:r>
              <a:rPr lang="en-MY" dirty="0"/>
              <a:t>&lt;50){</a:t>
            </a:r>
          </a:p>
          <a:p>
            <a:pPr marL="457200" lvl="1" indent="0">
              <a:buNone/>
            </a:pPr>
            <a:r>
              <a:rPr lang="en-MY" dirty="0"/>
              <a:t>Bonus = 1400;</a:t>
            </a:r>
          </a:p>
          <a:p>
            <a:pPr marL="457200" lvl="1" indent="0">
              <a:buNone/>
            </a:pPr>
            <a:r>
              <a:rPr lang="en-MY" dirty="0"/>
              <a:t>}else if(</a:t>
            </a:r>
            <a:r>
              <a:rPr lang="en-MY" dirty="0" err="1"/>
              <a:t>bilpelanggan</a:t>
            </a:r>
            <a:r>
              <a:rPr lang="en-MY" dirty="0"/>
              <a:t>&lt;100){</a:t>
            </a:r>
          </a:p>
          <a:p>
            <a:pPr marL="457200" lvl="1" indent="0">
              <a:buNone/>
            </a:pPr>
            <a:r>
              <a:rPr lang="en-MY" dirty="0"/>
              <a:t>Bonus = 2500;</a:t>
            </a:r>
          </a:p>
          <a:p>
            <a:pPr marL="457200" lvl="1" indent="0">
              <a:buNone/>
            </a:pPr>
            <a:r>
              <a:rPr lang="en-MY" dirty="0"/>
              <a:t>}else{</a:t>
            </a:r>
          </a:p>
          <a:p>
            <a:pPr marL="457200" lvl="1" indent="0">
              <a:buNone/>
            </a:pPr>
            <a:r>
              <a:rPr lang="en-MY" dirty="0"/>
              <a:t>Bonus=10500;</a:t>
            </a:r>
          </a:p>
          <a:p>
            <a:pPr marL="457200" lvl="1" indent="0">
              <a:buNone/>
            </a:pPr>
            <a:r>
              <a:rPr lang="en-MY" dirty="0"/>
              <a:t>}</a:t>
            </a:r>
          </a:p>
          <a:p>
            <a:pPr marL="457200" lvl="1" indent="0">
              <a:buNone/>
            </a:pPr>
            <a:r>
              <a:rPr lang="en-MY" dirty="0" err="1"/>
              <a:t>Gaji</a:t>
            </a:r>
            <a:r>
              <a:rPr lang="en-MY" dirty="0"/>
              <a:t>= </a:t>
            </a:r>
            <a:r>
              <a:rPr lang="en-MY" dirty="0" err="1"/>
              <a:t>gajiasas+bonus</a:t>
            </a:r>
            <a:r>
              <a:rPr lang="en-MY" dirty="0"/>
              <a:t>;</a:t>
            </a:r>
          </a:p>
          <a:p>
            <a:pPr marL="457200" lvl="1" indent="0">
              <a:buNone/>
            </a:pPr>
            <a:r>
              <a:rPr lang="en-MY" dirty="0" err="1"/>
              <a:t>System.out.println</a:t>
            </a:r>
            <a:r>
              <a:rPr lang="en-MY" dirty="0"/>
              <a:t>(” </a:t>
            </a:r>
            <a:r>
              <a:rPr lang="en-MY" dirty="0" err="1"/>
              <a:t>Gaji</a:t>
            </a:r>
            <a:r>
              <a:rPr lang="en-MY" dirty="0"/>
              <a:t> </a:t>
            </a:r>
            <a:r>
              <a:rPr lang="en-MY" dirty="0" err="1"/>
              <a:t>anda</a:t>
            </a:r>
            <a:r>
              <a:rPr lang="en-MY" dirty="0"/>
              <a:t> </a:t>
            </a:r>
            <a:r>
              <a:rPr lang="en-MY" dirty="0" err="1"/>
              <a:t>bulan</a:t>
            </a:r>
            <a:r>
              <a:rPr lang="en-MY" dirty="0"/>
              <a:t> </a:t>
            </a:r>
            <a:r>
              <a:rPr lang="en-MY" dirty="0" err="1"/>
              <a:t>ini</a:t>
            </a:r>
            <a:r>
              <a:rPr lang="en-MY" dirty="0"/>
              <a:t> </a:t>
            </a:r>
            <a:r>
              <a:rPr lang="en-MY" dirty="0" err="1"/>
              <a:t>adalah</a:t>
            </a:r>
            <a:r>
              <a:rPr lang="en-MY" dirty="0"/>
              <a:t> Rm” +</a:t>
            </a:r>
            <a:r>
              <a:rPr lang="en-MY" dirty="0" err="1"/>
              <a:t>Gaji</a:t>
            </a:r>
            <a:r>
              <a:rPr lang="en-MY" dirty="0"/>
              <a:t>)</a:t>
            </a:r>
          </a:p>
          <a:p>
            <a:pPr marL="457200" lvl="1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01578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640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KAWALAN IF-ELSE-IF</vt:lpstr>
      <vt:lpstr>PowerPoint Presentation</vt:lpstr>
      <vt:lpstr>PowerPoint Presentation</vt:lpstr>
      <vt:lpstr>PowerPoint Presentation</vt:lpstr>
      <vt:lpstr>Soalan 1</vt:lpstr>
      <vt:lpstr>PowerPoint Presentation</vt:lpstr>
      <vt:lpstr>Paparkan Hasil output</vt:lpstr>
      <vt:lpstr>Soalan 2</vt:lpstr>
      <vt:lpstr>Jawapan</vt:lpstr>
      <vt:lpstr>Paparkan Hasil output</vt:lpstr>
      <vt:lpstr>Soalan 3</vt:lpstr>
      <vt:lpstr>Jawapan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KAWALAN IF-ELSE-IF</dc:title>
  <dc:creator>MY PC</dc:creator>
  <cp:lastModifiedBy>NUREENA NAJLA BINTI SHAFIEE Moe</cp:lastModifiedBy>
  <cp:revision>12</cp:revision>
  <dcterms:created xsi:type="dcterms:W3CDTF">2022-03-22T07:52:57Z</dcterms:created>
  <dcterms:modified xsi:type="dcterms:W3CDTF">2022-03-24T03:48:34Z</dcterms:modified>
</cp:coreProperties>
</file>