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3" r:id="rId4"/>
    <p:sldId id="258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0BDC6C-E68A-452C-838F-06382217C999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9B8ED341-AD1C-49E1-848B-0B1EEDC345FE}">
      <dgm:prSet phldrT="[Text]" custT="1"/>
      <dgm:spPr/>
      <dgm:t>
        <a:bodyPr/>
        <a:lstStyle/>
        <a:p>
          <a:r>
            <a:rPr lang="en-MY" sz="3200" dirty="0"/>
            <a:t>PROBLEM STATEMENT</a:t>
          </a:r>
        </a:p>
      </dgm:t>
    </dgm:pt>
    <dgm:pt modelId="{45BC69DB-9480-4A18-BFEB-0D1164C56001}" type="parTrans" cxnId="{E5E7B23A-40DE-4FE9-8745-5E4F9C944DF1}">
      <dgm:prSet/>
      <dgm:spPr/>
      <dgm:t>
        <a:bodyPr/>
        <a:lstStyle/>
        <a:p>
          <a:endParaRPr lang="en-MY"/>
        </a:p>
      </dgm:t>
    </dgm:pt>
    <dgm:pt modelId="{8771D4DB-31EE-4573-AE0A-521DA8DB8C30}" type="sibTrans" cxnId="{E5E7B23A-40DE-4FE9-8745-5E4F9C944DF1}">
      <dgm:prSet/>
      <dgm:spPr/>
      <dgm:t>
        <a:bodyPr/>
        <a:lstStyle/>
        <a:p>
          <a:endParaRPr lang="en-MY"/>
        </a:p>
      </dgm:t>
    </dgm:pt>
    <dgm:pt modelId="{A6A0B8AA-BD82-43D9-8D33-E2FF31E7ED3F}">
      <dgm:prSet phldrT="[Text]" custT="1"/>
      <dgm:spPr/>
      <dgm:t>
        <a:bodyPr/>
        <a:lstStyle/>
        <a:p>
          <a:r>
            <a:rPr lang="en-US" sz="1800" dirty="0"/>
            <a:t>Flight ticket prices can be something hard to guess, today we might see a price, check out the price of the same flight tomorrow, and it will be a different story.</a:t>
          </a:r>
          <a:endParaRPr lang="en-MY" sz="1800" dirty="0"/>
        </a:p>
      </dgm:t>
    </dgm:pt>
    <dgm:pt modelId="{6DE096FF-1703-4F01-8021-B53034E38532}" type="parTrans" cxnId="{A14BDA60-C209-4A91-A225-50D166A7D8E0}">
      <dgm:prSet/>
      <dgm:spPr/>
      <dgm:t>
        <a:bodyPr/>
        <a:lstStyle/>
        <a:p>
          <a:endParaRPr lang="en-MY"/>
        </a:p>
      </dgm:t>
    </dgm:pt>
    <dgm:pt modelId="{7BF0CEA6-4AB7-42AD-9962-F6739E223108}" type="sibTrans" cxnId="{A14BDA60-C209-4A91-A225-50D166A7D8E0}">
      <dgm:prSet/>
      <dgm:spPr/>
      <dgm:t>
        <a:bodyPr/>
        <a:lstStyle/>
        <a:p>
          <a:endParaRPr lang="en-MY"/>
        </a:p>
      </dgm:t>
    </dgm:pt>
    <dgm:pt modelId="{FF3B4269-1134-4651-A994-217FB70FC0FF}">
      <dgm:prSet phldrT="[Text]" custT="1"/>
      <dgm:spPr/>
      <dgm:t>
        <a:bodyPr/>
        <a:lstStyle/>
        <a:p>
          <a:r>
            <a:rPr lang="en-MY" sz="3200" dirty="0"/>
            <a:t>OBJECTIVE</a:t>
          </a:r>
        </a:p>
      </dgm:t>
    </dgm:pt>
    <dgm:pt modelId="{DF3061E5-AE15-490F-AE4B-AC85DC1F7A50}" type="parTrans" cxnId="{0ECA2B47-36E3-497B-A7F0-3BD78D253824}">
      <dgm:prSet/>
      <dgm:spPr/>
      <dgm:t>
        <a:bodyPr/>
        <a:lstStyle/>
        <a:p>
          <a:endParaRPr lang="en-MY"/>
        </a:p>
      </dgm:t>
    </dgm:pt>
    <dgm:pt modelId="{D10BC62E-2AC6-4435-97B9-4275F31AC3CB}" type="sibTrans" cxnId="{0ECA2B47-36E3-497B-A7F0-3BD78D253824}">
      <dgm:prSet/>
      <dgm:spPr/>
      <dgm:t>
        <a:bodyPr/>
        <a:lstStyle/>
        <a:p>
          <a:endParaRPr lang="en-MY"/>
        </a:p>
      </dgm:t>
    </dgm:pt>
    <dgm:pt modelId="{D2707D45-DD34-412C-A3BB-E60127CEBA09}">
      <dgm:prSet custT="1"/>
      <dgm:spPr/>
      <dgm:t>
        <a:bodyPr/>
        <a:lstStyle/>
        <a:p>
          <a:endParaRPr lang="en-MY" sz="2800" dirty="0"/>
        </a:p>
      </dgm:t>
    </dgm:pt>
    <dgm:pt modelId="{E179D3DB-0D00-47E2-A4D2-7C25A779EE52}" type="parTrans" cxnId="{40275A18-0BE4-4AB2-A734-42FDA6C048AF}">
      <dgm:prSet/>
      <dgm:spPr/>
      <dgm:t>
        <a:bodyPr/>
        <a:lstStyle/>
        <a:p>
          <a:endParaRPr lang="en-MY"/>
        </a:p>
      </dgm:t>
    </dgm:pt>
    <dgm:pt modelId="{84813782-984D-49FD-B76F-DD524E8A5C11}" type="sibTrans" cxnId="{40275A18-0BE4-4AB2-A734-42FDA6C048AF}">
      <dgm:prSet/>
      <dgm:spPr/>
      <dgm:t>
        <a:bodyPr/>
        <a:lstStyle/>
        <a:p>
          <a:endParaRPr lang="en-MY"/>
        </a:p>
      </dgm:t>
    </dgm:pt>
    <dgm:pt modelId="{134AEF13-6D3F-415A-8C55-231C9A800D5F}">
      <dgm:prSet phldrT="[Text]" custT="1"/>
      <dgm:spPr/>
      <dgm:t>
        <a:bodyPr/>
        <a:lstStyle/>
        <a:p>
          <a:endParaRPr lang="en-MY" sz="1800" dirty="0"/>
        </a:p>
      </dgm:t>
    </dgm:pt>
    <dgm:pt modelId="{891210D2-AD55-4446-9CE0-97B81C9D6997}" type="parTrans" cxnId="{484340BD-4146-4664-B709-E0E1972F1C87}">
      <dgm:prSet/>
      <dgm:spPr/>
      <dgm:t>
        <a:bodyPr/>
        <a:lstStyle/>
        <a:p>
          <a:endParaRPr lang="en-MY"/>
        </a:p>
      </dgm:t>
    </dgm:pt>
    <dgm:pt modelId="{46E1A647-A2E4-4D83-BA0D-6F4A608B6E0D}" type="sibTrans" cxnId="{484340BD-4146-4664-B709-E0E1972F1C87}">
      <dgm:prSet/>
      <dgm:spPr/>
      <dgm:t>
        <a:bodyPr/>
        <a:lstStyle/>
        <a:p>
          <a:endParaRPr lang="en-MY"/>
        </a:p>
      </dgm:t>
    </dgm:pt>
    <dgm:pt modelId="{37733A6A-D2F0-415E-A5D6-8D23EAF5137C}">
      <dgm:prSet phldrT="[Text]" custT="1"/>
      <dgm:spPr/>
      <dgm:t>
        <a:bodyPr/>
        <a:lstStyle/>
        <a:p>
          <a:r>
            <a:rPr lang="en-MY" sz="1800" dirty="0"/>
            <a:t>To help airlines and travel industries to set a price system to grow their business</a:t>
          </a:r>
        </a:p>
      </dgm:t>
    </dgm:pt>
    <dgm:pt modelId="{55506EF0-0AD0-4AD1-AC75-C330F28EEC52}" type="parTrans" cxnId="{DDB35542-A13D-4C97-A8E4-1D8646DCF7FB}">
      <dgm:prSet/>
      <dgm:spPr/>
      <dgm:t>
        <a:bodyPr/>
        <a:lstStyle/>
        <a:p>
          <a:endParaRPr lang="en-MY"/>
        </a:p>
      </dgm:t>
    </dgm:pt>
    <dgm:pt modelId="{110C3F64-3E38-46E9-A2D1-DEC558983EA5}" type="sibTrans" cxnId="{DDB35542-A13D-4C97-A8E4-1D8646DCF7FB}">
      <dgm:prSet/>
      <dgm:spPr/>
      <dgm:t>
        <a:bodyPr/>
        <a:lstStyle/>
        <a:p>
          <a:endParaRPr lang="en-MY"/>
        </a:p>
      </dgm:t>
    </dgm:pt>
    <dgm:pt modelId="{96A833F0-4E3E-4C26-923A-7AEDDA506C81}">
      <dgm:prSet phldrT="[Text]" custT="1"/>
      <dgm:spPr/>
      <dgm:t>
        <a:bodyPr/>
        <a:lstStyle/>
        <a:p>
          <a:r>
            <a:rPr lang="en-MY" sz="1800" dirty="0"/>
            <a:t>To predict the flight ticket price for users to plan their journey accordingly and select best-suited flight </a:t>
          </a:r>
        </a:p>
      </dgm:t>
    </dgm:pt>
    <dgm:pt modelId="{30721FBE-5672-4FDE-8D24-C392985A69BD}" type="parTrans" cxnId="{3F09ECD8-8BA6-4FF5-8001-BB2E38235104}">
      <dgm:prSet/>
      <dgm:spPr/>
      <dgm:t>
        <a:bodyPr/>
        <a:lstStyle/>
        <a:p>
          <a:endParaRPr lang="en-MY"/>
        </a:p>
      </dgm:t>
    </dgm:pt>
    <dgm:pt modelId="{11FBAADD-3DD4-4CBC-A6FC-22A0D96B0D92}" type="sibTrans" cxnId="{3F09ECD8-8BA6-4FF5-8001-BB2E38235104}">
      <dgm:prSet/>
      <dgm:spPr/>
      <dgm:t>
        <a:bodyPr/>
        <a:lstStyle/>
        <a:p>
          <a:endParaRPr lang="en-MY"/>
        </a:p>
      </dgm:t>
    </dgm:pt>
    <dgm:pt modelId="{CD40BA42-1F85-4224-95CF-A21034879D2F}" type="pres">
      <dgm:prSet presAssocID="{0C0BDC6C-E68A-452C-838F-06382217C999}" presName="Name0" presStyleCnt="0">
        <dgm:presLayoutVars>
          <dgm:dir/>
          <dgm:animLvl val="lvl"/>
          <dgm:resizeHandles/>
        </dgm:presLayoutVars>
      </dgm:prSet>
      <dgm:spPr/>
    </dgm:pt>
    <dgm:pt modelId="{C7E637F3-6914-4067-8671-24F57EDCB05F}" type="pres">
      <dgm:prSet presAssocID="{9B8ED341-AD1C-49E1-848B-0B1EEDC345FE}" presName="linNode" presStyleCnt="0"/>
      <dgm:spPr/>
    </dgm:pt>
    <dgm:pt modelId="{8B3C705A-504C-4927-B59E-9582332FEFCF}" type="pres">
      <dgm:prSet presAssocID="{9B8ED341-AD1C-49E1-848B-0B1EEDC345FE}" presName="parentShp" presStyleLbl="node1" presStyleIdx="0" presStyleCnt="2">
        <dgm:presLayoutVars>
          <dgm:bulletEnabled val="1"/>
        </dgm:presLayoutVars>
      </dgm:prSet>
      <dgm:spPr/>
    </dgm:pt>
    <dgm:pt modelId="{5E0E051A-079B-4E0D-86D0-FB528F18CC46}" type="pres">
      <dgm:prSet presAssocID="{9B8ED341-AD1C-49E1-848B-0B1EEDC345FE}" presName="childShp" presStyleLbl="bgAccFollowNode1" presStyleIdx="0" presStyleCnt="2">
        <dgm:presLayoutVars>
          <dgm:bulletEnabled val="1"/>
        </dgm:presLayoutVars>
      </dgm:prSet>
      <dgm:spPr/>
    </dgm:pt>
    <dgm:pt modelId="{48C8683A-5FD7-479A-B101-0790926ED64A}" type="pres">
      <dgm:prSet presAssocID="{8771D4DB-31EE-4573-AE0A-521DA8DB8C30}" presName="spacing" presStyleCnt="0"/>
      <dgm:spPr/>
    </dgm:pt>
    <dgm:pt modelId="{81B530BC-D165-41D8-8677-4E58514731A9}" type="pres">
      <dgm:prSet presAssocID="{FF3B4269-1134-4651-A994-217FB70FC0FF}" presName="linNode" presStyleCnt="0"/>
      <dgm:spPr/>
    </dgm:pt>
    <dgm:pt modelId="{438669B0-FC52-49CE-BA36-791FDE1714BB}" type="pres">
      <dgm:prSet presAssocID="{FF3B4269-1134-4651-A994-217FB70FC0FF}" presName="parentShp" presStyleLbl="node1" presStyleIdx="1" presStyleCnt="2">
        <dgm:presLayoutVars>
          <dgm:bulletEnabled val="1"/>
        </dgm:presLayoutVars>
      </dgm:prSet>
      <dgm:spPr/>
    </dgm:pt>
    <dgm:pt modelId="{5972F165-DB44-467D-A41D-17540624B739}" type="pres">
      <dgm:prSet presAssocID="{FF3B4269-1134-4651-A994-217FB70FC0FF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507FC404-4BBC-4A59-AB3C-59C9897015FE}" type="presOf" srcId="{96A833F0-4E3E-4C26-923A-7AEDDA506C81}" destId="{5972F165-DB44-467D-A41D-17540624B739}" srcOrd="0" destOrd="0" presId="urn:microsoft.com/office/officeart/2005/8/layout/vList6"/>
    <dgm:cxn modelId="{96DC0D0D-F5C0-4B61-9B8A-2DC28EC6886D}" type="presOf" srcId="{134AEF13-6D3F-415A-8C55-231C9A800D5F}" destId="{5E0E051A-079B-4E0D-86D0-FB528F18CC46}" srcOrd="0" destOrd="0" presId="urn:microsoft.com/office/officeart/2005/8/layout/vList6"/>
    <dgm:cxn modelId="{40275A18-0BE4-4AB2-A734-42FDA6C048AF}" srcId="{9B8ED341-AD1C-49E1-848B-0B1EEDC345FE}" destId="{D2707D45-DD34-412C-A3BB-E60127CEBA09}" srcOrd="2" destOrd="0" parTransId="{E179D3DB-0D00-47E2-A4D2-7C25A779EE52}" sibTransId="{84813782-984D-49FD-B76F-DD524E8A5C11}"/>
    <dgm:cxn modelId="{E5E7B23A-40DE-4FE9-8745-5E4F9C944DF1}" srcId="{0C0BDC6C-E68A-452C-838F-06382217C999}" destId="{9B8ED341-AD1C-49E1-848B-0B1EEDC345FE}" srcOrd="0" destOrd="0" parTransId="{45BC69DB-9480-4A18-BFEB-0D1164C56001}" sibTransId="{8771D4DB-31EE-4573-AE0A-521DA8DB8C30}"/>
    <dgm:cxn modelId="{A14BDA60-C209-4A91-A225-50D166A7D8E0}" srcId="{9B8ED341-AD1C-49E1-848B-0B1EEDC345FE}" destId="{A6A0B8AA-BD82-43D9-8D33-E2FF31E7ED3F}" srcOrd="1" destOrd="0" parTransId="{6DE096FF-1703-4F01-8021-B53034E38532}" sibTransId="{7BF0CEA6-4AB7-42AD-9962-F6739E223108}"/>
    <dgm:cxn modelId="{DDB35542-A13D-4C97-A8E4-1D8646DCF7FB}" srcId="{FF3B4269-1134-4651-A994-217FB70FC0FF}" destId="{37733A6A-D2F0-415E-A5D6-8D23EAF5137C}" srcOrd="1" destOrd="0" parTransId="{55506EF0-0AD0-4AD1-AC75-C330F28EEC52}" sibTransId="{110C3F64-3E38-46E9-A2D1-DEC558983EA5}"/>
    <dgm:cxn modelId="{0ECA2B47-36E3-497B-A7F0-3BD78D253824}" srcId="{0C0BDC6C-E68A-452C-838F-06382217C999}" destId="{FF3B4269-1134-4651-A994-217FB70FC0FF}" srcOrd="1" destOrd="0" parTransId="{DF3061E5-AE15-490F-AE4B-AC85DC1F7A50}" sibTransId="{D10BC62E-2AC6-4435-97B9-4275F31AC3CB}"/>
    <dgm:cxn modelId="{9E419F47-F7F6-4EC4-9519-8B67F5BFC2C9}" type="presOf" srcId="{9B8ED341-AD1C-49E1-848B-0B1EEDC345FE}" destId="{8B3C705A-504C-4927-B59E-9582332FEFCF}" srcOrd="0" destOrd="0" presId="urn:microsoft.com/office/officeart/2005/8/layout/vList6"/>
    <dgm:cxn modelId="{F7EF5368-E39D-4E0A-9C04-4DDF8BBFC8E8}" type="presOf" srcId="{D2707D45-DD34-412C-A3BB-E60127CEBA09}" destId="{5E0E051A-079B-4E0D-86D0-FB528F18CC46}" srcOrd="0" destOrd="2" presId="urn:microsoft.com/office/officeart/2005/8/layout/vList6"/>
    <dgm:cxn modelId="{3485CD87-EEED-41FA-99A0-6CB6530D052D}" type="presOf" srcId="{37733A6A-D2F0-415E-A5D6-8D23EAF5137C}" destId="{5972F165-DB44-467D-A41D-17540624B739}" srcOrd="0" destOrd="1" presId="urn:microsoft.com/office/officeart/2005/8/layout/vList6"/>
    <dgm:cxn modelId="{1AE8528C-FC44-4C28-9F95-DD16812F21FA}" type="presOf" srcId="{A6A0B8AA-BD82-43D9-8D33-E2FF31E7ED3F}" destId="{5E0E051A-079B-4E0D-86D0-FB528F18CC46}" srcOrd="0" destOrd="1" presId="urn:microsoft.com/office/officeart/2005/8/layout/vList6"/>
    <dgm:cxn modelId="{A8D6ADB5-FCF9-4D05-9AC0-DF15C45897DB}" type="presOf" srcId="{0C0BDC6C-E68A-452C-838F-06382217C999}" destId="{CD40BA42-1F85-4224-95CF-A21034879D2F}" srcOrd="0" destOrd="0" presId="urn:microsoft.com/office/officeart/2005/8/layout/vList6"/>
    <dgm:cxn modelId="{484340BD-4146-4664-B709-E0E1972F1C87}" srcId="{9B8ED341-AD1C-49E1-848B-0B1EEDC345FE}" destId="{134AEF13-6D3F-415A-8C55-231C9A800D5F}" srcOrd="0" destOrd="0" parTransId="{891210D2-AD55-4446-9CE0-97B81C9D6997}" sibTransId="{46E1A647-A2E4-4D83-BA0D-6F4A608B6E0D}"/>
    <dgm:cxn modelId="{3F09ECD8-8BA6-4FF5-8001-BB2E38235104}" srcId="{FF3B4269-1134-4651-A994-217FB70FC0FF}" destId="{96A833F0-4E3E-4C26-923A-7AEDDA506C81}" srcOrd="0" destOrd="0" parTransId="{30721FBE-5672-4FDE-8D24-C392985A69BD}" sibTransId="{11FBAADD-3DD4-4CBC-A6FC-22A0D96B0D92}"/>
    <dgm:cxn modelId="{33A036F0-398D-41A5-883F-EADC45A1EC98}" type="presOf" srcId="{FF3B4269-1134-4651-A994-217FB70FC0FF}" destId="{438669B0-FC52-49CE-BA36-791FDE1714BB}" srcOrd="0" destOrd="0" presId="urn:microsoft.com/office/officeart/2005/8/layout/vList6"/>
    <dgm:cxn modelId="{B51DB332-A592-4B16-B4C3-6BC0FBF570B3}" type="presParOf" srcId="{CD40BA42-1F85-4224-95CF-A21034879D2F}" destId="{C7E637F3-6914-4067-8671-24F57EDCB05F}" srcOrd="0" destOrd="0" presId="urn:microsoft.com/office/officeart/2005/8/layout/vList6"/>
    <dgm:cxn modelId="{62734650-EF46-408A-B037-E61607D32845}" type="presParOf" srcId="{C7E637F3-6914-4067-8671-24F57EDCB05F}" destId="{8B3C705A-504C-4927-B59E-9582332FEFCF}" srcOrd="0" destOrd="0" presId="urn:microsoft.com/office/officeart/2005/8/layout/vList6"/>
    <dgm:cxn modelId="{61B63E99-D6A2-42F9-9B75-3AFA6F1DFE6E}" type="presParOf" srcId="{C7E637F3-6914-4067-8671-24F57EDCB05F}" destId="{5E0E051A-079B-4E0D-86D0-FB528F18CC46}" srcOrd="1" destOrd="0" presId="urn:microsoft.com/office/officeart/2005/8/layout/vList6"/>
    <dgm:cxn modelId="{DA6E5EFB-B12F-45E2-8789-C45E04700154}" type="presParOf" srcId="{CD40BA42-1F85-4224-95CF-A21034879D2F}" destId="{48C8683A-5FD7-479A-B101-0790926ED64A}" srcOrd="1" destOrd="0" presId="urn:microsoft.com/office/officeart/2005/8/layout/vList6"/>
    <dgm:cxn modelId="{2FA2D561-E990-4FC7-B9D5-7857669CE150}" type="presParOf" srcId="{CD40BA42-1F85-4224-95CF-A21034879D2F}" destId="{81B530BC-D165-41D8-8677-4E58514731A9}" srcOrd="2" destOrd="0" presId="urn:microsoft.com/office/officeart/2005/8/layout/vList6"/>
    <dgm:cxn modelId="{C8B0C6CC-57B9-4021-B368-E81D112F267A}" type="presParOf" srcId="{81B530BC-D165-41D8-8677-4E58514731A9}" destId="{438669B0-FC52-49CE-BA36-791FDE1714BB}" srcOrd="0" destOrd="0" presId="urn:microsoft.com/office/officeart/2005/8/layout/vList6"/>
    <dgm:cxn modelId="{2C1971A5-1E5C-4DCA-893C-79631D68872C}" type="presParOf" srcId="{81B530BC-D165-41D8-8677-4E58514731A9}" destId="{5972F165-DB44-467D-A41D-17540624B73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E051A-079B-4E0D-86D0-FB528F18CC46}">
      <dsp:nvSpPr>
        <dsp:cNvPr id="0" name=""/>
        <dsp:cNvSpPr/>
      </dsp:nvSpPr>
      <dsp:spPr>
        <a:xfrm>
          <a:off x="3819201" y="472"/>
          <a:ext cx="5728802" cy="184136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MY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Flight ticket prices can be something hard to guess, today we might see a price, check out the price of the same flight tomorrow, and it will be a different story.</a:t>
          </a:r>
          <a:endParaRPr lang="en-MY" sz="1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MY" sz="2800" kern="1200" dirty="0"/>
        </a:p>
      </dsp:txBody>
      <dsp:txXfrm>
        <a:off x="3819201" y="230643"/>
        <a:ext cx="5038291" cy="1381023"/>
      </dsp:txXfrm>
    </dsp:sp>
    <dsp:sp modelId="{8B3C705A-504C-4927-B59E-9582332FEFCF}">
      <dsp:nvSpPr>
        <dsp:cNvPr id="0" name=""/>
        <dsp:cNvSpPr/>
      </dsp:nvSpPr>
      <dsp:spPr>
        <a:xfrm>
          <a:off x="0" y="472"/>
          <a:ext cx="3819201" cy="18413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200" kern="1200" dirty="0"/>
            <a:t>PROBLEM STATEMENT</a:t>
          </a:r>
        </a:p>
      </dsp:txBody>
      <dsp:txXfrm>
        <a:off x="89888" y="90360"/>
        <a:ext cx="3639425" cy="1661588"/>
      </dsp:txXfrm>
    </dsp:sp>
    <dsp:sp modelId="{5972F165-DB44-467D-A41D-17540624B739}">
      <dsp:nvSpPr>
        <dsp:cNvPr id="0" name=""/>
        <dsp:cNvSpPr/>
      </dsp:nvSpPr>
      <dsp:spPr>
        <a:xfrm>
          <a:off x="3819201" y="2025972"/>
          <a:ext cx="5728802" cy="184136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800" kern="1200" dirty="0"/>
            <a:t>To predict the flight ticket price for users to plan their journey accordingly and select best-suited flight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800" kern="1200" dirty="0"/>
            <a:t>To help airlines and travel industries to set a price system to grow their business</a:t>
          </a:r>
        </a:p>
      </dsp:txBody>
      <dsp:txXfrm>
        <a:off x="3819201" y="2256143"/>
        <a:ext cx="5038291" cy="1381023"/>
      </dsp:txXfrm>
    </dsp:sp>
    <dsp:sp modelId="{438669B0-FC52-49CE-BA36-791FDE1714BB}">
      <dsp:nvSpPr>
        <dsp:cNvPr id="0" name=""/>
        <dsp:cNvSpPr/>
      </dsp:nvSpPr>
      <dsp:spPr>
        <a:xfrm>
          <a:off x="0" y="2025972"/>
          <a:ext cx="3819201" cy="18413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200" kern="1200" dirty="0"/>
            <a:t>OBJECTIVE</a:t>
          </a:r>
        </a:p>
      </dsp:txBody>
      <dsp:txXfrm>
        <a:off x="89888" y="2115860"/>
        <a:ext cx="3639425" cy="16615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75092-268E-7A48-B839-B7BEE5A4CE6A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A1192-36F1-3645-83CE-19086B781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1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2DCBA-F826-600A-00FF-2669B39A6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091F3F-FBB4-D30F-089E-0A587B76F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1BE5F-B1BF-5F54-473B-DE66D82B9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1E61-4AB3-964A-8E1A-AF59C6397F89}" type="datetime1">
              <a:rPr lang="en-MY" smtClean="0"/>
              <a:t>28/6/2024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BDD8E-E539-553B-D0AC-B6A2E7793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2A36F-C0A3-E345-27EC-7AD0F38F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3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3E2A8-E348-43E5-7346-1F56E03AF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57A98-52A2-3471-1928-983E58AD6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36939-DB31-7C11-EBCC-F359F302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F3CC-2B06-2C46-88E6-0BE336749D53}" type="datetime1">
              <a:rPr lang="en-MY" smtClean="0"/>
              <a:t>28/6/2024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DF6DD-CF2C-5BB6-2EB1-F3D91A9B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DD5D9-24BC-8F7C-2CF5-31837FE6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08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EE4333-11D8-DAF5-3040-F6BBA95C3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1B049-6076-DEAF-B445-73BC3492D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364E5-A6F6-B42F-516C-9613F46C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ED3D-6CBB-3C40-8BA5-88531CC20B7B}" type="datetime1">
              <a:rPr lang="en-MY" smtClean="0"/>
              <a:t>28/6/2024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E2FE4-14C5-BF87-30DA-61654FA1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EF59F-F10F-95DB-7114-436B9014E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1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E6C59-4F09-362B-6433-A8A8B526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FC6E1-88FD-854C-9057-47FE7DDE0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B798-716A-D7AC-A429-5640400FD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46A3-81A8-754C-A576-1C7AC117F338}" type="datetime1">
              <a:rPr lang="en-MY" smtClean="0"/>
              <a:t>28/6/2024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F4EED-D075-2A22-4718-D62106C5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6321B-7A10-39F4-F1C6-10083BA1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66FEE-42E8-FF5F-31C1-3626C9E47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71240-4EEC-6F7D-B7FF-4542835D7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0202C-A241-5881-1EFB-E17B687B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B5D9-B905-6E4B-AE1A-F6788868F974}" type="datetime1">
              <a:rPr lang="en-MY" smtClean="0"/>
              <a:t>28/6/2024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2107A-9C3D-90C7-FA57-95BD6A2C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1CE3B-C1D4-82F5-57AF-67E9BA16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92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8BF16-E763-1221-471E-3E1A4F92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C39E2-094C-89B0-8400-020F7A7A3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A29F6-9B09-2B08-0D89-52C71B03B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8497D-60B3-142D-945E-F128A72B3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5FB7-96BA-1A41-991B-03F500C3500C}" type="datetime1">
              <a:rPr lang="en-MY" smtClean="0"/>
              <a:t>28/6/2024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6951B-A9FD-7452-16BE-58423C379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EE046-F0B7-2504-481E-6B4ED6BBE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6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EAC3-D146-75DF-441F-7B3F719B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FEEE3-5028-EF9F-3A6F-9FF5C8E55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F9190-639F-1DB9-E7B3-187656907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11CAA-5316-523D-67C3-3D74B9D34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E68087-D90C-4805-6E57-9C8B68330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14F08B-16C6-C091-5303-C67BACD80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8AA9-95F5-8F41-BEBE-E9C96302A193}" type="datetime1">
              <a:rPr lang="en-MY" smtClean="0"/>
              <a:t>28/6/2024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F7681-C87A-D217-3D11-FA8C17C1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70C77-315F-9306-5724-3BC4FFEBB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8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025BC-1A9F-938F-025A-71BDAAD4E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15A812-4ACC-68CB-9CFC-FB04CE8B8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0D2A-26A3-B249-BC2A-9B4BE9464361}" type="datetime1">
              <a:rPr lang="en-MY" smtClean="0"/>
              <a:t>28/6/2024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2ED25-8B8F-AD43-F94C-5CE3FF98D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5598F-91B0-8E1A-242D-B3D5FB25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0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52EC2E-B5B5-1A1E-FF12-9675D7003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614B-4108-4D4A-A796-97E0CB9C1977}" type="datetime1">
              <a:rPr lang="en-MY" smtClean="0"/>
              <a:t>28/6/2024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2F81E2-BB3B-C552-5AB0-3B3DF18D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53603-2693-E020-6D7B-138785D6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8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194C0-EE37-10C1-7374-43705F5A2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5F924-88B9-256B-C741-2C523B562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D2688-2008-B742-6388-DD693F181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BA57F-276C-CF5E-5D4E-C6030E73F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6F8A-8BCF-D143-B6B2-5F810606A215}" type="datetime1">
              <a:rPr lang="en-MY" smtClean="0"/>
              <a:t>28/6/2024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313B2-6891-5EB4-39FB-DD710EED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7E699-8E96-46C0-2E0D-6D8363AD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0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CEC8D-6817-D0D4-CC86-25551D949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84ADC-9128-0ADC-C197-10CCDA986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260E1-EC6A-700F-71B6-823F6A7CC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7335E-00D6-FE22-3335-4F618E9AC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10F5-F66C-D242-A6B1-6B560780126B}" type="datetime1">
              <a:rPr lang="en-MY" smtClean="0"/>
              <a:t>28/6/2024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E11FF-689B-A53A-FE2C-DCC8327B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6F031-9FC8-55A5-1B40-F90975EF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8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asted-movie.png" descr="pasted-movie.png">
            <a:extLst>
              <a:ext uri="{FF2B5EF4-FFF2-40B4-BE49-F238E27FC236}">
                <a16:creationId xmlns:a16="http://schemas.microsoft.com/office/drawing/2014/main" id="{511F938B-4665-B604-953E-3A3EF24B4F5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221770" y="113153"/>
            <a:ext cx="1823085" cy="503943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48A495-71AF-06A8-708F-A81149B06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F5A83-8658-532D-362B-A31578E8C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6D1CF-B504-1C6D-7B78-92EA52D5D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037FDC-C959-D34A-B938-199E8760A89C}" type="datetime1">
              <a:rPr lang="en-MY" smtClean="0"/>
              <a:t>28/6/2024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DE376-6813-B0A7-A9B0-5986B06A2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FD349-EEB0-1918-650A-EC7E7C38C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39D20-FD96-0C97-BD61-BCF26509AA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FLIGHT FARE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80070-E316-C50E-F422-6E11B85F61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 : </a:t>
            </a:r>
            <a:r>
              <a:rPr lang="en-US" dirty="0" err="1"/>
              <a:t>Nurfarah</a:t>
            </a:r>
            <a:r>
              <a:rPr lang="en-US" dirty="0"/>
              <a:t> </a:t>
            </a:r>
            <a:r>
              <a:rPr lang="en-US" dirty="0" err="1"/>
              <a:t>Izzati</a:t>
            </a:r>
            <a:r>
              <a:rPr lang="en-US" dirty="0"/>
              <a:t> binti Ahmad </a:t>
            </a:r>
            <a:r>
              <a:rPr lang="en-US" dirty="0" err="1"/>
              <a:t>Yusoff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2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7077-55E2-B225-CD51-417F61AD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F2AEE-F72C-4895-F25C-E61CF124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2D1CE0-FEBD-89E6-8484-5F0E1A33B87E}"/>
              </a:ext>
            </a:extLst>
          </p:cNvPr>
          <p:cNvSpPr txBox="1"/>
          <p:nvPr/>
        </p:nvSpPr>
        <p:spPr>
          <a:xfrm>
            <a:off x="283780" y="6311900"/>
            <a:ext cx="7133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– use APA style referencing for in-text citations (refer to link above)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95D3392-52B3-7A6B-49BC-99E597BADA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1062659"/>
              </p:ext>
            </p:extLst>
          </p:nvPr>
        </p:nvGraphicFramePr>
        <p:xfrm>
          <a:off x="838200" y="1825625"/>
          <a:ext cx="9548004" cy="3867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1164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7077-55E2-B225-CD51-417F61AD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3A319-6831-CFB9-EA13-9AC361428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libguides.nus.edu.sg</a:t>
            </a:r>
            <a:r>
              <a:rPr lang="en-US" dirty="0"/>
              <a:t>/APA/intext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F2AEE-F72C-4895-F25C-E61CF124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2D1CE0-FEBD-89E6-8484-5F0E1A33B87E}"/>
              </a:ext>
            </a:extLst>
          </p:cNvPr>
          <p:cNvSpPr txBox="1"/>
          <p:nvPr/>
        </p:nvSpPr>
        <p:spPr>
          <a:xfrm>
            <a:off x="283780" y="6311900"/>
            <a:ext cx="7133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– use APA style referencing for in-text citations (refer to link above)</a:t>
            </a:r>
          </a:p>
        </p:txBody>
      </p:sp>
    </p:spTree>
    <p:extLst>
      <p:ext uri="{BB962C8B-B14F-4D97-AF65-F5344CB8AC3E}">
        <p14:creationId xmlns:p14="http://schemas.microsoft.com/office/powerpoint/2010/main" val="3989621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7077-55E2-B225-CD51-417F61AD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Sub-Title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AAC50-AEA1-4BF1-6873-E7CD1DD4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5162FD-8B60-9007-EC46-E09F47834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8627"/>
            <a:ext cx="3529572" cy="23216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70C8A3-CDDE-A7BF-0CAE-DDE10E1E79A2}"/>
              </a:ext>
            </a:extLst>
          </p:cNvPr>
          <p:cNvSpPr txBox="1"/>
          <p:nvPr/>
        </p:nvSpPr>
        <p:spPr>
          <a:xfrm>
            <a:off x="838200" y="4463536"/>
            <a:ext cx="2161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Figure 1</a:t>
            </a:r>
            <a:r>
              <a:rPr lang="en-US" dirty="0"/>
              <a:t>. Chart title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D2B5073-06B3-BCAA-4DF9-7F361E1E5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657597"/>
              </p:ext>
            </p:extLst>
          </p:nvPr>
        </p:nvGraphicFramePr>
        <p:xfrm>
          <a:off x="5623035" y="2701159"/>
          <a:ext cx="5472386" cy="1160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193">
                  <a:extLst>
                    <a:ext uri="{9D8B030D-6E8A-4147-A177-3AD203B41FA5}">
                      <a16:colId xmlns:a16="http://schemas.microsoft.com/office/drawing/2014/main" val="3200831328"/>
                    </a:ext>
                  </a:extLst>
                </a:gridCol>
                <a:gridCol w="2736193">
                  <a:extLst>
                    <a:ext uri="{9D8B030D-6E8A-4147-A177-3AD203B41FA5}">
                      <a16:colId xmlns:a16="http://schemas.microsoft.com/office/drawing/2014/main" val="2042621907"/>
                    </a:ext>
                  </a:extLst>
                </a:gridCol>
              </a:tblGrid>
              <a:tr h="3868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345805"/>
                  </a:ext>
                </a:extLst>
              </a:tr>
              <a:tr h="3868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007132"/>
                  </a:ext>
                </a:extLst>
              </a:tr>
              <a:tr h="3868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70765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1E50AA8-D9CC-6AF2-161F-AD0726D9BFD8}"/>
              </a:ext>
            </a:extLst>
          </p:cNvPr>
          <p:cNvSpPr txBox="1"/>
          <p:nvPr/>
        </p:nvSpPr>
        <p:spPr>
          <a:xfrm>
            <a:off x="5623035" y="2331827"/>
            <a:ext cx="203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Table 1</a:t>
            </a:r>
            <a:r>
              <a:rPr lang="en-US" dirty="0"/>
              <a:t>. Table title </a:t>
            </a:r>
          </a:p>
        </p:txBody>
      </p:sp>
    </p:spTree>
    <p:extLst>
      <p:ext uri="{BB962C8B-B14F-4D97-AF65-F5344CB8AC3E}">
        <p14:creationId xmlns:p14="http://schemas.microsoft.com/office/powerpoint/2010/main" val="2132427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7077-55E2-B225-CD51-417F61AD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3A319-6831-CFB9-EA13-9AC361428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latest APA style referencing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F2AEE-F72C-4895-F25C-E61CF124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97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7E7DBC-E26F-00B7-D0ED-A972C011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557CD5-5E9C-8567-F2F5-2403D9D3FA64}"/>
              </a:ext>
            </a:extLst>
          </p:cNvPr>
          <p:cNvSpPr txBox="1"/>
          <p:nvPr/>
        </p:nvSpPr>
        <p:spPr>
          <a:xfrm>
            <a:off x="3941380" y="2564525"/>
            <a:ext cx="35386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63636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7E7DBC-E26F-00B7-D0ED-A972C011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557CD5-5E9C-8567-F2F5-2403D9D3FA64}"/>
              </a:ext>
            </a:extLst>
          </p:cNvPr>
          <p:cNvSpPr txBox="1"/>
          <p:nvPr/>
        </p:nvSpPr>
        <p:spPr>
          <a:xfrm>
            <a:off x="3941380" y="2564525"/>
            <a:ext cx="32864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001436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155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FLIGHT FARE PREDICTION</vt:lpstr>
      <vt:lpstr>PROJECT OVERVIEW</vt:lpstr>
      <vt:lpstr>PROBLEM STATEMENT</vt:lpstr>
      <vt:lpstr>Sub-Title 2</vt:lpstr>
      <vt:lpstr>Reference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Avinnaash Suresh</dc:creator>
  <cp:lastModifiedBy>offce365_042</cp:lastModifiedBy>
  <cp:revision>20</cp:revision>
  <dcterms:created xsi:type="dcterms:W3CDTF">2024-03-15T17:02:54Z</dcterms:created>
  <dcterms:modified xsi:type="dcterms:W3CDTF">2024-06-28T15:13:53Z</dcterms:modified>
</cp:coreProperties>
</file>