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58" r:id="rId6"/>
    <p:sldId id="265" r:id="rId7"/>
    <p:sldId id="266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BDC6C-E68A-452C-838F-06382217C999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9B8ED341-AD1C-49E1-848B-0B1EEDC345FE}">
      <dgm:prSet phldrT="[Text]" custT="1"/>
      <dgm:spPr/>
      <dgm:t>
        <a:bodyPr/>
        <a:lstStyle/>
        <a:p>
          <a:r>
            <a:rPr lang="en-MY" sz="2800" dirty="0"/>
            <a:t>PROBLEM STATEMENT</a:t>
          </a:r>
        </a:p>
      </dgm:t>
    </dgm:pt>
    <dgm:pt modelId="{45BC69DB-9480-4A18-BFEB-0D1164C56001}" type="parTrans" cxnId="{E5E7B23A-40DE-4FE9-8745-5E4F9C944DF1}">
      <dgm:prSet/>
      <dgm:spPr/>
      <dgm:t>
        <a:bodyPr/>
        <a:lstStyle/>
        <a:p>
          <a:endParaRPr lang="en-MY" sz="1600"/>
        </a:p>
      </dgm:t>
    </dgm:pt>
    <dgm:pt modelId="{8771D4DB-31EE-4573-AE0A-521DA8DB8C30}" type="sibTrans" cxnId="{E5E7B23A-40DE-4FE9-8745-5E4F9C944DF1}">
      <dgm:prSet/>
      <dgm:spPr/>
      <dgm:t>
        <a:bodyPr/>
        <a:lstStyle/>
        <a:p>
          <a:endParaRPr lang="en-MY" sz="1600"/>
        </a:p>
      </dgm:t>
    </dgm:pt>
    <dgm:pt modelId="{FF3B4269-1134-4651-A994-217FB70FC0FF}">
      <dgm:prSet phldrT="[Text]" custT="1"/>
      <dgm:spPr/>
      <dgm:t>
        <a:bodyPr/>
        <a:lstStyle/>
        <a:p>
          <a:r>
            <a:rPr lang="en-MY" sz="2800" dirty="0"/>
            <a:t>OBJECTIVE</a:t>
          </a:r>
        </a:p>
      </dgm:t>
    </dgm:pt>
    <dgm:pt modelId="{DF3061E5-AE15-490F-AE4B-AC85DC1F7A50}" type="parTrans" cxnId="{0ECA2B47-36E3-497B-A7F0-3BD78D253824}">
      <dgm:prSet/>
      <dgm:spPr/>
      <dgm:t>
        <a:bodyPr/>
        <a:lstStyle/>
        <a:p>
          <a:endParaRPr lang="en-MY" sz="1600"/>
        </a:p>
      </dgm:t>
    </dgm:pt>
    <dgm:pt modelId="{D10BC62E-2AC6-4435-97B9-4275F31AC3CB}" type="sibTrans" cxnId="{0ECA2B47-36E3-497B-A7F0-3BD78D253824}">
      <dgm:prSet/>
      <dgm:spPr/>
      <dgm:t>
        <a:bodyPr/>
        <a:lstStyle/>
        <a:p>
          <a:endParaRPr lang="en-MY" sz="1600"/>
        </a:p>
      </dgm:t>
    </dgm:pt>
    <dgm:pt modelId="{D2707D45-DD34-412C-A3BB-E60127CEBA09}">
      <dgm:prSet custT="1"/>
      <dgm:spPr/>
      <dgm:t>
        <a:bodyPr/>
        <a:lstStyle/>
        <a:p>
          <a:endParaRPr lang="en-MY" sz="2400" dirty="0"/>
        </a:p>
      </dgm:t>
    </dgm:pt>
    <dgm:pt modelId="{E179D3DB-0D00-47E2-A4D2-7C25A779EE52}" type="parTrans" cxnId="{40275A18-0BE4-4AB2-A734-42FDA6C048AF}">
      <dgm:prSet/>
      <dgm:spPr/>
      <dgm:t>
        <a:bodyPr/>
        <a:lstStyle/>
        <a:p>
          <a:endParaRPr lang="en-MY" sz="1600"/>
        </a:p>
      </dgm:t>
    </dgm:pt>
    <dgm:pt modelId="{84813782-984D-49FD-B76F-DD524E8A5C11}" type="sibTrans" cxnId="{40275A18-0BE4-4AB2-A734-42FDA6C048AF}">
      <dgm:prSet/>
      <dgm:spPr/>
      <dgm:t>
        <a:bodyPr/>
        <a:lstStyle/>
        <a:p>
          <a:endParaRPr lang="en-MY" sz="1600"/>
        </a:p>
      </dgm:t>
    </dgm:pt>
    <dgm:pt modelId="{134AEF13-6D3F-415A-8C55-231C9A800D5F}">
      <dgm:prSet phldrT="[Text]" custT="1"/>
      <dgm:spPr/>
      <dgm:t>
        <a:bodyPr/>
        <a:lstStyle/>
        <a:p>
          <a:r>
            <a:rPr lang="en-US" sz="1600" dirty="0"/>
            <a:t>Flight ticket prices can be something hard to guess, today we might see a price, check out the price of the same flight tomorrow, and it will be a different story. On the other hand, aviation industry faces significant challenges in setting competitive and profitable flight fares.</a:t>
          </a:r>
          <a:endParaRPr lang="en-MY" sz="1600" dirty="0"/>
        </a:p>
      </dgm:t>
    </dgm:pt>
    <dgm:pt modelId="{891210D2-AD55-4446-9CE0-97B81C9D6997}" type="parTrans" cxnId="{484340BD-4146-4664-B709-E0E1972F1C87}">
      <dgm:prSet/>
      <dgm:spPr/>
      <dgm:t>
        <a:bodyPr/>
        <a:lstStyle/>
        <a:p>
          <a:endParaRPr lang="en-MY" sz="1600"/>
        </a:p>
      </dgm:t>
    </dgm:pt>
    <dgm:pt modelId="{46E1A647-A2E4-4D83-BA0D-6F4A608B6E0D}" type="sibTrans" cxnId="{484340BD-4146-4664-B709-E0E1972F1C87}">
      <dgm:prSet/>
      <dgm:spPr/>
      <dgm:t>
        <a:bodyPr/>
        <a:lstStyle/>
        <a:p>
          <a:endParaRPr lang="en-MY" sz="1600"/>
        </a:p>
      </dgm:t>
    </dgm:pt>
    <dgm:pt modelId="{A6111DFE-0E5B-42D6-841A-AAB0AC98A606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1600" dirty="0"/>
            <a:t>To analyze flight fare prediction using machine learning based on historical flight data.</a:t>
          </a:r>
          <a:endParaRPr lang="en-MY" sz="1600" dirty="0"/>
        </a:p>
      </dgm:t>
    </dgm:pt>
    <dgm:pt modelId="{C43FD787-6F88-4631-9623-9F9435E1A108}" type="parTrans" cxnId="{7E5422DA-7CEA-4B4B-B45C-D749DC165339}">
      <dgm:prSet/>
      <dgm:spPr/>
      <dgm:t>
        <a:bodyPr/>
        <a:lstStyle/>
        <a:p>
          <a:endParaRPr lang="en-MY"/>
        </a:p>
      </dgm:t>
    </dgm:pt>
    <dgm:pt modelId="{FD58955C-902E-450A-BA08-DF06E5D63C83}" type="sibTrans" cxnId="{7E5422DA-7CEA-4B4B-B45C-D749DC165339}">
      <dgm:prSet/>
      <dgm:spPr/>
      <dgm:t>
        <a:bodyPr/>
        <a:lstStyle/>
        <a:p>
          <a:endParaRPr lang="en-MY"/>
        </a:p>
      </dgm:t>
    </dgm:pt>
    <dgm:pt modelId="{989DB7A5-BEF1-4BB5-97B6-9F96AF397454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endParaRPr lang="en-MY" sz="1600" dirty="0"/>
        </a:p>
      </dgm:t>
    </dgm:pt>
    <dgm:pt modelId="{7166B2DE-3DF7-40B6-ABA0-D41FAEB4493D}" type="parTrans" cxnId="{D1EB4CD5-D200-4DFE-9880-229C94E23B94}">
      <dgm:prSet/>
      <dgm:spPr/>
      <dgm:t>
        <a:bodyPr/>
        <a:lstStyle/>
        <a:p>
          <a:endParaRPr lang="en-MY"/>
        </a:p>
      </dgm:t>
    </dgm:pt>
    <dgm:pt modelId="{0B7A72FB-9F74-4A78-94F7-ED95245A9AC2}" type="sibTrans" cxnId="{D1EB4CD5-D200-4DFE-9880-229C94E23B94}">
      <dgm:prSet/>
      <dgm:spPr/>
      <dgm:t>
        <a:bodyPr/>
        <a:lstStyle/>
        <a:p>
          <a:endParaRPr lang="en-MY"/>
        </a:p>
      </dgm:t>
    </dgm:pt>
    <dgm:pt modelId="{CD40BA42-1F85-4224-95CF-A21034879D2F}" type="pres">
      <dgm:prSet presAssocID="{0C0BDC6C-E68A-452C-838F-06382217C999}" presName="Name0" presStyleCnt="0">
        <dgm:presLayoutVars>
          <dgm:dir/>
          <dgm:animLvl val="lvl"/>
          <dgm:resizeHandles/>
        </dgm:presLayoutVars>
      </dgm:prSet>
      <dgm:spPr/>
    </dgm:pt>
    <dgm:pt modelId="{C7E637F3-6914-4067-8671-24F57EDCB05F}" type="pres">
      <dgm:prSet presAssocID="{9B8ED341-AD1C-49E1-848B-0B1EEDC345FE}" presName="linNode" presStyleCnt="0"/>
      <dgm:spPr/>
    </dgm:pt>
    <dgm:pt modelId="{8B3C705A-504C-4927-B59E-9582332FEFCF}" type="pres">
      <dgm:prSet presAssocID="{9B8ED341-AD1C-49E1-848B-0B1EEDC345FE}" presName="parentShp" presStyleLbl="node1" presStyleIdx="0" presStyleCnt="2">
        <dgm:presLayoutVars>
          <dgm:bulletEnabled val="1"/>
        </dgm:presLayoutVars>
      </dgm:prSet>
      <dgm:spPr/>
    </dgm:pt>
    <dgm:pt modelId="{5E0E051A-079B-4E0D-86D0-FB528F18CC46}" type="pres">
      <dgm:prSet presAssocID="{9B8ED341-AD1C-49E1-848B-0B1EEDC345FE}" presName="childShp" presStyleLbl="bgAccFollowNode1" presStyleIdx="0" presStyleCnt="2">
        <dgm:presLayoutVars>
          <dgm:bulletEnabled val="1"/>
        </dgm:presLayoutVars>
      </dgm:prSet>
      <dgm:spPr/>
    </dgm:pt>
    <dgm:pt modelId="{48C8683A-5FD7-479A-B101-0790926ED64A}" type="pres">
      <dgm:prSet presAssocID="{8771D4DB-31EE-4573-AE0A-521DA8DB8C30}" presName="spacing" presStyleCnt="0"/>
      <dgm:spPr/>
    </dgm:pt>
    <dgm:pt modelId="{81B530BC-D165-41D8-8677-4E58514731A9}" type="pres">
      <dgm:prSet presAssocID="{FF3B4269-1134-4651-A994-217FB70FC0FF}" presName="linNode" presStyleCnt="0"/>
      <dgm:spPr/>
    </dgm:pt>
    <dgm:pt modelId="{438669B0-FC52-49CE-BA36-791FDE1714BB}" type="pres">
      <dgm:prSet presAssocID="{FF3B4269-1134-4651-A994-217FB70FC0FF}" presName="parentShp" presStyleLbl="node1" presStyleIdx="1" presStyleCnt="2">
        <dgm:presLayoutVars>
          <dgm:bulletEnabled val="1"/>
        </dgm:presLayoutVars>
      </dgm:prSet>
      <dgm:spPr/>
    </dgm:pt>
    <dgm:pt modelId="{5972F165-DB44-467D-A41D-17540624B739}" type="pres">
      <dgm:prSet presAssocID="{FF3B4269-1134-4651-A994-217FB70FC0FF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96DC0D0D-F5C0-4B61-9B8A-2DC28EC6886D}" type="presOf" srcId="{134AEF13-6D3F-415A-8C55-231C9A800D5F}" destId="{5E0E051A-079B-4E0D-86D0-FB528F18CC46}" srcOrd="0" destOrd="0" presId="urn:microsoft.com/office/officeart/2005/8/layout/vList6"/>
    <dgm:cxn modelId="{40275A18-0BE4-4AB2-A734-42FDA6C048AF}" srcId="{9B8ED341-AD1C-49E1-848B-0B1EEDC345FE}" destId="{D2707D45-DD34-412C-A3BB-E60127CEBA09}" srcOrd="1" destOrd="0" parTransId="{E179D3DB-0D00-47E2-A4D2-7C25A779EE52}" sibTransId="{84813782-984D-49FD-B76F-DD524E8A5C11}"/>
    <dgm:cxn modelId="{E5E7B23A-40DE-4FE9-8745-5E4F9C944DF1}" srcId="{0C0BDC6C-E68A-452C-838F-06382217C999}" destId="{9B8ED341-AD1C-49E1-848B-0B1EEDC345FE}" srcOrd="0" destOrd="0" parTransId="{45BC69DB-9480-4A18-BFEB-0D1164C56001}" sibTransId="{8771D4DB-31EE-4573-AE0A-521DA8DB8C30}"/>
    <dgm:cxn modelId="{C67E205D-FF16-4F6D-B3CA-696058502843}" type="presOf" srcId="{989DB7A5-BEF1-4BB5-97B6-9F96AF397454}" destId="{5972F165-DB44-467D-A41D-17540624B739}" srcOrd="0" destOrd="0" presId="urn:microsoft.com/office/officeart/2005/8/layout/vList6"/>
    <dgm:cxn modelId="{0ECA2B47-36E3-497B-A7F0-3BD78D253824}" srcId="{0C0BDC6C-E68A-452C-838F-06382217C999}" destId="{FF3B4269-1134-4651-A994-217FB70FC0FF}" srcOrd="1" destOrd="0" parTransId="{DF3061E5-AE15-490F-AE4B-AC85DC1F7A50}" sibTransId="{D10BC62E-2AC6-4435-97B9-4275F31AC3CB}"/>
    <dgm:cxn modelId="{9E419F47-F7F6-4EC4-9519-8B67F5BFC2C9}" type="presOf" srcId="{9B8ED341-AD1C-49E1-848B-0B1EEDC345FE}" destId="{8B3C705A-504C-4927-B59E-9582332FEFCF}" srcOrd="0" destOrd="0" presId="urn:microsoft.com/office/officeart/2005/8/layout/vList6"/>
    <dgm:cxn modelId="{F7EF5368-E39D-4E0A-9C04-4DDF8BBFC8E8}" type="presOf" srcId="{D2707D45-DD34-412C-A3BB-E60127CEBA09}" destId="{5E0E051A-079B-4E0D-86D0-FB528F18CC46}" srcOrd="0" destOrd="1" presId="urn:microsoft.com/office/officeart/2005/8/layout/vList6"/>
    <dgm:cxn modelId="{A8D6ADB5-FCF9-4D05-9AC0-DF15C45897DB}" type="presOf" srcId="{0C0BDC6C-E68A-452C-838F-06382217C999}" destId="{CD40BA42-1F85-4224-95CF-A21034879D2F}" srcOrd="0" destOrd="0" presId="urn:microsoft.com/office/officeart/2005/8/layout/vList6"/>
    <dgm:cxn modelId="{484340BD-4146-4664-B709-E0E1972F1C87}" srcId="{9B8ED341-AD1C-49E1-848B-0B1EEDC345FE}" destId="{134AEF13-6D3F-415A-8C55-231C9A800D5F}" srcOrd="0" destOrd="0" parTransId="{891210D2-AD55-4446-9CE0-97B81C9D6997}" sibTransId="{46E1A647-A2E4-4D83-BA0D-6F4A608B6E0D}"/>
    <dgm:cxn modelId="{D1EB4CD5-D200-4DFE-9880-229C94E23B94}" srcId="{FF3B4269-1134-4651-A994-217FB70FC0FF}" destId="{989DB7A5-BEF1-4BB5-97B6-9F96AF397454}" srcOrd="0" destOrd="0" parTransId="{7166B2DE-3DF7-40B6-ABA0-D41FAEB4493D}" sibTransId="{0B7A72FB-9F74-4A78-94F7-ED95245A9AC2}"/>
    <dgm:cxn modelId="{7E5422DA-7CEA-4B4B-B45C-D749DC165339}" srcId="{FF3B4269-1134-4651-A994-217FB70FC0FF}" destId="{A6111DFE-0E5B-42D6-841A-AAB0AC98A606}" srcOrd="1" destOrd="0" parTransId="{C43FD787-6F88-4631-9623-9F9435E1A108}" sibTransId="{FD58955C-902E-450A-BA08-DF06E5D63C83}"/>
    <dgm:cxn modelId="{4D3A03E3-5F82-4FB9-A073-C7C1DABD7F99}" type="presOf" srcId="{A6111DFE-0E5B-42D6-841A-AAB0AC98A606}" destId="{5972F165-DB44-467D-A41D-17540624B739}" srcOrd="0" destOrd="1" presId="urn:microsoft.com/office/officeart/2005/8/layout/vList6"/>
    <dgm:cxn modelId="{33A036F0-398D-41A5-883F-EADC45A1EC98}" type="presOf" srcId="{FF3B4269-1134-4651-A994-217FB70FC0FF}" destId="{438669B0-FC52-49CE-BA36-791FDE1714BB}" srcOrd="0" destOrd="0" presId="urn:microsoft.com/office/officeart/2005/8/layout/vList6"/>
    <dgm:cxn modelId="{B51DB332-A592-4B16-B4C3-6BC0FBF570B3}" type="presParOf" srcId="{CD40BA42-1F85-4224-95CF-A21034879D2F}" destId="{C7E637F3-6914-4067-8671-24F57EDCB05F}" srcOrd="0" destOrd="0" presId="urn:microsoft.com/office/officeart/2005/8/layout/vList6"/>
    <dgm:cxn modelId="{62734650-EF46-408A-B037-E61607D32845}" type="presParOf" srcId="{C7E637F3-6914-4067-8671-24F57EDCB05F}" destId="{8B3C705A-504C-4927-B59E-9582332FEFCF}" srcOrd="0" destOrd="0" presId="urn:microsoft.com/office/officeart/2005/8/layout/vList6"/>
    <dgm:cxn modelId="{61B63E99-D6A2-42F9-9B75-3AFA6F1DFE6E}" type="presParOf" srcId="{C7E637F3-6914-4067-8671-24F57EDCB05F}" destId="{5E0E051A-079B-4E0D-86D0-FB528F18CC46}" srcOrd="1" destOrd="0" presId="urn:microsoft.com/office/officeart/2005/8/layout/vList6"/>
    <dgm:cxn modelId="{DA6E5EFB-B12F-45E2-8789-C45E04700154}" type="presParOf" srcId="{CD40BA42-1F85-4224-95CF-A21034879D2F}" destId="{48C8683A-5FD7-479A-B101-0790926ED64A}" srcOrd="1" destOrd="0" presId="urn:microsoft.com/office/officeart/2005/8/layout/vList6"/>
    <dgm:cxn modelId="{2FA2D561-E990-4FC7-B9D5-7857669CE150}" type="presParOf" srcId="{CD40BA42-1F85-4224-95CF-A21034879D2F}" destId="{81B530BC-D165-41D8-8677-4E58514731A9}" srcOrd="2" destOrd="0" presId="urn:microsoft.com/office/officeart/2005/8/layout/vList6"/>
    <dgm:cxn modelId="{C8B0C6CC-57B9-4021-B368-E81D112F267A}" type="presParOf" srcId="{81B530BC-D165-41D8-8677-4E58514731A9}" destId="{438669B0-FC52-49CE-BA36-791FDE1714BB}" srcOrd="0" destOrd="0" presId="urn:microsoft.com/office/officeart/2005/8/layout/vList6"/>
    <dgm:cxn modelId="{2C1971A5-1E5C-4DCA-893C-79631D68872C}" type="presParOf" srcId="{81B530BC-D165-41D8-8677-4E58514731A9}" destId="{5972F165-DB44-467D-A41D-17540624B73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44C3DB-A23A-43C3-BA5D-3DBB4FD11D18}" type="doc">
      <dgm:prSet loTypeId="urn:microsoft.com/office/officeart/2005/8/layout/process5" loCatId="process" qsTypeId="urn:microsoft.com/office/officeart/2005/8/quickstyle/simple1" qsCatId="simple" csTypeId="urn:microsoft.com/office/officeart/2005/8/colors/accent1_5" csCatId="accent1" phldr="1"/>
      <dgm:spPr/>
    </dgm:pt>
    <dgm:pt modelId="{C68B87F0-DCC1-4543-B342-BFAA2C32EDE1}">
      <dgm:prSet phldrT="[Text]" custT="1"/>
      <dgm:spPr/>
      <dgm:t>
        <a:bodyPr/>
        <a:lstStyle/>
        <a:p>
          <a:r>
            <a:rPr lang="en-US" sz="1600" dirty="0"/>
            <a:t>Data Acquisition</a:t>
          </a:r>
          <a:endParaRPr lang="en-MY" sz="1600" dirty="0"/>
        </a:p>
      </dgm:t>
    </dgm:pt>
    <dgm:pt modelId="{51C2F197-990A-4EE2-9878-9F086EB4D086}" type="parTrans" cxnId="{B28CE5E6-9CCE-48AB-9609-45F0C35A4A9D}">
      <dgm:prSet/>
      <dgm:spPr/>
      <dgm:t>
        <a:bodyPr/>
        <a:lstStyle/>
        <a:p>
          <a:endParaRPr lang="en-MY" sz="1600"/>
        </a:p>
      </dgm:t>
    </dgm:pt>
    <dgm:pt modelId="{334967B3-0B96-4D79-B3B1-4541025A6AA2}" type="sibTrans" cxnId="{B28CE5E6-9CCE-48AB-9609-45F0C35A4A9D}">
      <dgm:prSet custT="1"/>
      <dgm:spPr/>
      <dgm:t>
        <a:bodyPr/>
        <a:lstStyle/>
        <a:p>
          <a:endParaRPr lang="en-MY" sz="1600"/>
        </a:p>
      </dgm:t>
    </dgm:pt>
    <dgm:pt modelId="{A806B82F-2F30-4C6D-B156-E7376F84DEC5}">
      <dgm:prSet phldrT="[Text]" custT="1"/>
      <dgm:spPr/>
      <dgm:t>
        <a:bodyPr/>
        <a:lstStyle/>
        <a:p>
          <a:r>
            <a:rPr lang="en-US" sz="1600" dirty="0"/>
            <a:t>Data cleaning &amp; pre-processing</a:t>
          </a:r>
          <a:endParaRPr lang="en-MY" sz="1600" dirty="0"/>
        </a:p>
      </dgm:t>
    </dgm:pt>
    <dgm:pt modelId="{21E021C5-9B51-4D5F-BF9D-38FF81E073B7}" type="parTrans" cxnId="{2DE6ED73-DBE1-44FA-8F4C-87F21D7E1ABF}">
      <dgm:prSet/>
      <dgm:spPr/>
      <dgm:t>
        <a:bodyPr/>
        <a:lstStyle/>
        <a:p>
          <a:endParaRPr lang="en-MY" sz="1600"/>
        </a:p>
      </dgm:t>
    </dgm:pt>
    <dgm:pt modelId="{D6946817-AAC2-4D37-9BB2-68EFE7F1BAE5}" type="sibTrans" cxnId="{2DE6ED73-DBE1-44FA-8F4C-87F21D7E1ABF}">
      <dgm:prSet custT="1"/>
      <dgm:spPr/>
      <dgm:t>
        <a:bodyPr/>
        <a:lstStyle/>
        <a:p>
          <a:endParaRPr lang="en-MY" sz="1600"/>
        </a:p>
      </dgm:t>
    </dgm:pt>
    <dgm:pt modelId="{0F57A6BB-BC5B-4B1E-ADCE-953806C91B6F}">
      <dgm:prSet phldrT="[Text]" custT="1"/>
      <dgm:spPr/>
      <dgm:t>
        <a:bodyPr/>
        <a:lstStyle/>
        <a:p>
          <a:r>
            <a:rPr lang="en-US" sz="1600" dirty="0"/>
            <a:t>Separating target and variable features</a:t>
          </a:r>
          <a:endParaRPr lang="en-MY" sz="1600" dirty="0"/>
        </a:p>
      </dgm:t>
    </dgm:pt>
    <dgm:pt modelId="{A22E216B-7D9E-4A3F-AC8C-EF7EF8244966}" type="parTrans" cxnId="{FE2AEA21-9DD5-48D5-9595-3948A4516702}">
      <dgm:prSet/>
      <dgm:spPr/>
      <dgm:t>
        <a:bodyPr/>
        <a:lstStyle/>
        <a:p>
          <a:endParaRPr lang="en-MY" sz="1600"/>
        </a:p>
      </dgm:t>
    </dgm:pt>
    <dgm:pt modelId="{074DD171-97D5-4260-B76A-A4A14DEEF8C1}" type="sibTrans" cxnId="{FE2AEA21-9DD5-48D5-9595-3948A4516702}">
      <dgm:prSet/>
      <dgm:spPr/>
      <dgm:t>
        <a:bodyPr/>
        <a:lstStyle/>
        <a:p>
          <a:endParaRPr lang="en-MY" sz="1600"/>
        </a:p>
      </dgm:t>
    </dgm:pt>
    <dgm:pt modelId="{C153994F-037E-4FD9-AF42-471E270E44B6}">
      <dgm:prSet custT="1"/>
      <dgm:spPr/>
      <dgm:t>
        <a:bodyPr/>
        <a:lstStyle/>
        <a:p>
          <a:r>
            <a:rPr lang="en-US" sz="1600" dirty="0"/>
            <a:t>Split Train/Test Data</a:t>
          </a:r>
          <a:endParaRPr lang="en-MY" sz="1600" dirty="0"/>
        </a:p>
      </dgm:t>
    </dgm:pt>
    <dgm:pt modelId="{2A78C099-8E88-4A02-B844-39ACCFF629D5}" type="parTrans" cxnId="{3B6E1C18-82B4-4EAB-B03B-E20643AEE4E4}">
      <dgm:prSet/>
      <dgm:spPr/>
      <dgm:t>
        <a:bodyPr/>
        <a:lstStyle/>
        <a:p>
          <a:endParaRPr lang="en-MY"/>
        </a:p>
      </dgm:t>
    </dgm:pt>
    <dgm:pt modelId="{AE24D65E-D10A-416E-992A-508BC26D379E}" type="sibTrans" cxnId="{3B6E1C18-82B4-4EAB-B03B-E20643AEE4E4}">
      <dgm:prSet/>
      <dgm:spPr/>
      <dgm:t>
        <a:bodyPr/>
        <a:lstStyle/>
        <a:p>
          <a:endParaRPr lang="en-MY"/>
        </a:p>
      </dgm:t>
    </dgm:pt>
    <dgm:pt modelId="{39E1C5CD-41E8-47BB-9D0B-A8C270ADF7B1}">
      <dgm:prSet custT="1"/>
      <dgm:spPr/>
      <dgm:t>
        <a:bodyPr/>
        <a:lstStyle/>
        <a:p>
          <a:r>
            <a:rPr lang="en-US" sz="1600" dirty="0"/>
            <a:t>Fitting model using </a:t>
          </a:r>
        </a:p>
        <a:p>
          <a:r>
            <a:rPr lang="en-US" sz="1600" dirty="0"/>
            <a:t>Random Forest</a:t>
          </a:r>
          <a:endParaRPr lang="en-MY" sz="1600" dirty="0"/>
        </a:p>
      </dgm:t>
    </dgm:pt>
    <dgm:pt modelId="{FD93C596-4123-46C3-95E5-B62AFF32FF44}" type="parTrans" cxnId="{C8A71538-56C5-41BA-8FD6-E73CFA0C157E}">
      <dgm:prSet/>
      <dgm:spPr/>
      <dgm:t>
        <a:bodyPr/>
        <a:lstStyle/>
        <a:p>
          <a:endParaRPr lang="en-MY"/>
        </a:p>
      </dgm:t>
    </dgm:pt>
    <dgm:pt modelId="{921A50A4-3296-4BD6-86A6-49529864B770}" type="sibTrans" cxnId="{C8A71538-56C5-41BA-8FD6-E73CFA0C157E}">
      <dgm:prSet/>
      <dgm:spPr/>
      <dgm:t>
        <a:bodyPr/>
        <a:lstStyle/>
        <a:p>
          <a:endParaRPr lang="en-MY"/>
        </a:p>
      </dgm:t>
    </dgm:pt>
    <dgm:pt modelId="{D5DDB773-48F5-4D17-AADD-B85EA76EE979}" type="pres">
      <dgm:prSet presAssocID="{3B44C3DB-A23A-43C3-BA5D-3DBB4FD11D18}" presName="diagram" presStyleCnt="0">
        <dgm:presLayoutVars>
          <dgm:dir/>
          <dgm:resizeHandles val="exact"/>
        </dgm:presLayoutVars>
      </dgm:prSet>
      <dgm:spPr/>
    </dgm:pt>
    <dgm:pt modelId="{D0AA72F5-DC44-42EC-B651-257B97435EA0}" type="pres">
      <dgm:prSet presAssocID="{C68B87F0-DCC1-4543-B342-BFAA2C32EDE1}" presName="node" presStyleLbl="node1" presStyleIdx="0" presStyleCnt="5">
        <dgm:presLayoutVars>
          <dgm:bulletEnabled val="1"/>
        </dgm:presLayoutVars>
      </dgm:prSet>
      <dgm:spPr/>
    </dgm:pt>
    <dgm:pt modelId="{C4782D44-E016-4BF8-98B4-43A965C59C8D}" type="pres">
      <dgm:prSet presAssocID="{334967B3-0B96-4D79-B3B1-4541025A6AA2}" presName="sibTrans" presStyleLbl="sibTrans2D1" presStyleIdx="0" presStyleCnt="4"/>
      <dgm:spPr/>
    </dgm:pt>
    <dgm:pt modelId="{CAC61FF7-A599-48B2-A826-A42B28AEE673}" type="pres">
      <dgm:prSet presAssocID="{334967B3-0B96-4D79-B3B1-4541025A6AA2}" presName="connectorText" presStyleLbl="sibTrans2D1" presStyleIdx="0" presStyleCnt="4"/>
      <dgm:spPr/>
    </dgm:pt>
    <dgm:pt modelId="{5BA7F7E0-8025-4018-8D08-78DA870CDA30}" type="pres">
      <dgm:prSet presAssocID="{A806B82F-2F30-4C6D-B156-E7376F84DEC5}" presName="node" presStyleLbl="node1" presStyleIdx="1" presStyleCnt="5">
        <dgm:presLayoutVars>
          <dgm:bulletEnabled val="1"/>
        </dgm:presLayoutVars>
      </dgm:prSet>
      <dgm:spPr/>
    </dgm:pt>
    <dgm:pt modelId="{455FC0E8-E851-4AF4-8725-EA6398F71F91}" type="pres">
      <dgm:prSet presAssocID="{D6946817-AAC2-4D37-9BB2-68EFE7F1BAE5}" presName="sibTrans" presStyleLbl="sibTrans2D1" presStyleIdx="1" presStyleCnt="4"/>
      <dgm:spPr/>
    </dgm:pt>
    <dgm:pt modelId="{0A69914F-E08E-4653-8E4B-B1E8B4C1DB17}" type="pres">
      <dgm:prSet presAssocID="{D6946817-AAC2-4D37-9BB2-68EFE7F1BAE5}" presName="connectorText" presStyleLbl="sibTrans2D1" presStyleIdx="1" presStyleCnt="4"/>
      <dgm:spPr/>
    </dgm:pt>
    <dgm:pt modelId="{D4ADA096-2072-4C89-A467-BFD04241E363}" type="pres">
      <dgm:prSet presAssocID="{0F57A6BB-BC5B-4B1E-ADCE-953806C91B6F}" presName="node" presStyleLbl="node1" presStyleIdx="2" presStyleCnt="5">
        <dgm:presLayoutVars>
          <dgm:bulletEnabled val="1"/>
        </dgm:presLayoutVars>
      </dgm:prSet>
      <dgm:spPr/>
    </dgm:pt>
    <dgm:pt modelId="{5206A226-1B9F-4E8A-A65F-D968860A9A2D}" type="pres">
      <dgm:prSet presAssocID="{074DD171-97D5-4260-B76A-A4A14DEEF8C1}" presName="sibTrans" presStyleLbl="sibTrans2D1" presStyleIdx="2" presStyleCnt="4"/>
      <dgm:spPr/>
    </dgm:pt>
    <dgm:pt modelId="{CAFDD0C9-27BB-484C-B29E-62AF1DE81159}" type="pres">
      <dgm:prSet presAssocID="{074DD171-97D5-4260-B76A-A4A14DEEF8C1}" presName="connectorText" presStyleLbl="sibTrans2D1" presStyleIdx="2" presStyleCnt="4"/>
      <dgm:spPr/>
    </dgm:pt>
    <dgm:pt modelId="{21E8E8A4-6DA1-480F-9BB7-5991D01A8D6A}" type="pres">
      <dgm:prSet presAssocID="{C153994F-037E-4FD9-AF42-471E270E44B6}" presName="node" presStyleLbl="node1" presStyleIdx="3" presStyleCnt="5">
        <dgm:presLayoutVars>
          <dgm:bulletEnabled val="1"/>
        </dgm:presLayoutVars>
      </dgm:prSet>
      <dgm:spPr/>
    </dgm:pt>
    <dgm:pt modelId="{58D4624A-AAE0-41D7-AAEF-794F5D070BDB}" type="pres">
      <dgm:prSet presAssocID="{AE24D65E-D10A-416E-992A-508BC26D379E}" presName="sibTrans" presStyleLbl="sibTrans2D1" presStyleIdx="3" presStyleCnt="4"/>
      <dgm:spPr/>
    </dgm:pt>
    <dgm:pt modelId="{31EC0C07-DCF7-4D29-9D62-0F399005D0C3}" type="pres">
      <dgm:prSet presAssocID="{AE24D65E-D10A-416E-992A-508BC26D379E}" presName="connectorText" presStyleLbl="sibTrans2D1" presStyleIdx="3" presStyleCnt="4"/>
      <dgm:spPr/>
    </dgm:pt>
    <dgm:pt modelId="{E7EF7F39-6A2B-4749-B2E5-ADE7182AD50F}" type="pres">
      <dgm:prSet presAssocID="{39E1C5CD-41E8-47BB-9D0B-A8C270ADF7B1}" presName="node" presStyleLbl="node1" presStyleIdx="4" presStyleCnt="5">
        <dgm:presLayoutVars>
          <dgm:bulletEnabled val="1"/>
        </dgm:presLayoutVars>
      </dgm:prSet>
      <dgm:spPr/>
    </dgm:pt>
  </dgm:ptLst>
  <dgm:cxnLst>
    <dgm:cxn modelId="{D795F903-DB51-4C49-B163-4F878AD88356}" type="presOf" srcId="{334967B3-0B96-4D79-B3B1-4541025A6AA2}" destId="{CAC61FF7-A599-48B2-A826-A42B28AEE673}" srcOrd="1" destOrd="0" presId="urn:microsoft.com/office/officeart/2005/8/layout/process5"/>
    <dgm:cxn modelId="{F5ACA30B-9EB4-4F9A-97AE-285061C95C4B}" type="presOf" srcId="{3B44C3DB-A23A-43C3-BA5D-3DBB4FD11D18}" destId="{D5DDB773-48F5-4D17-AADD-B85EA76EE979}" srcOrd="0" destOrd="0" presId="urn:microsoft.com/office/officeart/2005/8/layout/process5"/>
    <dgm:cxn modelId="{CAD0AC10-D827-4167-8D61-2A0FB36F0027}" type="presOf" srcId="{0F57A6BB-BC5B-4B1E-ADCE-953806C91B6F}" destId="{D4ADA096-2072-4C89-A467-BFD04241E363}" srcOrd="0" destOrd="0" presId="urn:microsoft.com/office/officeart/2005/8/layout/process5"/>
    <dgm:cxn modelId="{0DF95015-DF3E-4A1A-98C9-1E4D0AF38AD0}" type="presOf" srcId="{D6946817-AAC2-4D37-9BB2-68EFE7F1BAE5}" destId="{0A69914F-E08E-4653-8E4B-B1E8B4C1DB17}" srcOrd="1" destOrd="0" presId="urn:microsoft.com/office/officeart/2005/8/layout/process5"/>
    <dgm:cxn modelId="{3B6E1C18-82B4-4EAB-B03B-E20643AEE4E4}" srcId="{3B44C3DB-A23A-43C3-BA5D-3DBB4FD11D18}" destId="{C153994F-037E-4FD9-AF42-471E270E44B6}" srcOrd="3" destOrd="0" parTransId="{2A78C099-8E88-4A02-B844-39ACCFF629D5}" sibTransId="{AE24D65E-D10A-416E-992A-508BC26D379E}"/>
    <dgm:cxn modelId="{FE2AEA21-9DD5-48D5-9595-3948A4516702}" srcId="{3B44C3DB-A23A-43C3-BA5D-3DBB4FD11D18}" destId="{0F57A6BB-BC5B-4B1E-ADCE-953806C91B6F}" srcOrd="2" destOrd="0" parTransId="{A22E216B-7D9E-4A3F-AC8C-EF7EF8244966}" sibTransId="{074DD171-97D5-4260-B76A-A4A14DEEF8C1}"/>
    <dgm:cxn modelId="{88A23324-1A44-46E5-92D1-120ED2E7B0CC}" type="presOf" srcId="{39E1C5CD-41E8-47BB-9D0B-A8C270ADF7B1}" destId="{E7EF7F39-6A2B-4749-B2E5-ADE7182AD50F}" srcOrd="0" destOrd="0" presId="urn:microsoft.com/office/officeart/2005/8/layout/process5"/>
    <dgm:cxn modelId="{C8A71538-56C5-41BA-8FD6-E73CFA0C157E}" srcId="{3B44C3DB-A23A-43C3-BA5D-3DBB4FD11D18}" destId="{39E1C5CD-41E8-47BB-9D0B-A8C270ADF7B1}" srcOrd="4" destOrd="0" parTransId="{FD93C596-4123-46C3-95E5-B62AFF32FF44}" sibTransId="{921A50A4-3296-4BD6-86A6-49529864B770}"/>
    <dgm:cxn modelId="{0E21E13B-DA4B-4585-BCED-D1FD1B77272C}" type="presOf" srcId="{D6946817-AAC2-4D37-9BB2-68EFE7F1BAE5}" destId="{455FC0E8-E851-4AF4-8725-EA6398F71F91}" srcOrd="0" destOrd="0" presId="urn:microsoft.com/office/officeart/2005/8/layout/process5"/>
    <dgm:cxn modelId="{616D266A-360E-4714-9762-2E9C3F7C2686}" type="presOf" srcId="{074DD171-97D5-4260-B76A-A4A14DEEF8C1}" destId="{5206A226-1B9F-4E8A-A65F-D968860A9A2D}" srcOrd="0" destOrd="0" presId="urn:microsoft.com/office/officeart/2005/8/layout/process5"/>
    <dgm:cxn modelId="{2DE6ED73-DBE1-44FA-8F4C-87F21D7E1ABF}" srcId="{3B44C3DB-A23A-43C3-BA5D-3DBB4FD11D18}" destId="{A806B82F-2F30-4C6D-B156-E7376F84DEC5}" srcOrd="1" destOrd="0" parTransId="{21E021C5-9B51-4D5F-BF9D-38FF81E073B7}" sibTransId="{D6946817-AAC2-4D37-9BB2-68EFE7F1BAE5}"/>
    <dgm:cxn modelId="{93598776-C956-4500-99A3-5822E461491C}" type="presOf" srcId="{C68B87F0-DCC1-4543-B342-BFAA2C32EDE1}" destId="{D0AA72F5-DC44-42EC-B651-257B97435EA0}" srcOrd="0" destOrd="0" presId="urn:microsoft.com/office/officeart/2005/8/layout/process5"/>
    <dgm:cxn modelId="{881A2F81-DC53-47C3-B617-B38CE95AA51D}" type="presOf" srcId="{074DD171-97D5-4260-B76A-A4A14DEEF8C1}" destId="{CAFDD0C9-27BB-484C-B29E-62AF1DE81159}" srcOrd="1" destOrd="0" presId="urn:microsoft.com/office/officeart/2005/8/layout/process5"/>
    <dgm:cxn modelId="{47D26B9D-5B47-40E1-8E16-95D72D50F717}" type="presOf" srcId="{AE24D65E-D10A-416E-992A-508BC26D379E}" destId="{58D4624A-AAE0-41D7-AAEF-794F5D070BDB}" srcOrd="0" destOrd="0" presId="urn:microsoft.com/office/officeart/2005/8/layout/process5"/>
    <dgm:cxn modelId="{2D0817B6-2693-4FE9-9323-2CA6C38FA32B}" type="presOf" srcId="{334967B3-0B96-4D79-B3B1-4541025A6AA2}" destId="{C4782D44-E016-4BF8-98B4-43A965C59C8D}" srcOrd="0" destOrd="0" presId="urn:microsoft.com/office/officeart/2005/8/layout/process5"/>
    <dgm:cxn modelId="{CF3826BB-FE53-4788-B945-48BB9E25FABD}" type="presOf" srcId="{C153994F-037E-4FD9-AF42-471E270E44B6}" destId="{21E8E8A4-6DA1-480F-9BB7-5991D01A8D6A}" srcOrd="0" destOrd="0" presId="urn:microsoft.com/office/officeart/2005/8/layout/process5"/>
    <dgm:cxn modelId="{68FA42C7-D9C9-4DDF-BC3A-8FA120E87F8D}" type="presOf" srcId="{A806B82F-2F30-4C6D-B156-E7376F84DEC5}" destId="{5BA7F7E0-8025-4018-8D08-78DA870CDA30}" srcOrd="0" destOrd="0" presId="urn:microsoft.com/office/officeart/2005/8/layout/process5"/>
    <dgm:cxn modelId="{B28CE5E6-9CCE-48AB-9609-45F0C35A4A9D}" srcId="{3B44C3DB-A23A-43C3-BA5D-3DBB4FD11D18}" destId="{C68B87F0-DCC1-4543-B342-BFAA2C32EDE1}" srcOrd="0" destOrd="0" parTransId="{51C2F197-990A-4EE2-9878-9F086EB4D086}" sibTransId="{334967B3-0B96-4D79-B3B1-4541025A6AA2}"/>
    <dgm:cxn modelId="{688D77EE-CD37-4352-AD89-D0158BD9D4FC}" type="presOf" srcId="{AE24D65E-D10A-416E-992A-508BC26D379E}" destId="{31EC0C07-DCF7-4D29-9D62-0F399005D0C3}" srcOrd="1" destOrd="0" presId="urn:microsoft.com/office/officeart/2005/8/layout/process5"/>
    <dgm:cxn modelId="{C8737E79-A4F0-4FEB-99A9-C2BB81DF79F6}" type="presParOf" srcId="{D5DDB773-48F5-4D17-AADD-B85EA76EE979}" destId="{D0AA72F5-DC44-42EC-B651-257B97435EA0}" srcOrd="0" destOrd="0" presId="urn:microsoft.com/office/officeart/2005/8/layout/process5"/>
    <dgm:cxn modelId="{C9A09673-D0E7-4845-9AB6-2245C0CD98BA}" type="presParOf" srcId="{D5DDB773-48F5-4D17-AADD-B85EA76EE979}" destId="{C4782D44-E016-4BF8-98B4-43A965C59C8D}" srcOrd="1" destOrd="0" presId="urn:microsoft.com/office/officeart/2005/8/layout/process5"/>
    <dgm:cxn modelId="{80F252CA-8440-48F1-8ECB-D30D317D7090}" type="presParOf" srcId="{C4782D44-E016-4BF8-98B4-43A965C59C8D}" destId="{CAC61FF7-A599-48B2-A826-A42B28AEE673}" srcOrd="0" destOrd="0" presId="urn:microsoft.com/office/officeart/2005/8/layout/process5"/>
    <dgm:cxn modelId="{CE4532FF-F919-454A-8F64-461F525FEE0F}" type="presParOf" srcId="{D5DDB773-48F5-4D17-AADD-B85EA76EE979}" destId="{5BA7F7E0-8025-4018-8D08-78DA870CDA30}" srcOrd="2" destOrd="0" presId="urn:microsoft.com/office/officeart/2005/8/layout/process5"/>
    <dgm:cxn modelId="{CFBC13EC-60F0-4479-9F5E-FE8FB4E9B8B0}" type="presParOf" srcId="{D5DDB773-48F5-4D17-AADD-B85EA76EE979}" destId="{455FC0E8-E851-4AF4-8725-EA6398F71F91}" srcOrd="3" destOrd="0" presId="urn:microsoft.com/office/officeart/2005/8/layout/process5"/>
    <dgm:cxn modelId="{5AE8F695-634F-4A6C-AE21-D29F6870E715}" type="presParOf" srcId="{455FC0E8-E851-4AF4-8725-EA6398F71F91}" destId="{0A69914F-E08E-4653-8E4B-B1E8B4C1DB17}" srcOrd="0" destOrd="0" presId="urn:microsoft.com/office/officeart/2005/8/layout/process5"/>
    <dgm:cxn modelId="{F189BBEE-360E-4F1B-888C-64C88CC1C55A}" type="presParOf" srcId="{D5DDB773-48F5-4D17-AADD-B85EA76EE979}" destId="{D4ADA096-2072-4C89-A467-BFD04241E363}" srcOrd="4" destOrd="0" presId="urn:microsoft.com/office/officeart/2005/8/layout/process5"/>
    <dgm:cxn modelId="{047B6E25-91D2-4CB7-A93C-A85444AFB522}" type="presParOf" srcId="{D5DDB773-48F5-4D17-AADD-B85EA76EE979}" destId="{5206A226-1B9F-4E8A-A65F-D968860A9A2D}" srcOrd="5" destOrd="0" presId="urn:microsoft.com/office/officeart/2005/8/layout/process5"/>
    <dgm:cxn modelId="{751B64AA-DEA4-4A84-A923-0AB4E39462DC}" type="presParOf" srcId="{5206A226-1B9F-4E8A-A65F-D968860A9A2D}" destId="{CAFDD0C9-27BB-484C-B29E-62AF1DE81159}" srcOrd="0" destOrd="0" presId="urn:microsoft.com/office/officeart/2005/8/layout/process5"/>
    <dgm:cxn modelId="{A8F6C18A-E8F0-4BBA-9044-34AC7D9D3031}" type="presParOf" srcId="{D5DDB773-48F5-4D17-AADD-B85EA76EE979}" destId="{21E8E8A4-6DA1-480F-9BB7-5991D01A8D6A}" srcOrd="6" destOrd="0" presId="urn:microsoft.com/office/officeart/2005/8/layout/process5"/>
    <dgm:cxn modelId="{8DB44419-A80A-4ACD-B733-7569224D98A0}" type="presParOf" srcId="{D5DDB773-48F5-4D17-AADD-B85EA76EE979}" destId="{58D4624A-AAE0-41D7-AAEF-794F5D070BDB}" srcOrd="7" destOrd="0" presId="urn:microsoft.com/office/officeart/2005/8/layout/process5"/>
    <dgm:cxn modelId="{680497F2-83B5-468E-865D-0BE51CDCF8C9}" type="presParOf" srcId="{58D4624A-AAE0-41D7-AAEF-794F5D070BDB}" destId="{31EC0C07-DCF7-4D29-9D62-0F399005D0C3}" srcOrd="0" destOrd="0" presId="urn:microsoft.com/office/officeart/2005/8/layout/process5"/>
    <dgm:cxn modelId="{5A72EE28-A797-4691-BC85-CE7CCB9D8294}" type="presParOf" srcId="{D5DDB773-48F5-4D17-AADD-B85EA76EE979}" destId="{E7EF7F39-6A2B-4749-B2E5-ADE7182AD50F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E051A-079B-4E0D-86D0-FB528F18CC46}">
      <dsp:nvSpPr>
        <dsp:cNvPr id="0" name=""/>
        <dsp:cNvSpPr/>
      </dsp:nvSpPr>
      <dsp:spPr>
        <a:xfrm>
          <a:off x="3819201" y="472"/>
          <a:ext cx="5728802" cy="184136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Flight ticket prices can be something hard to guess, today we might see a price, check out the price of the same flight tomorrow, and it will be a different story. On the other hand, aviation industry faces significant challenges in setting competitive and profitable flight fares.</a:t>
          </a:r>
          <a:endParaRPr lang="en-MY" sz="16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MY" sz="2400" kern="1200" dirty="0"/>
        </a:p>
      </dsp:txBody>
      <dsp:txXfrm>
        <a:off x="3819201" y="230643"/>
        <a:ext cx="5038291" cy="1381023"/>
      </dsp:txXfrm>
    </dsp:sp>
    <dsp:sp modelId="{8B3C705A-504C-4927-B59E-9582332FEFCF}">
      <dsp:nvSpPr>
        <dsp:cNvPr id="0" name=""/>
        <dsp:cNvSpPr/>
      </dsp:nvSpPr>
      <dsp:spPr>
        <a:xfrm>
          <a:off x="0" y="472"/>
          <a:ext cx="3819201" cy="1841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800" kern="1200" dirty="0"/>
            <a:t>PROBLEM STATEMENT</a:t>
          </a:r>
        </a:p>
      </dsp:txBody>
      <dsp:txXfrm>
        <a:off x="89888" y="90360"/>
        <a:ext cx="3639425" cy="1661588"/>
      </dsp:txXfrm>
    </dsp:sp>
    <dsp:sp modelId="{5972F165-DB44-467D-A41D-17540624B739}">
      <dsp:nvSpPr>
        <dsp:cNvPr id="0" name=""/>
        <dsp:cNvSpPr/>
      </dsp:nvSpPr>
      <dsp:spPr>
        <a:xfrm>
          <a:off x="3819201" y="2025972"/>
          <a:ext cx="5728802" cy="184136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endParaRPr lang="en-MY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1600" kern="1200" dirty="0"/>
            <a:t>To analyze flight fare prediction using machine learning based on historical flight data.</a:t>
          </a:r>
          <a:endParaRPr lang="en-MY" sz="1600" kern="1200" dirty="0"/>
        </a:p>
      </dsp:txBody>
      <dsp:txXfrm>
        <a:off x="3819201" y="2256143"/>
        <a:ext cx="5038291" cy="1381023"/>
      </dsp:txXfrm>
    </dsp:sp>
    <dsp:sp modelId="{438669B0-FC52-49CE-BA36-791FDE1714BB}">
      <dsp:nvSpPr>
        <dsp:cNvPr id="0" name=""/>
        <dsp:cNvSpPr/>
      </dsp:nvSpPr>
      <dsp:spPr>
        <a:xfrm>
          <a:off x="0" y="2025972"/>
          <a:ext cx="3819201" cy="1841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800" kern="1200" dirty="0"/>
            <a:t>OBJECTIVE</a:t>
          </a:r>
        </a:p>
      </dsp:txBody>
      <dsp:txXfrm>
        <a:off x="89888" y="2115860"/>
        <a:ext cx="3639425" cy="16615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A72F5-DC44-42EC-B651-257B97435EA0}">
      <dsp:nvSpPr>
        <dsp:cNvPr id="0" name=""/>
        <dsp:cNvSpPr/>
      </dsp:nvSpPr>
      <dsp:spPr>
        <a:xfrm>
          <a:off x="8917" y="110885"/>
          <a:ext cx="2665314" cy="159918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Acquisition</a:t>
          </a:r>
          <a:endParaRPr lang="en-MY" sz="1600" kern="1200" dirty="0"/>
        </a:p>
      </dsp:txBody>
      <dsp:txXfrm>
        <a:off x="55756" y="157724"/>
        <a:ext cx="2571636" cy="1505510"/>
      </dsp:txXfrm>
    </dsp:sp>
    <dsp:sp modelId="{C4782D44-E016-4BF8-98B4-43A965C59C8D}">
      <dsp:nvSpPr>
        <dsp:cNvPr id="0" name=""/>
        <dsp:cNvSpPr/>
      </dsp:nvSpPr>
      <dsp:spPr>
        <a:xfrm>
          <a:off x="2908779" y="579981"/>
          <a:ext cx="565046" cy="6609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600" kern="1200"/>
        </a:p>
      </dsp:txBody>
      <dsp:txXfrm>
        <a:off x="2908779" y="712181"/>
        <a:ext cx="395532" cy="396598"/>
      </dsp:txXfrm>
    </dsp:sp>
    <dsp:sp modelId="{5BA7F7E0-8025-4018-8D08-78DA870CDA30}">
      <dsp:nvSpPr>
        <dsp:cNvPr id="0" name=""/>
        <dsp:cNvSpPr/>
      </dsp:nvSpPr>
      <dsp:spPr>
        <a:xfrm>
          <a:off x="3740357" y="110885"/>
          <a:ext cx="2665314" cy="159918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cleaning &amp; pre-processing</a:t>
          </a:r>
          <a:endParaRPr lang="en-MY" sz="1600" kern="1200" dirty="0"/>
        </a:p>
      </dsp:txBody>
      <dsp:txXfrm>
        <a:off x="3787196" y="157724"/>
        <a:ext cx="2571636" cy="1505510"/>
      </dsp:txXfrm>
    </dsp:sp>
    <dsp:sp modelId="{455FC0E8-E851-4AF4-8725-EA6398F71F91}">
      <dsp:nvSpPr>
        <dsp:cNvPr id="0" name=""/>
        <dsp:cNvSpPr/>
      </dsp:nvSpPr>
      <dsp:spPr>
        <a:xfrm>
          <a:off x="6640219" y="579981"/>
          <a:ext cx="565046" cy="6609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99761"/>
            <a:satOff val="-19400"/>
            <a:lumOff val="163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600" kern="1200"/>
        </a:p>
      </dsp:txBody>
      <dsp:txXfrm>
        <a:off x="6640219" y="712181"/>
        <a:ext cx="395532" cy="396598"/>
      </dsp:txXfrm>
    </dsp:sp>
    <dsp:sp modelId="{D4ADA096-2072-4C89-A467-BFD04241E363}">
      <dsp:nvSpPr>
        <dsp:cNvPr id="0" name=""/>
        <dsp:cNvSpPr/>
      </dsp:nvSpPr>
      <dsp:spPr>
        <a:xfrm>
          <a:off x="7471798" y="110885"/>
          <a:ext cx="2665314" cy="159918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Separating target and variable features</a:t>
          </a:r>
          <a:endParaRPr lang="en-MY" sz="1600" kern="1200" dirty="0"/>
        </a:p>
      </dsp:txBody>
      <dsp:txXfrm>
        <a:off x="7518637" y="157724"/>
        <a:ext cx="2571636" cy="1505510"/>
      </dsp:txXfrm>
    </dsp:sp>
    <dsp:sp modelId="{5206A226-1B9F-4E8A-A65F-D968860A9A2D}">
      <dsp:nvSpPr>
        <dsp:cNvPr id="0" name=""/>
        <dsp:cNvSpPr/>
      </dsp:nvSpPr>
      <dsp:spPr>
        <a:xfrm rot="5400000">
          <a:off x="8521931" y="1896646"/>
          <a:ext cx="565046" cy="6609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99521"/>
            <a:satOff val="-38801"/>
            <a:lumOff val="326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2800" kern="1200"/>
        </a:p>
      </dsp:txBody>
      <dsp:txXfrm rot="-5400000">
        <a:off x="8606155" y="1944622"/>
        <a:ext cx="396598" cy="395532"/>
      </dsp:txXfrm>
    </dsp:sp>
    <dsp:sp modelId="{21E8E8A4-6DA1-480F-9BB7-5991D01A8D6A}">
      <dsp:nvSpPr>
        <dsp:cNvPr id="0" name=""/>
        <dsp:cNvSpPr/>
      </dsp:nvSpPr>
      <dsp:spPr>
        <a:xfrm>
          <a:off x="7471798" y="2776200"/>
          <a:ext cx="2665314" cy="159918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Split Train/Test Data</a:t>
          </a:r>
          <a:endParaRPr lang="en-MY" sz="1600" kern="1200" dirty="0"/>
        </a:p>
      </dsp:txBody>
      <dsp:txXfrm>
        <a:off x="7518637" y="2823039"/>
        <a:ext cx="2571636" cy="1505510"/>
      </dsp:txXfrm>
    </dsp:sp>
    <dsp:sp modelId="{58D4624A-AAE0-41D7-AAEF-794F5D070BDB}">
      <dsp:nvSpPr>
        <dsp:cNvPr id="0" name=""/>
        <dsp:cNvSpPr/>
      </dsp:nvSpPr>
      <dsp:spPr>
        <a:xfrm rot="10800000">
          <a:off x="6672203" y="3245295"/>
          <a:ext cx="565046" cy="6609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599282"/>
            <a:satOff val="-58201"/>
            <a:lumOff val="490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2800" kern="1200"/>
        </a:p>
      </dsp:txBody>
      <dsp:txXfrm rot="10800000">
        <a:off x="6841717" y="3377495"/>
        <a:ext cx="395532" cy="396598"/>
      </dsp:txXfrm>
    </dsp:sp>
    <dsp:sp modelId="{E7EF7F39-6A2B-4749-B2E5-ADE7182AD50F}">
      <dsp:nvSpPr>
        <dsp:cNvPr id="0" name=""/>
        <dsp:cNvSpPr/>
      </dsp:nvSpPr>
      <dsp:spPr>
        <a:xfrm>
          <a:off x="3740357" y="2776200"/>
          <a:ext cx="2665314" cy="159918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Fitting model using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Forest</a:t>
          </a:r>
          <a:endParaRPr lang="en-MY" sz="1600" kern="1200" dirty="0"/>
        </a:p>
      </dsp:txBody>
      <dsp:txXfrm>
        <a:off x="3787196" y="2823039"/>
        <a:ext cx="2571636" cy="1505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75092-268E-7A48-B839-B7BEE5A4CE6A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A1192-36F1-3645-83CE-19086B781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1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DCBA-F826-600A-00FF-2669B39A6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91F3F-FBB4-D30F-089E-0A587B76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BE5F-B1BF-5F54-473B-DE66D82B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E61-4AB3-964A-8E1A-AF59C6397F89}" type="datetime1">
              <a:rPr lang="en-MY" smtClean="0"/>
              <a:t>30/6/2024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BDD8E-E539-553B-D0AC-B6A2E779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A36F-C0A3-E345-27EC-7AD0F38F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3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E2A8-E348-43E5-7346-1F56E03A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57A98-52A2-3471-1928-983E58AD6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36939-DB31-7C11-EBCC-F359F302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3CC-2B06-2C46-88E6-0BE336749D53}" type="datetime1">
              <a:rPr lang="en-MY" smtClean="0"/>
              <a:t>30/6/2024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DF6DD-CF2C-5BB6-2EB1-F3D91A9B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D5D9-24BC-8F7C-2CF5-31837FE6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0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E4333-11D8-DAF5-3040-F6BBA95C3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1B049-6076-DEAF-B445-73BC3492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364E5-A6F6-B42F-516C-9613F46C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ED3D-6CBB-3C40-8BA5-88531CC20B7B}" type="datetime1">
              <a:rPr lang="en-MY" smtClean="0"/>
              <a:t>30/6/2024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E2FE4-14C5-BF87-30DA-61654FA1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EF59F-F10F-95DB-7114-436B9014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1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6C59-4F09-362B-6433-A8A8B526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FC6E1-88FD-854C-9057-47FE7DDE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B798-716A-D7AC-A429-5640400F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46A3-81A8-754C-A576-1C7AC117F338}" type="datetime1">
              <a:rPr lang="en-MY" smtClean="0"/>
              <a:t>30/6/2024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F4EED-D075-2A22-4718-D62106C5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6321B-7A10-39F4-F1C6-10083BA1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6FEE-42E8-FF5F-31C1-3626C9E4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71240-4EEC-6F7D-B7FF-4542835D7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0202C-A241-5881-1EFB-E17B687B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B5D9-B905-6E4B-AE1A-F6788868F974}" type="datetime1">
              <a:rPr lang="en-MY" smtClean="0"/>
              <a:t>30/6/2024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2107A-9C3D-90C7-FA57-95BD6A2C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1CE3B-C1D4-82F5-57AF-67E9BA16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9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BF16-E763-1221-471E-3E1A4F92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39E2-094C-89B0-8400-020F7A7A3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A29F6-9B09-2B08-0D89-52C71B03B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8497D-60B3-142D-945E-F128A72B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5FB7-96BA-1A41-991B-03F500C3500C}" type="datetime1">
              <a:rPr lang="en-MY" smtClean="0"/>
              <a:t>30/6/2024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6951B-A9FD-7452-16BE-58423C37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EE046-F0B7-2504-481E-6B4ED6BB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6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EAC3-D146-75DF-441F-7B3F719B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FEEE3-5028-EF9F-3A6F-9FF5C8E55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F9190-639F-1DB9-E7B3-187656907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1CAA-5316-523D-67C3-3D74B9D34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68087-D90C-4805-6E57-9C8B68330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4F08B-16C6-C091-5303-C67BACD8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8AA9-95F5-8F41-BEBE-E9C96302A193}" type="datetime1">
              <a:rPr lang="en-MY" smtClean="0"/>
              <a:t>30/6/2024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F7681-C87A-D217-3D11-FA8C17C1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70C77-315F-9306-5724-3BC4FFEB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8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25BC-1A9F-938F-025A-71BDAAD4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5A812-4ACC-68CB-9CFC-FB04CE8B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0D2A-26A3-B249-BC2A-9B4BE9464361}" type="datetime1">
              <a:rPr lang="en-MY" smtClean="0"/>
              <a:t>30/6/2024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2ED25-8B8F-AD43-F94C-5CE3FF98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5598F-91B0-8E1A-242D-B3D5FB25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0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2EC2E-B5B5-1A1E-FF12-9675D700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614B-4108-4D4A-A796-97E0CB9C1977}" type="datetime1">
              <a:rPr lang="en-MY" smtClean="0"/>
              <a:t>30/6/2024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F81E2-BB3B-C552-5AB0-3B3DF18D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53603-2693-E020-6D7B-138785D6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94C0-EE37-10C1-7374-43705F5A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F924-88B9-256B-C741-2C523B562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D2688-2008-B742-6388-DD693F181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BA57F-276C-CF5E-5D4E-C6030E73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6F8A-8BCF-D143-B6B2-5F810606A215}" type="datetime1">
              <a:rPr lang="en-MY" smtClean="0"/>
              <a:t>30/6/2024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313B2-6891-5EB4-39FB-DD710EED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7E699-8E96-46C0-2E0D-6D8363AD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0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EC8D-6817-D0D4-CC86-25551D94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84ADC-9128-0ADC-C197-10CCDA986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260E1-EC6A-700F-71B6-823F6A7CC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7335E-00D6-FE22-3335-4F618E9A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10F5-F66C-D242-A6B1-6B560780126B}" type="datetime1">
              <a:rPr lang="en-MY" smtClean="0"/>
              <a:t>30/6/2024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E11FF-689B-A53A-FE2C-DCC8327B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6F031-9FC8-55A5-1B40-F90975EF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8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2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movie.png" descr="pasted-movie.png">
            <a:extLst>
              <a:ext uri="{FF2B5EF4-FFF2-40B4-BE49-F238E27FC236}">
                <a16:creationId xmlns:a16="http://schemas.microsoft.com/office/drawing/2014/main" id="{511F938B-4665-B604-953E-3A3EF24B4F5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21770" y="113153"/>
            <a:ext cx="1823085" cy="50394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8A495-71AF-06A8-708F-A81149B0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F5A83-8658-532D-362B-A31578E8C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6D1CF-B504-1C6D-7B78-92EA52D5D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037FDC-C959-D34A-B938-199E8760A89C}" type="datetime1">
              <a:rPr lang="en-MY" smtClean="0"/>
              <a:t>30/6/2024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DE376-6813-B0A7-A9B0-5986B06A2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FD349-EEB0-1918-650A-EC7E7C38C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FC2FD8-33C4-7579-9F06-1876E1FD265D}"/>
              </a:ext>
            </a:extLst>
          </p:cNvPr>
          <p:cNvGrpSpPr/>
          <p:nvPr/>
        </p:nvGrpSpPr>
        <p:grpSpPr>
          <a:xfrm>
            <a:off x="1337912" y="1861531"/>
            <a:ext cx="10031127" cy="4038756"/>
            <a:chOff x="1337912" y="1861531"/>
            <a:chExt cx="10031127" cy="40387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BDCCFC-778E-9388-B2BE-17EECB416CAD}"/>
                </a:ext>
              </a:extLst>
            </p:cNvPr>
            <p:cNvSpPr/>
            <p:nvPr/>
          </p:nvSpPr>
          <p:spPr>
            <a:xfrm>
              <a:off x="1532020" y="1985005"/>
              <a:ext cx="9837019" cy="391528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808867-B97C-D074-7E2D-406A02169C48}"/>
                </a:ext>
              </a:extLst>
            </p:cNvPr>
            <p:cNvSpPr txBox="1"/>
            <p:nvPr/>
          </p:nvSpPr>
          <p:spPr>
            <a:xfrm>
              <a:off x="1337912" y="1861531"/>
              <a:ext cx="9837019" cy="372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5400" b="1" dirty="0"/>
            </a:p>
            <a:p>
              <a:pPr algn="ctr"/>
              <a:r>
                <a:rPr lang="en-US" sz="5400" b="1" dirty="0"/>
                <a:t>FLIGHT FARE PREDICTION</a:t>
              </a:r>
            </a:p>
            <a:p>
              <a:pPr algn="ctr"/>
              <a:endParaRPr lang="en-US" sz="5400" b="1" dirty="0"/>
            </a:p>
            <a:p>
              <a:pPr algn="ctr"/>
              <a:r>
                <a:rPr lang="en-US" sz="2000" dirty="0"/>
                <a:t>Prepared by : Nurfarah Izzati binti Ahmad Yusoff</a:t>
              </a:r>
            </a:p>
            <a:p>
              <a:pPr algn="ctr"/>
              <a:endParaRPr lang="en-MY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932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95D3392-52B3-7A6B-49BC-99E597BAD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404526"/>
              </p:ext>
            </p:extLst>
          </p:nvPr>
        </p:nvGraphicFramePr>
        <p:xfrm>
          <a:off x="838200" y="1825625"/>
          <a:ext cx="9548004" cy="3867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116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37163BE-6F14-FB6C-C19E-22D82D27B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152360"/>
              </p:ext>
            </p:extLst>
          </p:nvPr>
        </p:nvGraphicFramePr>
        <p:xfrm>
          <a:off x="838200" y="1825625"/>
          <a:ext cx="1014603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962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080"/>
            <a:ext cx="10515600" cy="568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Dataset source : Kaggle (10683, 11)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D7789-D461-A76A-3EDC-C126CB2A1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95" y="2246304"/>
            <a:ext cx="4534301" cy="3400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099D0D-A797-E260-57A7-FA9A346BB834}"/>
              </a:ext>
            </a:extLst>
          </p:cNvPr>
          <p:cNvSpPr txBox="1"/>
          <p:nvPr/>
        </p:nvSpPr>
        <p:spPr>
          <a:xfrm>
            <a:off x="838200" y="5661878"/>
            <a:ext cx="4784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Flight Ticket of Jet Airways. Image source : Siddharth. Jet Airways Premiere – Boarding Pass, 2021. Accessed via : https://www.cardexpert.in/jet-airways-domestic-business-class-review/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9C2FFD-D83B-E208-047C-6B00495B159C}"/>
              </a:ext>
            </a:extLst>
          </p:cNvPr>
          <p:cNvSpPr txBox="1"/>
          <p:nvPr/>
        </p:nvSpPr>
        <p:spPr>
          <a:xfrm>
            <a:off x="6892289" y="2472591"/>
            <a:ext cx="2743201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Airline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Date of Journey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Source (Depart)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MY" dirty="0"/>
              <a:t>Destination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MY" dirty="0"/>
              <a:t>Route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MY" dirty="0"/>
              <a:t>Departure Time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MY" dirty="0"/>
              <a:t>Arrival Time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MY" dirty="0"/>
              <a:t>Duration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MY" dirty="0"/>
              <a:t>Total Stop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MY" dirty="0"/>
              <a:t>Additional Info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MY" dirty="0"/>
              <a:t>Price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8727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AAC50-AEA1-4BF1-6873-E7CD1DD4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70C8A3-CDDE-A7BF-0CAE-DDE10E1E79A2}"/>
              </a:ext>
            </a:extLst>
          </p:cNvPr>
          <p:cNvSpPr txBox="1"/>
          <p:nvPr/>
        </p:nvSpPr>
        <p:spPr>
          <a:xfrm>
            <a:off x="4404360" y="6214475"/>
            <a:ext cx="2530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Figure 1</a:t>
            </a:r>
            <a:r>
              <a:rPr lang="en-US" sz="1400" dirty="0"/>
              <a:t>. Feature Importances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1CF2B73-0EC2-222A-E53C-141B0D705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97" y="1496044"/>
            <a:ext cx="8248303" cy="471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2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AAC50-AEA1-4BF1-6873-E7CD1DD4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50AA8-D9CC-6AF2-161F-AD0726D9BFD8}"/>
              </a:ext>
            </a:extLst>
          </p:cNvPr>
          <p:cNvSpPr txBox="1"/>
          <p:nvPr/>
        </p:nvSpPr>
        <p:spPr>
          <a:xfrm>
            <a:off x="6703470" y="2641500"/>
            <a:ext cx="335676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MY" sz="1400" dirty="0"/>
              <a:t>RMSE (Root </a:t>
            </a:r>
            <a:r>
              <a:rPr lang="en-US" sz="1400" dirty="0"/>
              <a:t>Means Squared Error) is the error rate by the square root of MSE.</a:t>
            </a:r>
          </a:p>
          <a:p>
            <a:endParaRPr lang="en-US" sz="1400" dirty="0"/>
          </a:p>
          <a:p>
            <a:r>
              <a:rPr lang="en-MY" sz="1400" dirty="0"/>
              <a:t>Test: 2009.6185939928998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E6B69-9D97-A94D-AE47-4958149807B2}"/>
              </a:ext>
            </a:extLst>
          </p:cNvPr>
          <p:cNvSpPr txBox="1"/>
          <p:nvPr/>
        </p:nvSpPr>
        <p:spPr>
          <a:xfrm>
            <a:off x="1621634" y="1992192"/>
            <a:ext cx="3356766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MSE (Means Squared Error ) represents the difference between the original and predicted values extracted by squared the average difference over the data set.</a:t>
            </a:r>
          </a:p>
          <a:p>
            <a:endParaRPr lang="en-US" sz="1400" dirty="0"/>
          </a:p>
          <a:p>
            <a:r>
              <a:rPr lang="en-MY" sz="1400" dirty="0"/>
              <a:t>Test = 4038566.893322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27EAED-F0AA-23B8-1E14-A26FBC5F64C4}"/>
              </a:ext>
            </a:extLst>
          </p:cNvPr>
          <p:cNvSpPr txBox="1"/>
          <p:nvPr/>
        </p:nvSpPr>
        <p:spPr>
          <a:xfrm>
            <a:off x="3259230" y="4507587"/>
            <a:ext cx="3356767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Accuracy, R</a:t>
            </a:r>
            <a:r>
              <a:rPr lang="en-US" sz="1400" kern="1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(R squared score) describes how well the linear regression model fits the data points.</a:t>
            </a:r>
          </a:p>
          <a:p>
            <a:r>
              <a:rPr lang="en-MY" sz="1400" dirty="0"/>
              <a:t>Train: 0.9525700193956842 </a:t>
            </a:r>
          </a:p>
          <a:p>
            <a:r>
              <a:rPr lang="en-MY" sz="1400" dirty="0"/>
              <a:t>Test: 0.7959917843766708</a:t>
            </a:r>
          </a:p>
          <a:p>
            <a:r>
              <a:rPr lang="en-MY" sz="1400" dirty="0"/>
              <a:t>(95.26%, 79.60%)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25C055-D15A-D20A-4E2D-EE3DAD87C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427" y="4063436"/>
            <a:ext cx="3149303" cy="229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5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AAC50-AEA1-4BF1-6873-E7CD1DD4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70C8A3-CDDE-A7BF-0CAE-DDE10E1E79A2}"/>
              </a:ext>
            </a:extLst>
          </p:cNvPr>
          <p:cNvSpPr txBox="1"/>
          <p:nvPr/>
        </p:nvSpPr>
        <p:spPr>
          <a:xfrm>
            <a:off x="4842134" y="6492875"/>
            <a:ext cx="3618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Figure 2</a:t>
            </a:r>
            <a:r>
              <a:rPr lang="en-US" sz="1400" dirty="0"/>
              <a:t>. Graph of Price Predict vs Price Test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A06AB5-E334-9484-7A6B-FFB7E24E9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651" y="1277766"/>
            <a:ext cx="7025670" cy="515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8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7E7DBC-E26F-00B7-D0ED-A972C01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57CD5-5E9C-8567-F2F5-2403D9D3FA64}"/>
              </a:ext>
            </a:extLst>
          </p:cNvPr>
          <p:cNvSpPr txBox="1"/>
          <p:nvPr/>
        </p:nvSpPr>
        <p:spPr>
          <a:xfrm>
            <a:off x="3941380" y="2564525"/>
            <a:ext cx="43382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363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281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Symbol</vt:lpstr>
      <vt:lpstr>Wingdings</vt:lpstr>
      <vt:lpstr>Office Theme</vt:lpstr>
      <vt:lpstr>PowerPoint Presentation</vt:lpstr>
      <vt:lpstr>PROJECT OVERVIEW</vt:lpstr>
      <vt:lpstr>PROJECT OVERVIEW</vt:lpstr>
      <vt:lpstr>PROJECT OVERVIEW</vt:lpstr>
      <vt:lpstr>RESULTS ANALYSIS</vt:lpstr>
      <vt:lpstr>RESULTS ANALYSIS</vt:lpstr>
      <vt:lpstr>RESULTS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Avinnaash Suresh</dc:creator>
  <cp:lastModifiedBy>offce365_042</cp:lastModifiedBy>
  <cp:revision>26</cp:revision>
  <dcterms:created xsi:type="dcterms:W3CDTF">2024-03-15T17:02:54Z</dcterms:created>
  <dcterms:modified xsi:type="dcterms:W3CDTF">2024-06-30T05:46:34Z</dcterms:modified>
</cp:coreProperties>
</file>