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8" autoAdjust="0"/>
    <p:restoredTop sz="94660"/>
  </p:normalViewPr>
  <p:slideViewPr>
    <p:cSldViewPr>
      <p:cViewPr>
        <p:scale>
          <a:sx n="60" d="100"/>
          <a:sy n="60" d="100"/>
        </p:scale>
        <p:origin x="-1062" y="-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888D-AF47-458E-AACE-A4F24236F271}" type="datetimeFigureOut">
              <a:rPr lang="id-ID" smtClean="0"/>
              <a:t>30/07/2019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0E53-126C-4D96-84E5-9DE020A884FB}" type="slidenum">
              <a:rPr lang="id-ID" smtClean="0"/>
              <a:t>‹#›</a:t>
            </a:fld>
            <a:endParaRPr lang="id-ID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888D-AF47-458E-AACE-A4F24236F271}" type="datetimeFigureOut">
              <a:rPr lang="id-ID" smtClean="0"/>
              <a:t>30/07/2019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0E53-126C-4D96-84E5-9DE020A884F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888D-AF47-458E-AACE-A4F24236F271}" type="datetimeFigureOut">
              <a:rPr lang="id-ID" smtClean="0"/>
              <a:t>30/07/2019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0E53-126C-4D96-84E5-9DE020A884F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888D-AF47-458E-AACE-A4F24236F271}" type="datetimeFigureOut">
              <a:rPr lang="id-ID" smtClean="0"/>
              <a:t>30/07/2019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0E53-126C-4D96-84E5-9DE020A884F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888D-AF47-458E-AACE-A4F24236F271}" type="datetimeFigureOut">
              <a:rPr lang="id-ID" smtClean="0"/>
              <a:t>30/07/2019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C4C0E53-126C-4D96-84E5-9DE020A884FB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888D-AF47-458E-AACE-A4F24236F271}" type="datetimeFigureOut">
              <a:rPr lang="id-ID" smtClean="0"/>
              <a:t>30/07/2019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0E53-126C-4D96-84E5-9DE020A884F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888D-AF47-458E-AACE-A4F24236F271}" type="datetimeFigureOut">
              <a:rPr lang="id-ID" smtClean="0"/>
              <a:t>30/07/2019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0E53-126C-4D96-84E5-9DE020A884F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888D-AF47-458E-AACE-A4F24236F271}" type="datetimeFigureOut">
              <a:rPr lang="id-ID" smtClean="0"/>
              <a:t>30/07/2019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0E53-126C-4D96-84E5-9DE020A884F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888D-AF47-458E-AACE-A4F24236F271}" type="datetimeFigureOut">
              <a:rPr lang="id-ID" smtClean="0"/>
              <a:t>30/07/2019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0E53-126C-4D96-84E5-9DE020A884F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888D-AF47-458E-AACE-A4F24236F271}" type="datetimeFigureOut">
              <a:rPr lang="id-ID" smtClean="0"/>
              <a:t>30/07/2019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0E53-126C-4D96-84E5-9DE020A884F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888D-AF47-458E-AACE-A4F24236F271}" type="datetimeFigureOut">
              <a:rPr lang="id-ID" smtClean="0"/>
              <a:t>30/07/2019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0E53-126C-4D96-84E5-9DE020A884F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023888D-AF47-458E-AACE-A4F24236F271}" type="datetimeFigureOut">
              <a:rPr lang="id-ID" smtClean="0"/>
              <a:t>30/07/2019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C4C0E53-126C-4D96-84E5-9DE020A884FB}" type="slidenum">
              <a:rPr lang="id-ID" smtClean="0"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elektronik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Sytem informasi elektronik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3325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BASE</a:t>
            </a:r>
            <a:endParaRPr lang="id-ID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1017"/>
            <a:ext cx="8229600" cy="4626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402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TAMPILAN JSON</a:t>
            </a:r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3" t="19181" r="48579" b="9914"/>
          <a:stretch/>
        </p:blipFill>
        <p:spPr bwMode="auto">
          <a:xfrm>
            <a:off x="18773" y="1268760"/>
            <a:ext cx="4625235" cy="5186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81"/>
          <a:stretch/>
        </p:blipFill>
        <p:spPr>
          <a:xfrm>
            <a:off x="5004048" y="1916832"/>
            <a:ext cx="3538731" cy="286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4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LOGIN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27" b="39428"/>
          <a:stretch/>
        </p:blipFill>
        <p:spPr>
          <a:xfrm>
            <a:off x="457200" y="1268760"/>
            <a:ext cx="5915000" cy="5258939"/>
          </a:xfrm>
        </p:spPr>
      </p:pic>
    </p:spTree>
    <p:extLst>
      <p:ext uri="{BB962C8B-B14F-4D97-AF65-F5344CB8AC3E}">
        <p14:creationId xmlns:p14="http://schemas.microsoft.com/office/powerpoint/2010/main" val="156772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FORM TAMBAH PRODUK</a:t>
            </a:r>
            <a:br>
              <a:rPr lang="id-ID" dirty="0" smtClean="0"/>
            </a:b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1017"/>
            <a:ext cx="8229600" cy="4626891"/>
          </a:xfrm>
        </p:spPr>
      </p:pic>
    </p:spTree>
    <p:extLst>
      <p:ext uri="{BB962C8B-B14F-4D97-AF65-F5344CB8AC3E}">
        <p14:creationId xmlns:p14="http://schemas.microsoft.com/office/powerpoint/2010/main" val="95781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BAGIAN DISTRIBUTOR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1017"/>
            <a:ext cx="8229600" cy="4626891"/>
          </a:xfrm>
        </p:spPr>
      </p:pic>
    </p:spTree>
    <p:extLst>
      <p:ext uri="{BB962C8B-B14F-4D97-AF65-F5344CB8AC3E}">
        <p14:creationId xmlns:p14="http://schemas.microsoft.com/office/powerpoint/2010/main" val="36458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PENJUALAN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1017"/>
            <a:ext cx="8229600" cy="4626891"/>
          </a:xfrm>
        </p:spPr>
      </p:pic>
    </p:spTree>
    <p:extLst>
      <p:ext uri="{BB962C8B-B14F-4D97-AF65-F5344CB8AC3E}">
        <p14:creationId xmlns:p14="http://schemas.microsoft.com/office/powerpoint/2010/main" val="390255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17</TotalTime>
  <Words>15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elektronik</vt:lpstr>
      <vt:lpstr>DATA BASE</vt:lpstr>
      <vt:lpstr>TAMPILAN JSON</vt:lpstr>
      <vt:lpstr>LOGIN</vt:lpstr>
      <vt:lpstr>FORM TAMBAH PRODUK </vt:lpstr>
      <vt:lpstr>BAGIAN DISTRIBUTOR</vt:lpstr>
      <vt:lpstr>PENJUALAN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elektronik</dc:title>
  <dc:creator>Fatima</dc:creator>
  <cp:lastModifiedBy>Fatima</cp:lastModifiedBy>
  <cp:revision>2</cp:revision>
  <dcterms:created xsi:type="dcterms:W3CDTF">2019-07-30T03:06:56Z</dcterms:created>
  <dcterms:modified xsi:type="dcterms:W3CDTF">2019-07-30T03:24:26Z</dcterms:modified>
</cp:coreProperties>
</file>