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53D01-E1B9-4703-A622-68C28134242E}" type="doc">
      <dgm:prSet loTypeId="urn:microsoft.com/office/officeart/2005/8/layout/hierarchy1" loCatId="hierarchy" qsTypeId="urn:microsoft.com/office/officeart/2005/8/quickstyle/simple1" qsCatId="simple" csTypeId="urn:microsoft.com/office/officeart/2005/8/colors/accent5_5" csCatId="accent5" phldr="1"/>
      <dgm:spPr/>
    </dgm:pt>
    <dgm:pt modelId="{80E6E380-FF6B-4BE6-B88E-D352F62E5243}">
      <dgm:prSet phldrT="[Text]"/>
      <dgm:spPr/>
      <dgm:t>
        <a:bodyPr/>
        <a:lstStyle/>
        <a:p>
          <a:r>
            <a:rPr lang="tr-TR" dirty="0"/>
            <a:t>B</a:t>
          </a:r>
          <a:r>
            <a:rPr lang="en-US" dirty="0" err="1"/>
            <a:t>orn</a:t>
          </a:r>
          <a:r>
            <a:rPr lang="en-US" dirty="0"/>
            <a:t> in </a:t>
          </a:r>
          <a:r>
            <a:rPr lang="en-US" dirty="0" err="1"/>
            <a:t>Bilecik</a:t>
          </a:r>
          <a:r>
            <a:rPr lang="en-US" dirty="0"/>
            <a:t>/</a:t>
          </a:r>
          <a:r>
            <a:rPr lang="en-US" dirty="0" err="1"/>
            <a:t>Bozüyük</a:t>
          </a:r>
          <a:endParaRPr lang="en-US" dirty="0"/>
        </a:p>
      </dgm:t>
    </dgm:pt>
    <dgm:pt modelId="{BCB94EE0-4305-43C4-9FE6-F3AF6E1AF4EC}" type="parTrans" cxnId="{C5C9C44A-54C7-48C7-A60B-63B3AD8E825C}">
      <dgm:prSet/>
      <dgm:spPr/>
      <dgm:t>
        <a:bodyPr/>
        <a:lstStyle/>
        <a:p>
          <a:endParaRPr lang="en-US"/>
        </a:p>
      </dgm:t>
    </dgm:pt>
    <dgm:pt modelId="{28510D73-1687-4BDA-A0F5-4C4A1A634E1D}" type="sibTrans" cxnId="{C5C9C44A-54C7-48C7-A60B-63B3AD8E825C}">
      <dgm:prSet/>
      <dgm:spPr/>
      <dgm:t>
        <a:bodyPr/>
        <a:lstStyle/>
        <a:p>
          <a:endParaRPr lang="en-US"/>
        </a:p>
      </dgm:t>
    </dgm:pt>
    <dgm:pt modelId="{1D71AED0-40DD-401F-8092-6F489196F601}">
      <dgm:prSet phldrT="[Text]"/>
      <dgm:spPr/>
      <dgm:t>
        <a:bodyPr/>
        <a:lstStyle/>
        <a:p>
          <a:r>
            <a:rPr lang="tr-TR" dirty="0"/>
            <a:t>YTÜ </a:t>
          </a:r>
          <a:r>
            <a:rPr lang="en-US" dirty="0"/>
            <a:t>Chemical Engineering</a:t>
          </a:r>
        </a:p>
      </dgm:t>
    </dgm:pt>
    <dgm:pt modelId="{F4EB63EA-1064-494A-8D3A-4FEBD21E17FD}" type="parTrans" cxnId="{7B7C8117-627B-4041-9241-81F89726A098}">
      <dgm:prSet/>
      <dgm:spPr/>
      <dgm:t>
        <a:bodyPr/>
        <a:lstStyle/>
        <a:p>
          <a:endParaRPr lang="en-US"/>
        </a:p>
      </dgm:t>
    </dgm:pt>
    <dgm:pt modelId="{8C121109-B10C-428D-BE0E-81F23ADD4267}" type="sibTrans" cxnId="{7B7C8117-627B-4041-9241-81F89726A098}">
      <dgm:prSet/>
      <dgm:spPr/>
      <dgm:t>
        <a:bodyPr/>
        <a:lstStyle/>
        <a:p>
          <a:endParaRPr lang="en-US"/>
        </a:p>
      </dgm:t>
    </dgm:pt>
    <dgm:pt modelId="{A4ED5F83-2A3B-450A-B3BE-FE74457BEA1D}">
      <dgm:prSet phldrT="[Text]"/>
      <dgm:spPr/>
      <dgm:t>
        <a:bodyPr/>
        <a:lstStyle/>
        <a:p>
          <a:r>
            <a:rPr lang="en-US" dirty="0"/>
            <a:t>Chemical Engineering at Hayat </a:t>
          </a:r>
          <a:r>
            <a:rPr lang="en-US" dirty="0" err="1"/>
            <a:t>Kimya</a:t>
          </a:r>
          <a:r>
            <a:rPr lang="en-US" dirty="0"/>
            <a:t> Company</a:t>
          </a:r>
          <a:r>
            <a:rPr lang="tr-TR" dirty="0"/>
            <a:t> in 2 </a:t>
          </a:r>
          <a:r>
            <a:rPr lang="tr-TR" dirty="0" err="1"/>
            <a:t>years</a:t>
          </a:r>
          <a:endParaRPr lang="en-US" dirty="0"/>
        </a:p>
      </dgm:t>
    </dgm:pt>
    <dgm:pt modelId="{B7C1A3C1-08DC-44FB-83C0-02332F5E0697}" type="parTrans" cxnId="{0BEFA427-1779-44C7-B633-0DF58B768387}">
      <dgm:prSet/>
      <dgm:spPr/>
      <dgm:t>
        <a:bodyPr/>
        <a:lstStyle/>
        <a:p>
          <a:endParaRPr lang="en-US"/>
        </a:p>
      </dgm:t>
    </dgm:pt>
    <dgm:pt modelId="{9BEB1C09-C654-43E1-940F-E2E895E8DD8D}" type="sibTrans" cxnId="{0BEFA427-1779-44C7-B633-0DF58B768387}">
      <dgm:prSet/>
      <dgm:spPr/>
      <dgm:t>
        <a:bodyPr/>
        <a:lstStyle/>
        <a:p>
          <a:endParaRPr lang="en-US"/>
        </a:p>
      </dgm:t>
    </dgm:pt>
    <dgm:pt modelId="{6A488B52-DADE-4A23-99BD-55ECA258BCCF}">
      <dgm:prSet phldrT="[Text]"/>
      <dgm:spPr/>
      <dgm:t>
        <a:bodyPr/>
        <a:lstStyle/>
        <a:p>
          <a:r>
            <a:rPr lang="tr-TR" dirty="0"/>
            <a:t>First </a:t>
          </a:r>
          <a:r>
            <a:rPr lang="tr-TR" dirty="0" err="1"/>
            <a:t>Codes</a:t>
          </a:r>
          <a:endParaRPr lang="en-US" dirty="0"/>
        </a:p>
      </dgm:t>
    </dgm:pt>
    <dgm:pt modelId="{DA7F27F0-0F80-4D08-8A7C-5E360E667A74}" type="parTrans" cxnId="{EEABB08C-0FAF-46C3-9511-20043DBA8A42}">
      <dgm:prSet/>
      <dgm:spPr/>
      <dgm:t>
        <a:bodyPr/>
        <a:lstStyle/>
        <a:p>
          <a:endParaRPr lang="en-US"/>
        </a:p>
      </dgm:t>
    </dgm:pt>
    <dgm:pt modelId="{E020CAC9-A294-4A09-B564-70C85F20C22E}" type="sibTrans" cxnId="{EEABB08C-0FAF-46C3-9511-20043DBA8A42}">
      <dgm:prSet/>
      <dgm:spPr/>
      <dgm:t>
        <a:bodyPr/>
        <a:lstStyle/>
        <a:p>
          <a:endParaRPr lang="en-US"/>
        </a:p>
      </dgm:t>
    </dgm:pt>
    <dgm:pt modelId="{03D9EE20-6471-45EE-8741-B68527E127C6}">
      <dgm:prSet phldrT="[Text]"/>
      <dgm:spPr/>
      <dgm:t>
        <a:bodyPr/>
        <a:lstStyle/>
        <a:p>
          <a:r>
            <a:rPr lang="en-US" dirty="0"/>
            <a:t>Data Science Career</a:t>
          </a:r>
        </a:p>
      </dgm:t>
    </dgm:pt>
    <dgm:pt modelId="{DECD2503-1029-4EB9-A442-7AE86197BB3C}" type="parTrans" cxnId="{97CCA169-FC30-4574-8470-F62B93CF3D93}">
      <dgm:prSet/>
      <dgm:spPr/>
      <dgm:t>
        <a:bodyPr/>
        <a:lstStyle/>
        <a:p>
          <a:endParaRPr lang="en-US"/>
        </a:p>
      </dgm:t>
    </dgm:pt>
    <dgm:pt modelId="{60205BC4-E659-4278-8630-0BB7BE25AFF6}" type="sibTrans" cxnId="{97CCA169-FC30-4574-8470-F62B93CF3D93}">
      <dgm:prSet/>
      <dgm:spPr/>
      <dgm:t>
        <a:bodyPr/>
        <a:lstStyle/>
        <a:p>
          <a:endParaRPr lang="en-US"/>
        </a:p>
      </dgm:t>
    </dgm:pt>
    <dgm:pt modelId="{3273E7B3-69B1-42F8-A3FF-E552A2A56B5B}">
      <dgm:prSet/>
      <dgm:spPr/>
      <dgm:t>
        <a:bodyPr/>
        <a:lstStyle/>
        <a:p>
          <a:r>
            <a:rPr lang="en-US" dirty="0"/>
            <a:t>Production, Quality,</a:t>
          </a:r>
        </a:p>
        <a:p>
          <a:r>
            <a:rPr lang="en-US" dirty="0"/>
            <a:t>R&amp;D</a:t>
          </a:r>
        </a:p>
      </dgm:t>
    </dgm:pt>
    <dgm:pt modelId="{47016684-983A-4EE4-A81E-E1E61DB59F6E}" type="parTrans" cxnId="{C1F1BFC2-25B0-46BB-995A-65715A5D1908}">
      <dgm:prSet/>
      <dgm:spPr/>
      <dgm:t>
        <a:bodyPr/>
        <a:lstStyle/>
        <a:p>
          <a:endParaRPr lang="en-US"/>
        </a:p>
      </dgm:t>
    </dgm:pt>
    <dgm:pt modelId="{0EAF0B55-DAD6-4A35-AEEB-88DF2A8695F3}" type="sibTrans" cxnId="{C1F1BFC2-25B0-46BB-995A-65715A5D1908}">
      <dgm:prSet/>
      <dgm:spPr/>
      <dgm:t>
        <a:bodyPr/>
        <a:lstStyle/>
        <a:p>
          <a:endParaRPr lang="en-US"/>
        </a:p>
      </dgm:t>
    </dgm:pt>
    <dgm:pt modelId="{3F9514A0-3112-4ECA-BA4B-35D93C623AE2}">
      <dgm:prSet/>
      <dgm:spPr/>
      <dgm:t>
        <a:bodyPr/>
        <a:lstStyle/>
        <a:p>
          <a:r>
            <a:rPr lang="tr-TR" dirty="0" err="1"/>
            <a:t>Up</a:t>
          </a:r>
          <a:r>
            <a:rPr lang="tr-TR" dirty="0"/>
            <a:t> School Data </a:t>
          </a:r>
          <a:r>
            <a:rPr lang="tr-TR" dirty="0" err="1"/>
            <a:t>Science</a:t>
          </a:r>
          <a:endParaRPr lang="en-US" dirty="0"/>
        </a:p>
      </dgm:t>
    </dgm:pt>
    <dgm:pt modelId="{46C3D8B5-5401-4C65-8BE7-02B2FD39F280}" type="parTrans" cxnId="{6715B525-DDAA-4302-9429-3CDD004AE36E}">
      <dgm:prSet/>
      <dgm:spPr/>
      <dgm:t>
        <a:bodyPr/>
        <a:lstStyle/>
        <a:p>
          <a:endParaRPr lang="en-US"/>
        </a:p>
      </dgm:t>
    </dgm:pt>
    <dgm:pt modelId="{B7D84BA7-127A-4020-9F1D-CB962E7A7013}" type="sibTrans" cxnId="{6715B525-DDAA-4302-9429-3CDD004AE36E}">
      <dgm:prSet/>
      <dgm:spPr/>
      <dgm:t>
        <a:bodyPr/>
        <a:lstStyle/>
        <a:p>
          <a:endParaRPr lang="en-US"/>
        </a:p>
      </dgm:t>
    </dgm:pt>
    <dgm:pt modelId="{8FBCBF19-E3CA-4186-9E4F-9A2B60EC122D}">
      <dgm:prSet/>
      <dgm:spPr/>
      <dgm:t>
        <a:bodyPr/>
        <a:lstStyle/>
        <a:p>
          <a:r>
            <a:rPr lang="tr-TR" dirty="0" err="1"/>
            <a:t>SistersLab</a:t>
          </a:r>
          <a:endParaRPr lang="en-US" dirty="0"/>
        </a:p>
      </dgm:t>
    </dgm:pt>
    <dgm:pt modelId="{3BEC3579-4ACB-4336-95F5-6D62AC8895AC}" type="parTrans" cxnId="{7977FF73-B6AC-4C5A-8A05-7F3ED162ADD2}">
      <dgm:prSet/>
      <dgm:spPr/>
      <dgm:t>
        <a:bodyPr/>
        <a:lstStyle/>
        <a:p>
          <a:endParaRPr lang="en-US"/>
        </a:p>
      </dgm:t>
    </dgm:pt>
    <dgm:pt modelId="{1ED86319-5B8A-4BF7-8BEE-8D03F2DB9C05}" type="sibTrans" cxnId="{7977FF73-B6AC-4C5A-8A05-7F3ED162ADD2}">
      <dgm:prSet/>
      <dgm:spPr/>
      <dgm:t>
        <a:bodyPr/>
        <a:lstStyle/>
        <a:p>
          <a:endParaRPr lang="en-US"/>
        </a:p>
      </dgm:t>
    </dgm:pt>
    <dgm:pt modelId="{199B5293-ABD4-48D5-B49B-00D5B53A0E2F}">
      <dgm:prSet/>
      <dgm:spPr/>
      <dgm:t>
        <a:bodyPr/>
        <a:lstStyle/>
        <a:p>
          <a:r>
            <a:rPr lang="tr-TR" dirty="0" err="1"/>
            <a:t>Orienteering</a:t>
          </a:r>
          <a:r>
            <a:rPr lang="tr-TR" dirty="0"/>
            <a:t> Team </a:t>
          </a:r>
          <a:r>
            <a:rPr lang="tr-TR" dirty="0" err="1"/>
            <a:t>Member</a:t>
          </a:r>
          <a:endParaRPr lang="en-US" dirty="0"/>
        </a:p>
      </dgm:t>
    </dgm:pt>
    <dgm:pt modelId="{801B682E-1873-4DD0-94BF-B861509FCD0B}" type="parTrans" cxnId="{1D85090F-848B-471B-AF65-B75C55A53D00}">
      <dgm:prSet/>
      <dgm:spPr/>
      <dgm:t>
        <a:bodyPr/>
        <a:lstStyle/>
        <a:p>
          <a:endParaRPr lang="en-US"/>
        </a:p>
      </dgm:t>
    </dgm:pt>
    <dgm:pt modelId="{D2E73355-6720-426C-B04C-E51831ED3CA7}" type="sibTrans" cxnId="{1D85090F-848B-471B-AF65-B75C55A53D00}">
      <dgm:prSet/>
      <dgm:spPr/>
      <dgm:t>
        <a:bodyPr/>
        <a:lstStyle/>
        <a:p>
          <a:endParaRPr lang="en-US"/>
        </a:p>
      </dgm:t>
    </dgm:pt>
    <dgm:pt modelId="{7ED0E97F-5844-486F-B331-B2D4CA3AB0B8}" type="pres">
      <dgm:prSet presAssocID="{5C953D01-E1B9-4703-A622-68C2813424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C451F5-EA36-4B75-AE52-AE4407D2F1F4}" type="pres">
      <dgm:prSet presAssocID="{80E6E380-FF6B-4BE6-B88E-D352F62E5243}" presName="hierRoot1" presStyleCnt="0"/>
      <dgm:spPr/>
    </dgm:pt>
    <dgm:pt modelId="{8EDA02D2-C448-4EF5-869C-FA901E9D17F8}" type="pres">
      <dgm:prSet presAssocID="{80E6E380-FF6B-4BE6-B88E-D352F62E5243}" presName="composite" presStyleCnt="0"/>
      <dgm:spPr/>
    </dgm:pt>
    <dgm:pt modelId="{1F17BB2C-206A-4DB9-8EF0-7F442A1E4D93}" type="pres">
      <dgm:prSet presAssocID="{80E6E380-FF6B-4BE6-B88E-D352F62E5243}" presName="background" presStyleLbl="node0" presStyleIdx="0" presStyleCnt="4"/>
      <dgm:spPr/>
    </dgm:pt>
    <dgm:pt modelId="{78D02E6D-2794-4E71-9368-B3F2677C438F}" type="pres">
      <dgm:prSet presAssocID="{80E6E380-FF6B-4BE6-B88E-D352F62E5243}" presName="text" presStyleLbl="fgAcc0" presStyleIdx="0" presStyleCnt="4">
        <dgm:presLayoutVars>
          <dgm:chPref val="3"/>
        </dgm:presLayoutVars>
      </dgm:prSet>
      <dgm:spPr/>
    </dgm:pt>
    <dgm:pt modelId="{F798A992-CA09-4C02-A3D9-1CF2DDD12C21}" type="pres">
      <dgm:prSet presAssocID="{80E6E380-FF6B-4BE6-B88E-D352F62E5243}" presName="hierChild2" presStyleCnt="0"/>
      <dgm:spPr/>
    </dgm:pt>
    <dgm:pt modelId="{EBC01076-BD5B-4749-87CA-2096A289881D}" type="pres">
      <dgm:prSet presAssocID="{1D71AED0-40DD-401F-8092-6F489196F601}" presName="hierRoot1" presStyleCnt="0"/>
      <dgm:spPr/>
    </dgm:pt>
    <dgm:pt modelId="{65222535-7A77-478D-AFAD-408298CCCEDA}" type="pres">
      <dgm:prSet presAssocID="{1D71AED0-40DD-401F-8092-6F489196F601}" presName="composite" presStyleCnt="0"/>
      <dgm:spPr/>
    </dgm:pt>
    <dgm:pt modelId="{02A56F6B-D400-45B9-882E-88650F888B15}" type="pres">
      <dgm:prSet presAssocID="{1D71AED0-40DD-401F-8092-6F489196F601}" presName="background" presStyleLbl="node0" presStyleIdx="1" presStyleCnt="4"/>
      <dgm:spPr/>
    </dgm:pt>
    <dgm:pt modelId="{037E58C7-B68F-43EB-84FF-758EBCB1C4A4}" type="pres">
      <dgm:prSet presAssocID="{1D71AED0-40DD-401F-8092-6F489196F601}" presName="text" presStyleLbl="fgAcc0" presStyleIdx="1" presStyleCnt="4">
        <dgm:presLayoutVars>
          <dgm:chPref val="3"/>
        </dgm:presLayoutVars>
      </dgm:prSet>
      <dgm:spPr/>
    </dgm:pt>
    <dgm:pt modelId="{3759D5DF-439C-4675-8687-99A6F30CE16C}" type="pres">
      <dgm:prSet presAssocID="{1D71AED0-40DD-401F-8092-6F489196F601}" presName="hierChild2" presStyleCnt="0"/>
      <dgm:spPr/>
    </dgm:pt>
    <dgm:pt modelId="{837F0629-9BA8-4A66-B401-652B4B54B4DD}" type="pres">
      <dgm:prSet presAssocID="{DA7F27F0-0F80-4D08-8A7C-5E360E667A74}" presName="Name10" presStyleLbl="parChTrans1D2" presStyleIdx="0" presStyleCnt="5"/>
      <dgm:spPr/>
    </dgm:pt>
    <dgm:pt modelId="{B182CA7B-F7D1-4193-B848-F5FB5A3F7BCF}" type="pres">
      <dgm:prSet presAssocID="{6A488B52-DADE-4A23-99BD-55ECA258BCCF}" presName="hierRoot2" presStyleCnt="0"/>
      <dgm:spPr/>
    </dgm:pt>
    <dgm:pt modelId="{6B190AC4-D092-444C-96BD-F98E2DBDC6C7}" type="pres">
      <dgm:prSet presAssocID="{6A488B52-DADE-4A23-99BD-55ECA258BCCF}" presName="composite2" presStyleCnt="0"/>
      <dgm:spPr/>
    </dgm:pt>
    <dgm:pt modelId="{35DF0553-51FA-4B3A-9683-43E87CB69863}" type="pres">
      <dgm:prSet presAssocID="{6A488B52-DADE-4A23-99BD-55ECA258BCCF}" presName="background2" presStyleLbl="node2" presStyleIdx="0" presStyleCnt="5"/>
      <dgm:spPr/>
    </dgm:pt>
    <dgm:pt modelId="{163FE91A-E73A-4F14-824B-72751F4CFB3C}" type="pres">
      <dgm:prSet presAssocID="{6A488B52-DADE-4A23-99BD-55ECA258BCCF}" presName="text2" presStyleLbl="fgAcc2" presStyleIdx="0" presStyleCnt="5">
        <dgm:presLayoutVars>
          <dgm:chPref val="3"/>
        </dgm:presLayoutVars>
      </dgm:prSet>
      <dgm:spPr/>
    </dgm:pt>
    <dgm:pt modelId="{5638AF69-93D5-449A-B196-B2776A1BEBC1}" type="pres">
      <dgm:prSet presAssocID="{6A488B52-DADE-4A23-99BD-55ECA258BCCF}" presName="hierChild3" presStyleCnt="0"/>
      <dgm:spPr/>
    </dgm:pt>
    <dgm:pt modelId="{27846959-7C2B-45C6-96E1-09C83E98CEA5}" type="pres">
      <dgm:prSet presAssocID="{801B682E-1873-4DD0-94BF-B861509FCD0B}" presName="Name10" presStyleLbl="parChTrans1D2" presStyleIdx="1" presStyleCnt="5"/>
      <dgm:spPr/>
    </dgm:pt>
    <dgm:pt modelId="{CEE1ADB4-7222-45EE-BDA1-2BC0DE295058}" type="pres">
      <dgm:prSet presAssocID="{199B5293-ABD4-48D5-B49B-00D5B53A0E2F}" presName="hierRoot2" presStyleCnt="0"/>
      <dgm:spPr/>
    </dgm:pt>
    <dgm:pt modelId="{A8EE5C13-2DFA-452A-AF24-FA8207DC968E}" type="pres">
      <dgm:prSet presAssocID="{199B5293-ABD4-48D5-B49B-00D5B53A0E2F}" presName="composite2" presStyleCnt="0"/>
      <dgm:spPr/>
    </dgm:pt>
    <dgm:pt modelId="{E6329EF0-7F00-4557-A2D2-59E38BC18BD6}" type="pres">
      <dgm:prSet presAssocID="{199B5293-ABD4-48D5-B49B-00D5B53A0E2F}" presName="background2" presStyleLbl="node2" presStyleIdx="1" presStyleCnt="5"/>
      <dgm:spPr/>
    </dgm:pt>
    <dgm:pt modelId="{A2A55051-51A5-49A8-807F-1071419BDFCD}" type="pres">
      <dgm:prSet presAssocID="{199B5293-ABD4-48D5-B49B-00D5B53A0E2F}" presName="text2" presStyleLbl="fgAcc2" presStyleIdx="1" presStyleCnt="5">
        <dgm:presLayoutVars>
          <dgm:chPref val="3"/>
        </dgm:presLayoutVars>
      </dgm:prSet>
      <dgm:spPr/>
    </dgm:pt>
    <dgm:pt modelId="{E62391A4-EB8D-4CB4-91C1-415093A71900}" type="pres">
      <dgm:prSet presAssocID="{199B5293-ABD4-48D5-B49B-00D5B53A0E2F}" presName="hierChild3" presStyleCnt="0"/>
      <dgm:spPr/>
    </dgm:pt>
    <dgm:pt modelId="{CA11CF76-1D84-40E1-A31B-245C54529385}" type="pres">
      <dgm:prSet presAssocID="{A4ED5F83-2A3B-450A-B3BE-FE74457BEA1D}" presName="hierRoot1" presStyleCnt="0"/>
      <dgm:spPr/>
    </dgm:pt>
    <dgm:pt modelId="{F8C50BB4-156B-4A57-B3E1-84FC26F903BF}" type="pres">
      <dgm:prSet presAssocID="{A4ED5F83-2A3B-450A-B3BE-FE74457BEA1D}" presName="composite" presStyleCnt="0"/>
      <dgm:spPr/>
    </dgm:pt>
    <dgm:pt modelId="{FD95270B-D864-4AA2-AF51-BD8C55D74F19}" type="pres">
      <dgm:prSet presAssocID="{A4ED5F83-2A3B-450A-B3BE-FE74457BEA1D}" presName="background" presStyleLbl="node0" presStyleIdx="2" presStyleCnt="4"/>
      <dgm:spPr/>
    </dgm:pt>
    <dgm:pt modelId="{55C7B3F2-756A-41D9-94F9-B812D1C93D05}" type="pres">
      <dgm:prSet presAssocID="{A4ED5F83-2A3B-450A-B3BE-FE74457BEA1D}" presName="text" presStyleLbl="fgAcc0" presStyleIdx="2" presStyleCnt="4">
        <dgm:presLayoutVars>
          <dgm:chPref val="3"/>
        </dgm:presLayoutVars>
      </dgm:prSet>
      <dgm:spPr/>
    </dgm:pt>
    <dgm:pt modelId="{879FA49B-369E-4503-9FD3-14400618706B}" type="pres">
      <dgm:prSet presAssocID="{A4ED5F83-2A3B-450A-B3BE-FE74457BEA1D}" presName="hierChild2" presStyleCnt="0"/>
      <dgm:spPr/>
    </dgm:pt>
    <dgm:pt modelId="{4D55CB99-2674-4BD8-97B7-7B92648BA8F1}" type="pres">
      <dgm:prSet presAssocID="{47016684-983A-4EE4-A81E-E1E61DB59F6E}" presName="Name10" presStyleLbl="parChTrans1D2" presStyleIdx="2" presStyleCnt="5"/>
      <dgm:spPr/>
    </dgm:pt>
    <dgm:pt modelId="{3FC2FC3A-466B-4064-BC71-C384C6F190D6}" type="pres">
      <dgm:prSet presAssocID="{3273E7B3-69B1-42F8-A3FF-E552A2A56B5B}" presName="hierRoot2" presStyleCnt="0"/>
      <dgm:spPr/>
    </dgm:pt>
    <dgm:pt modelId="{1D71FF81-3F85-465C-86C1-969DD9D8D33C}" type="pres">
      <dgm:prSet presAssocID="{3273E7B3-69B1-42F8-A3FF-E552A2A56B5B}" presName="composite2" presStyleCnt="0"/>
      <dgm:spPr/>
    </dgm:pt>
    <dgm:pt modelId="{925AF415-55D1-4D15-9B78-A883F5A295D9}" type="pres">
      <dgm:prSet presAssocID="{3273E7B3-69B1-42F8-A3FF-E552A2A56B5B}" presName="background2" presStyleLbl="node2" presStyleIdx="2" presStyleCnt="5"/>
      <dgm:spPr/>
    </dgm:pt>
    <dgm:pt modelId="{9FBD098A-B118-4859-89B1-24B5CF8AB72E}" type="pres">
      <dgm:prSet presAssocID="{3273E7B3-69B1-42F8-A3FF-E552A2A56B5B}" presName="text2" presStyleLbl="fgAcc2" presStyleIdx="2" presStyleCnt="5">
        <dgm:presLayoutVars>
          <dgm:chPref val="3"/>
        </dgm:presLayoutVars>
      </dgm:prSet>
      <dgm:spPr/>
    </dgm:pt>
    <dgm:pt modelId="{3636F787-4A2A-4039-A804-33DF5FB3A6FB}" type="pres">
      <dgm:prSet presAssocID="{3273E7B3-69B1-42F8-A3FF-E552A2A56B5B}" presName="hierChild3" presStyleCnt="0"/>
      <dgm:spPr/>
    </dgm:pt>
    <dgm:pt modelId="{AB898214-7FBD-4CC0-9722-BFB428B555F1}" type="pres">
      <dgm:prSet presAssocID="{46C3D8B5-5401-4C65-8BE7-02B2FD39F280}" presName="Name10" presStyleLbl="parChTrans1D2" presStyleIdx="3" presStyleCnt="5"/>
      <dgm:spPr/>
    </dgm:pt>
    <dgm:pt modelId="{B1A379DD-E83F-4FE7-82B5-8480D5843C6A}" type="pres">
      <dgm:prSet presAssocID="{3F9514A0-3112-4ECA-BA4B-35D93C623AE2}" presName="hierRoot2" presStyleCnt="0"/>
      <dgm:spPr/>
    </dgm:pt>
    <dgm:pt modelId="{B792A092-241E-4E38-8213-B8CB6A0AEBB7}" type="pres">
      <dgm:prSet presAssocID="{3F9514A0-3112-4ECA-BA4B-35D93C623AE2}" presName="composite2" presStyleCnt="0"/>
      <dgm:spPr/>
    </dgm:pt>
    <dgm:pt modelId="{6A024338-4697-4CA9-BD0A-938428FF2D5B}" type="pres">
      <dgm:prSet presAssocID="{3F9514A0-3112-4ECA-BA4B-35D93C623AE2}" presName="background2" presStyleLbl="node2" presStyleIdx="3" presStyleCnt="5"/>
      <dgm:spPr/>
    </dgm:pt>
    <dgm:pt modelId="{E5C068BE-4F31-49BA-8BC4-CEB7CCA44D5D}" type="pres">
      <dgm:prSet presAssocID="{3F9514A0-3112-4ECA-BA4B-35D93C623AE2}" presName="text2" presStyleLbl="fgAcc2" presStyleIdx="3" presStyleCnt="5">
        <dgm:presLayoutVars>
          <dgm:chPref val="3"/>
        </dgm:presLayoutVars>
      </dgm:prSet>
      <dgm:spPr/>
    </dgm:pt>
    <dgm:pt modelId="{E953DF33-0846-4CB1-9D19-592A6D761D2E}" type="pres">
      <dgm:prSet presAssocID="{3F9514A0-3112-4ECA-BA4B-35D93C623AE2}" presName="hierChild3" presStyleCnt="0"/>
      <dgm:spPr/>
    </dgm:pt>
    <dgm:pt modelId="{2B7A0F2A-DEA5-4153-8F84-21768FFC96BD}" type="pres">
      <dgm:prSet presAssocID="{03D9EE20-6471-45EE-8741-B68527E127C6}" presName="hierRoot1" presStyleCnt="0"/>
      <dgm:spPr/>
    </dgm:pt>
    <dgm:pt modelId="{D489CA66-B7E3-479E-BF6A-0FB39BE63722}" type="pres">
      <dgm:prSet presAssocID="{03D9EE20-6471-45EE-8741-B68527E127C6}" presName="composite" presStyleCnt="0"/>
      <dgm:spPr/>
    </dgm:pt>
    <dgm:pt modelId="{0F85D31A-C307-4387-B68A-88AC2B7E46B3}" type="pres">
      <dgm:prSet presAssocID="{03D9EE20-6471-45EE-8741-B68527E127C6}" presName="background" presStyleLbl="node0" presStyleIdx="3" presStyleCnt="4"/>
      <dgm:spPr/>
    </dgm:pt>
    <dgm:pt modelId="{2F43B85C-FBCD-43D7-A663-59DA024CD708}" type="pres">
      <dgm:prSet presAssocID="{03D9EE20-6471-45EE-8741-B68527E127C6}" presName="text" presStyleLbl="fgAcc0" presStyleIdx="3" presStyleCnt="4">
        <dgm:presLayoutVars>
          <dgm:chPref val="3"/>
        </dgm:presLayoutVars>
      </dgm:prSet>
      <dgm:spPr/>
    </dgm:pt>
    <dgm:pt modelId="{5683A893-5C5A-4591-B211-55191A22206F}" type="pres">
      <dgm:prSet presAssocID="{03D9EE20-6471-45EE-8741-B68527E127C6}" presName="hierChild2" presStyleCnt="0"/>
      <dgm:spPr/>
    </dgm:pt>
    <dgm:pt modelId="{ACDEFFAA-A3FB-4464-A130-9435E35ADAB8}" type="pres">
      <dgm:prSet presAssocID="{3BEC3579-4ACB-4336-95F5-6D62AC8895AC}" presName="Name10" presStyleLbl="parChTrans1D2" presStyleIdx="4" presStyleCnt="5"/>
      <dgm:spPr/>
    </dgm:pt>
    <dgm:pt modelId="{0375C898-775B-4473-8046-5E70FF7272DA}" type="pres">
      <dgm:prSet presAssocID="{8FBCBF19-E3CA-4186-9E4F-9A2B60EC122D}" presName="hierRoot2" presStyleCnt="0"/>
      <dgm:spPr/>
    </dgm:pt>
    <dgm:pt modelId="{E18A7BEA-23E6-48EE-895E-69F705257C77}" type="pres">
      <dgm:prSet presAssocID="{8FBCBF19-E3CA-4186-9E4F-9A2B60EC122D}" presName="composite2" presStyleCnt="0"/>
      <dgm:spPr/>
    </dgm:pt>
    <dgm:pt modelId="{F4051F12-02BA-46DB-80F8-9AB472272CA6}" type="pres">
      <dgm:prSet presAssocID="{8FBCBF19-E3CA-4186-9E4F-9A2B60EC122D}" presName="background2" presStyleLbl="node2" presStyleIdx="4" presStyleCnt="5"/>
      <dgm:spPr/>
    </dgm:pt>
    <dgm:pt modelId="{0C2C13CF-15F1-4FB5-A9EB-107F8FE1E90F}" type="pres">
      <dgm:prSet presAssocID="{8FBCBF19-E3CA-4186-9E4F-9A2B60EC122D}" presName="text2" presStyleLbl="fgAcc2" presStyleIdx="4" presStyleCnt="5">
        <dgm:presLayoutVars>
          <dgm:chPref val="3"/>
        </dgm:presLayoutVars>
      </dgm:prSet>
      <dgm:spPr/>
    </dgm:pt>
    <dgm:pt modelId="{473989C2-8E5A-434E-8350-323F28219082}" type="pres">
      <dgm:prSet presAssocID="{8FBCBF19-E3CA-4186-9E4F-9A2B60EC122D}" presName="hierChild3" presStyleCnt="0"/>
      <dgm:spPr/>
    </dgm:pt>
  </dgm:ptLst>
  <dgm:cxnLst>
    <dgm:cxn modelId="{F1590704-AA5F-4498-9E33-123249B0E90A}" type="presOf" srcId="{5C953D01-E1B9-4703-A622-68C28134242E}" destId="{7ED0E97F-5844-486F-B331-B2D4CA3AB0B8}" srcOrd="0" destOrd="0" presId="urn:microsoft.com/office/officeart/2005/8/layout/hierarchy1"/>
    <dgm:cxn modelId="{1D85090F-848B-471B-AF65-B75C55A53D00}" srcId="{1D71AED0-40DD-401F-8092-6F489196F601}" destId="{199B5293-ABD4-48D5-B49B-00D5B53A0E2F}" srcOrd="1" destOrd="0" parTransId="{801B682E-1873-4DD0-94BF-B861509FCD0B}" sibTransId="{D2E73355-6720-426C-B04C-E51831ED3CA7}"/>
    <dgm:cxn modelId="{8C64480F-52A7-4185-B90F-22EE8F6020A1}" type="presOf" srcId="{A4ED5F83-2A3B-450A-B3BE-FE74457BEA1D}" destId="{55C7B3F2-756A-41D9-94F9-B812D1C93D05}" srcOrd="0" destOrd="0" presId="urn:microsoft.com/office/officeart/2005/8/layout/hierarchy1"/>
    <dgm:cxn modelId="{7B7C8117-627B-4041-9241-81F89726A098}" srcId="{5C953D01-E1B9-4703-A622-68C28134242E}" destId="{1D71AED0-40DD-401F-8092-6F489196F601}" srcOrd="1" destOrd="0" parTransId="{F4EB63EA-1064-494A-8D3A-4FEBD21E17FD}" sibTransId="{8C121109-B10C-428D-BE0E-81F23ADD4267}"/>
    <dgm:cxn modelId="{6715B525-DDAA-4302-9429-3CDD004AE36E}" srcId="{A4ED5F83-2A3B-450A-B3BE-FE74457BEA1D}" destId="{3F9514A0-3112-4ECA-BA4B-35D93C623AE2}" srcOrd="1" destOrd="0" parTransId="{46C3D8B5-5401-4C65-8BE7-02B2FD39F280}" sibTransId="{B7D84BA7-127A-4020-9F1D-CB962E7A7013}"/>
    <dgm:cxn modelId="{0BEFA427-1779-44C7-B633-0DF58B768387}" srcId="{5C953D01-E1B9-4703-A622-68C28134242E}" destId="{A4ED5F83-2A3B-450A-B3BE-FE74457BEA1D}" srcOrd="2" destOrd="0" parTransId="{B7C1A3C1-08DC-44FB-83C0-02332F5E0697}" sibTransId="{9BEB1C09-C654-43E1-940F-E2E895E8DD8D}"/>
    <dgm:cxn modelId="{66F5582D-835B-4DB5-84FA-7B2491A37636}" type="presOf" srcId="{199B5293-ABD4-48D5-B49B-00D5B53A0E2F}" destId="{A2A55051-51A5-49A8-807F-1071419BDFCD}" srcOrd="0" destOrd="0" presId="urn:microsoft.com/office/officeart/2005/8/layout/hierarchy1"/>
    <dgm:cxn modelId="{418AD335-7396-4D33-BD17-B07114965CBF}" type="presOf" srcId="{3F9514A0-3112-4ECA-BA4B-35D93C623AE2}" destId="{E5C068BE-4F31-49BA-8BC4-CEB7CCA44D5D}" srcOrd="0" destOrd="0" presId="urn:microsoft.com/office/officeart/2005/8/layout/hierarchy1"/>
    <dgm:cxn modelId="{87E70F65-AEEA-49E6-8374-8147B62787E8}" type="presOf" srcId="{1D71AED0-40DD-401F-8092-6F489196F601}" destId="{037E58C7-B68F-43EB-84FF-758EBCB1C4A4}" srcOrd="0" destOrd="0" presId="urn:microsoft.com/office/officeart/2005/8/layout/hierarchy1"/>
    <dgm:cxn modelId="{3FF90749-1C01-4F29-9742-7CCDB246FD77}" type="presOf" srcId="{46C3D8B5-5401-4C65-8BE7-02B2FD39F280}" destId="{AB898214-7FBD-4CC0-9722-BFB428B555F1}" srcOrd="0" destOrd="0" presId="urn:microsoft.com/office/officeart/2005/8/layout/hierarchy1"/>
    <dgm:cxn modelId="{97CCA169-FC30-4574-8470-F62B93CF3D93}" srcId="{5C953D01-E1B9-4703-A622-68C28134242E}" destId="{03D9EE20-6471-45EE-8741-B68527E127C6}" srcOrd="3" destOrd="0" parTransId="{DECD2503-1029-4EB9-A442-7AE86197BB3C}" sibTransId="{60205BC4-E659-4278-8630-0BB7BE25AFF6}"/>
    <dgm:cxn modelId="{C5C9C44A-54C7-48C7-A60B-63B3AD8E825C}" srcId="{5C953D01-E1B9-4703-A622-68C28134242E}" destId="{80E6E380-FF6B-4BE6-B88E-D352F62E5243}" srcOrd="0" destOrd="0" parTransId="{BCB94EE0-4305-43C4-9FE6-F3AF6E1AF4EC}" sibTransId="{28510D73-1687-4BDA-A0F5-4C4A1A634E1D}"/>
    <dgm:cxn modelId="{F305D870-BC6F-46C5-B1B9-FDC458A4C71A}" type="presOf" srcId="{80E6E380-FF6B-4BE6-B88E-D352F62E5243}" destId="{78D02E6D-2794-4E71-9368-B3F2677C438F}" srcOrd="0" destOrd="0" presId="urn:microsoft.com/office/officeart/2005/8/layout/hierarchy1"/>
    <dgm:cxn modelId="{714AD271-AEFA-4C4E-B1FA-CE29D07C9A94}" type="presOf" srcId="{DA7F27F0-0F80-4D08-8A7C-5E360E667A74}" destId="{837F0629-9BA8-4A66-B401-652B4B54B4DD}" srcOrd="0" destOrd="0" presId="urn:microsoft.com/office/officeart/2005/8/layout/hierarchy1"/>
    <dgm:cxn modelId="{7977FF73-B6AC-4C5A-8A05-7F3ED162ADD2}" srcId="{03D9EE20-6471-45EE-8741-B68527E127C6}" destId="{8FBCBF19-E3CA-4186-9E4F-9A2B60EC122D}" srcOrd="0" destOrd="0" parTransId="{3BEC3579-4ACB-4336-95F5-6D62AC8895AC}" sibTransId="{1ED86319-5B8A-4BF7-8BEE-8D03F2DB9C05}"/>
    <dgm:cxn modelId="{5A6F988C-EE46-4E41-805B-373559443369}" type="presOf" srcId="{8FBCBF19-E3CA-4186-9E4F-9A2B60EC122D}" destId="{0C2C13CF-15F1-4FB5-A9EB-107F8FE1E90F}" srcOrd="0" destOrd="0" presId="urn:microsoft.com/office/officeart/2005/8/layout/hierarchy1"/>
    <dgm:cxn modelId="{EEABB08C-0FAF-46C3-9511-20043DBA8A42}" srcId="{1D71AED0-40DD-401F-8092-6F489196F601}" destId="{6A488B52-DADE-4A23-99BD-55ECA258BCCF}" srcOrd="0" destOrd="0" parTransId="{DA7F27F0-0F80-4D08-8A7C-5E360E667A74}" sibTransId="{E020CAC9-A294-4A09-B564-70C85F20C22E}"/>
    <dgm:cxn modelId="{3B3AF88D-D237-49F8-9E83-B4C17C2C91B1}" type="presOf" srcId="{3273E7B3-69B1-42F8-A3FF-E552A2A56B5B}" destId="{9FBD098A-B118-4859-89B1-24B5CF8AB72E}" srcOrd="0" destOrd="0" presId="urn:microsoft.com/office/officeart/2005/8/layout/hierarchy1"/>
    <dgm:cxn modelId="{770B128E-7385-49F7-A482-61B12FE95536}" type="presOf" srcId="{47016684-983A-4EE4-A81E-E1E61DB59F6E}" destId="{4D55CB99-2674-4BD8-97B7-7B92648BA8F1}" srcOrd="0" destOrd="0" presId="urn:microsoft.com/office/officeart/2005/8/layout/hierarchy1"/>
    <dgm:cxn modelId="{7C9A5696-DEF8-4A86-A9E7-C1317AC40635}" type="presOf" srcId="{6A488B52-DADE-4A23-99BD-55ECA258BCCF}" destId="{163FE91A-E73A-4F14-824B-72751F4CFB3C}" srcOrd="0" destOrd="0" presId="urn:microsoft.com/office/officeart/2005/8/layout/hierarchy1"/>
    <dgm:cxn modelId="{31A75A97-6083-4337-98D7-3E9B71D4C61A}" type="presOf" srcId="{3BEC3579-4ACB-4336-95F5-6D62AC8895AC}" destId="{ACDEFFAA-A3FB-4464-A130-9435E35ADAB8}" srcOrd="0" destOrd="0" presId="urn:microsoft.com/office/officeart/2005/8/layout/hierarchy1"/>
    <dgm:cxn modelId="{C63CEEBA-382E-4FD7-B783-FF65774F3B7E}" type="presOf" srcId="{03D9EE20-6471-45EE-8741-B68527E127C6}" destId="{2F43B85C-FBCD-43D7-A663-59DA024CD708}" srcOrd="0" destOrd="0" presId="urn:microsoft.com/office/officeart/2005/8/layout/hierarchy1"/>
    <dgm:cxn modelId="{C1F1BFC2-25B0-46BB-995A-65715A5D1908}" srcId="{A4ED5F83-2A3B-450A-B3BE-FE74457BEA1D}" destId="{3273E7B3-69B1-42F8-A3FF-E552A2A56B5B}" srcOrd="0" destOrd="0" parTransId="{47016684-983A-4EE4-A81E-E1E61DB59F6E}" sibTransId="{0EAF0B55-DAD6-4A35-AEEB-88DF2A8695F3}"/>
    <dgm:cxn modelId="{5C20A1D3-7FDF-45F3-9AC7-E6B53500A7CB}" type="presOf" srcId="{801B682E-1873-4DD0-94BF-B861509FCD0B}" destId="{27846959-7C2B-45C6-96E1-09C83E98CEA5}" srcOrd="0" destOrd="0" presId="urn:microsoft.com/office/officeart/2005/8/layout/hierarchy1"/>
    <dgm:cxn modelId="{3FDA8209-DCC6-4084-8DEE-E3853A4FC65F}" type="presParOf" srcId="{7ED0E97F-5844-486F-B331-B2D4CA3AB0B8}" destId="{EEC451F5-EA36-4B75-AE52-AE4407D2F1F4}" srcOrd="0" destOrd="0" presId="urn:microsoft.com/office/officeart/2005/8/layout/hierarchy1"/>
    <dgm:cxn modelId="{6B65CF6E-FAA3-4660-861E-89F318C45C0C}" type="presParOf" srcId="{EEC451F5-EA36-4B75-AE52-AE4407D2F1F4}" destId="{8EDA02D2-C448-4EF5-869C-FA901E9D17F8}" srcOrd="0" destOrd="0" presId="urn:microsoft.com/office/officeart/2005/8/layout/hierarchy1"/>
    <dgm:cxn modelId="{8AB4790D-D05F-4A04-82F6-46F3A13E1C58}" type="presParOf" srcId="{8EDA02D2-C448-4EF5-869C-FA901E9D17F8}" destId="{1F17BB2C-206A-4DB9-8EF0-7F442A1E4D93}" srcOrd="0" destOrd="0" presId="urn:microsoft.com/office/officeart/2005/8/layout/hierarchy1"/>
    <dgm:cxn modelId="{B787B56F-799B-46CF-8FFD-9166BB1DABA6}" type="presParOf" srcId="{8EDA02D2-C448-4EF5-869C-FA901E9D17F8}" destId="{78D02E6D-2794-4E71-9368-B3F2677C438F}" srcOrd="1" destOrd="0" presId="urn:microsoft.com/office/officeart/2005/8/layout/hierarchy1"/>
    <dgm:cxn modelId="{13840E28-80C6-4EEE-B2C5-5057A5D23336}" type="presParOf" srcId="{EEC451F5-EA36-4B75-AE52-AE4407D2F1F4}" destId="{F798A992-CA09-4C02-A3D9-1CF2DDD12C21}" srcOrd="1" destOrd="0" presId="urn:microsoft.com/office/officeart/2005/8/layout/hierarchy1"/>
    <dgm:cxn modelId="{FA37306A-1E71-4CFC-826B-89F649CE3A8D}" type="presParOf" srcId="{7ED0E97F-5844-486F-B331-B2D4CA3AB0B8}" destId="{EBC01076-BD5B-4749-87CA-2096A289881D}" srcOrd="1" destOrd="0" presId="urn:microsoft.com/office/officeart/2005/8/layout/hierarchy1"/>
    <dgm:cxn modelId="{F276A9C8-77B6-453A-ACB6-1FB9E14617CA}" type="presParOf" srcId="{EBC01076-BD5B-4749-87CA-2096A289881D}" destId="{65222535-7A77-478D-AFAD-408298CCCEDA}" srcOrd="0" destOrd="0" presId="urn:microsoft.com/office/officeart/2005/8/layout/hierarchy1"/>
    <dgm:cxn modelId="{8AB0CD9B-7AB3-40F8-BBA7-63C5A4313C55}" type="presParOf" srcId="{65222535-7A77-478D-AFAD-408298CCCEDA}" destId="{02A56F6B-D400-45B9-882E-88650F888B15}" srcOrd="0" destOrd="0" presId="urn:microsoft.com/office/officeart/2005/8/layout/hierarchy1"/>
    <dgm:cxn modelId="{3883E11E-F0DC-4D44-8B7B-BB839FDE3BF4}" type="presParOf" srcId="{65222535-7A77-478D-AFAD-408298CCCEDA}" destId="{037E58C7-B68F-43EB-84FF-758EBCB1C4A4}" srcOrd="1" destOrd="0" presId="urn:microsoft.com/office/officeart/2005/8/layout/hierarchy1"/>
    <dgm:cxn modelId="{5A70D6E4-3ECA-4CCE-A445-4396EBC0C611}" type="presParOf" srcId="{EBC01076-BD5B-4749-87CA-2096A289881D}" destId="{3759D5DF-439C-4675-8687-99A6F30CE16C}" srcOrd="1" destOrd="0" presId="urn:microsoft.com/office/officeart/2005/8/layout/hierarchy1"/>
    <dgm:cxn modelId="{D30128B9-5A79-45C2-AB9C-AB7C52F026C0}" type="presParOf" srcId="{3759D5DF-439C-4675-8687-99A6F30CE16C}" destId="{837F0629-9BA8-4A66-B401-652B4B54B4DD}" srcOrd="0" destOrd="0" presId="urn:microsoft.com/office/officeart/2005/8/layout/hierarchy1"/>
    <dgm:cxn modelId="{1E8C07ED-72B2-4299-AB4A-7C160B447BED}" type="presParOf" srcId="{3759D5DF-439C-4675-8687-99A6F30CE16C}" destId="{B182CA7B-F7D1-4193-B848-F5FB5A3F7BCF}" srcOrd="1" destOrd="0" presId="urn:microsoft.com/office/officeart/2005/8/layout/hierarchy1"/>
    <dgm:cxn modelId="{717CB77E-EB44-428C-B7AA-DC5929CE461C}" type="presParOf" srcId="{B182CA7B-F7D1-4193-B848-F5FB5A3F7BCF}" destId="{6B190AC4-D092-444C-96BD-F98E2DBDC6C7}" srcOrd="0" destOrd="0" presId="urn:microsoft.com/office/officeart/2005/8/layout/hierarchy1"/>
    <dgm:cxn modelId="{1680030E-F22B-40F7-B47B-767F32E47326}" type="presParOf" srcId="{6B190AC4-D092-444C-96BD-F98E2DBDC6C7}" destId="{35DF0553-51FA-4B3A-9683-43E87CB69863}" srcOrd="0" destOrd="0" presId="urn:microsoft.com/office/officeart/2005/8/layout/hierarchy1"/>
    <dgm:cxn modelId="{F2A99B27-BF9C-4BAF-81B1-A30AA52BC281}" type="presParOf" srcId="{6B190AC4-D092-444C-96BD-F98E2DBDC6C7}" destId="{163FE91A-E73A-4F14-824B-72751F4CFB3C}" srcOrd="1" destOrd="0" presId="urn:microsoft.com/office/officeart/2005/8/layout/hierarchy1"/>
    <dgm:cxn modelId="{5811D168-6E54-4117-A668-ABC52AE9C2CA}" type="presParOf" srcId="{B182CA7B-F7D1-4193-B848-F5FB5A3F7BCF}" destId="{5638AF69-93D5-449A-B196-B2776A1BEBC1}" srcOrd="1" destOrd="0" presId="urn:microsoft.com/office/officeart/2005/8/layout/hierarchy1"/>
    <dgm:cxn modelId="{C915982E-7B5E-418C-8874-0015051757D1}" type="presParOf" srcId="{3759D5DF-439C-4675-8687-99A6F30CE16C}" destId="{27846959-7C2B-45C6-96E1-09C83E98CEA5}" srcOrd="2" destOrd="0" presId="urn:microsoft.com/office/officeart/2005/8/layout/hierarchy1"/>
    <dgm:cxn modelId="{AE427326-B231-4179-825F-230A80E2B6AA}" type="presParOf" srcId="{3759D5DF-439C-4675-8687-99A6F30CE16C}" destId="{CEE1ADB4-7222-45EE-BDA1-2BC0DE295058}" srcOrd="3" destOrd="0" presId="urn:microsoft.com/office/officeart/2005/8/layout/hierarchy1"/>
    <dgm:cxn modelId="{17FC37BA-8606-4C65-981F-0096886D0545}" type="presParOf" srcId="{CEE1ADB4-7222-45EE-BDA1-2BC0DE295058}" destId="{A8EE5C13-2DFA-452A-AF24-FA8207DC968E}" srcOrd="0" destOrd="0" presId="urn:microsoft.com/office/officeart/2005/8/layout/hierarchy1"/>
    <dgm:cxn modelId="{33DCFA13-FF57-4C62-B7FD-C1ACF2BE03A6}" type="presParOf" srcId="{A8EE5C13-2DFA-452A-AF24-FA8207DC968E}" destId="{E6329EF0-7F00-4557-A2D2-59E38BC18BD6}" srcOrd="0" destOrd="0" presId="urn:microsoft.com/office/officeart/2005/8/layout/hierarchy1"/>
    <dgm:cxn modelId="{E6F39C51-11F2-42C9-B7CB-935A01A65893}" type="presParOf" srcId="{A8EE5C13-2DFA-452A-AF24-FA8207DC968E}" destId="{A2A55051-51A5-49A8-807F-1071419BDFCD}" srcOrd="1" destOrd="0" presId="urn:microsoft.com/office/officeart/2005/8/layout/hierarchy1"/>
    <dgm:cxn modelId="{F170EA6E-5DA3-4E94-8859-FAF68F39C0C1}" type="presParOf" srcId="{CEE1ADB4-7222-45EE-BDA1-2BC0DE295058}" destId="{E62391A4-EB8D-4CB4-91C1-415093A71900}" srcOrd="1" destOrd="0" presId="urn:microsoft.com/office/officeart/2005/8/layout/hierarchy1"/>
    <dgm:cxn modelId="{7C6C09DA-9564-4FF6-A4C6-BE919417C5FC}" type="presParOf" srcId="{7ED0E97F-5844-486F-B331-B2D4CA3AB0B8}" destId="{CA11CF76-1D84-40E1-A31B-245C54529385}" srcOrd="2" destOrd="0" presId="urn:microsoft.com/office/officeart/2005/8/layout/hierarchy1"/>
    <dgm:cxn modelId="{B9EE6A5D-AE70-45C0-A5F5-2F946EDBE7D8}" type="presParOf" srcId="{CA11CF76-1D84-40E1-A31B-245C54529385}" destId="{F8C50BB4-156B-4A57-B3E1-84FC26F903BF}" srcOrd="0" destOrd="0" presId="urn:microsoft.com/office/officeart/2005/8/layout/hierarchy1"/>
    <dgm:cxn modelId="{697BCFEE-C468-40C9-8023-EDC42C649212}" type="presParOf" srcId="{F8C50BB4-156B-4A57-B3E1-84FC26F903BF}" destId="{FD95270B-D864-4AA2-AF51-BD8C55D74F19}" srcOrd="0" destOrd="0" presId="urn:microsoft.com/office/officeart/2005/8/layout/hierarchy1"/>
    <dgm:cxn modelId="{76128261-F8B9-4289-A757-3EAD0CF5034F}" type="presParOf" srcId="{F8C50BB4-156B-4A57-B3E1-84FC26F903BF}" destId="{55C7B3F2-756A-41D9-94F9-B812D1C93D05}" srcOrd="1" destOrd="0" presId="urn:microsoft.com/office/officeart/2005/8/layout/hierarchy1"/>
    <dgm:cxn modelId="{207CE5E0-F639-4730-8B0F-E74ED3871E07}" type="presParOf" srcId="{CA11CF76-1D84-40E1-A31B-245C54529385}" destId="{879FA49B-369E-4503-9FD3-14400618706B}" srcOrd="1" destOrd="0" presId="urn:microsoft.com/office/officeart/2005/8/layout/hierarchy1"/>
    <dgm:cxn modelId="{C74F0869-F164-4C97-9D51-CC694301E9C5}" type="presParOf" srcId="{879FA49B-369E-4503-9FD3-14400618706B}" destId="{4D55CB99-2674-4BD8-97B7-7B92648BA8F1}" srcOrd="0" destOrd="0" presId="urn:microsoft.com/office/officeart/2005/8/layout/hierarchy1"/>
    <dgm:cxn modelId="{3BE3A9DA-3A2E-4E50-9155-96CA2F39D7F7}" type="presParOf" srcId="{879FA49B-369E-4503-9FD3-14400618706B}" destId="{3FC2FC3A-466B-4064-BC71-C384C6F190D6}" srcOrd="1" destOrd="0" presId="urn:microsoft.com/office/officeart/2005/8/layout/hierarchy1"/>
    <dgm:cxn modelId="{818D9EDF-3F49-4956-A606-0AA0515614F4}" type="presParOf" srcId="{3FC2FC3A-466B-4064-BC71-C384C6F190D6}" destId="{1D71FF81-3F85-465C-86C1-969DD9D8D33C}" srcOrd="0" destOrd="0" presId="urn:microsoft.com/office/officeart/2005/8/layout/hierarchy1"/>
    <dgm:cxn modelId="{8BCE5135-DD84-42D4-B6C8-51B8C16297C8}" type="presParOf" srcId="{1D71FF81-3F85-465C-86C1-969DD9D8D33C}" destId="{925AF415-55D1-4D15-9B78-A883F5A295D9}" srcOrd="0" destOrd="0" presId="urn:microsoft.com/office/officeart/2005/8/layout/hierarchy1"/>
    <dgm:cxn modelId="{3BA327EE-7DCC-467B-880B-B0BAF443E8BC}" type="presParOf" srcId="{1D71FF81-3F85-465C-86C1-969DD9D8D33C}" destId="{9FBD098A-B118-4859-89B1-24B5CF8AB72E}" srcOrd="1" destOrd="0" presId="urn:microsoft.com/office/officeart/2005/8/layout/hierarchy1"/>
    <dgm:cxn modelId="{FF61A76A-BBA1-4E1A-A8E0-FE977EC4FB9B}" type="presParOf" srcId="{3FC2FC3A-466B-4064-BC71-C384C6F190D6}" destId="{3636F787-4A2A-4039-A804-33DF5FB3A6FB}" srcOrd="1" destOrd="0" presId="urn:microsoft.com/office/officeart/2005/8/layout/hierarchy1"/>
    <dgm:cxn modelId="{C95425A5-E935-446B-A25F-1402DDD188F5}" type="presParOf" srcId="{879FA49B-369E-4503-9FD3-14400618706B}" destId="{AB898214-7FBD-4CC0-9722-BFB428B555F1}" srcOrd="2" destOrd="0" presId="urn:microsoft.com/office/officeart/2005/8/layout/hierarchy1"/>
    <dgm:cxn modelId="{1E2A9535-5F1F-48F2-B5E5-EFB696C26931}" type="presParOf" srcId="{879FA49B-369E-4503-9FD3-14400618706B}" destId="{B1A379DD-E83F-4FE7-82B5-8480D5843C6A}" srcOrd="3" destOrd="0" presId="urn:microsoft.com/office/officeart/2005/8/layout/hierarchy1"/>
    <dgm:cxn modelId="{9B2975D4-1CC0-4D58-8B2C-728B14A5BAE9}" type="presParOf" srcId="{B1A379DD-E83F-4FE7-82B5-8480D5843C6A}" destId="{B792A092-241E-4E38-8213-B8CB6A0AEBB7}" srcOrd="0" destOrd="0" presId="urn:microsoft.com/office/officeart/2005/8/layout/hierarchy1"/>
    <dgm:cxn modelId="{D4E8D97B-78DC-4529-B2D8-8DEBA73B00E4}" type="presParOf" srcId="{B792A092-241E-4E38-8213-B8CB6A0AEBB7}" destId="{6A024338-4697-4CA9-BD0A-938428FF2D5B}" srcOrd="0" destOrd="0" presId="urn:microsoft.com/office/officeart/2005/8/layout/hierarchy1"/>
    <dgm:cxn modelId="{A5C35637-EB49-4F83-8DD4-741371B85DC2}" type="presParOf" srcId="{B792A092-241E-4E38-8213-B8CB6A0AEBB7}" destId="{E5C068BE-4F31-49BA-8BC4-CEB7CCA44D5D}" srcOrd="1" destOrd="0" presId="urn:microsoft.com/office/officeart/2005/8/layout/hierarchy1"/>
    <dgm:cxn modelId="{6DF21F5C-7B4E-4BF2-8E70-534075F0FD92}" type="presParOf" srcId="{B1A379DD-E83F-4FE7-82B5-8480D5843C6A}" destId="{E953DF33-0846-4CB1-9D19-592A6D761D2E}" srcOrd="1" destOrd="0" presId="urn:microsoft.com/office/officeart/2005/8/layout/hierarchy1"/>
    <dgm:cxn modelId="{22477FEF-8328-4DBA-9382-3FB6B1F41C97}" type="presParOf" srcId="{7ED0E97F-5844-486F-B331-B2D4CA3AB0B8}" destId="{2B7A0F2A-DEA5-4153-8F84-21768FFC96BD}" srcOrd="3" destOrd="0" presId="urn:microsoft.com/office/officeart/2005/8/layout/hierarchy1"/>
    <dgm:cxn modelId="{8CD0520F-C430-4778-92A4-C53B0F7B4AA3}" type="presParOf" srcId="{2B7A0F2A-DEA5-4153-8F84-21768FFC96BD}" destId="{D489CA66-B7E3-479E-BF6A-0FB39BE63722}" srcOrd="0" destOrd="0" presId="urn:microsoft.com/office/officeart/2005/8/layout/hierarchy1"/>
    <dgm:cxn modelId="{E5CB6CEA-2AA8-40F6-97A3-AC232473C4AE}" type="presParOf" srcId="{D489CA66-B7E3-479E-BF6A-0FB39BE63722}" destId="{0F85D31A-C307-4387-B68A-88AC2B7E46B3}" srcOrd="0" destOrd="0" presId="urn:microsoft.com/office/officeart/2005/8/layout/hierarchy1"/>
    <dgm:cxn modelId="{A3884E07-D31D-43FA-99D8-4D4ABE61F2B2}" type="presParOf" srcId="{D489CA66-B7E3-479E-BF6A-0FB39BE63722}" destId="{2F43B85C-FBCD-43D7-A663-59DA024CD708}" srcOrd="1" destOrd="0" presId="urn:microsoft.com/office/officeart/2005/8/layout/hierarchy1"/>
    <dgm:cxn modelId="{85EC0A78-A827-46C0-9521-8EBADB28B53B}" type="presParOf" srcId="{2B7A0F2A-DEA5-4153-8F84-21768FFC96BD}" destId="{5683A893-5C5A-4591-B211-55191A22206F}" srcOrd="1" destOrd="0" presId="urn:microsoft.com/office/officeart/2005/8/layout/hierarchy1"/>
    <dgm:cxn modelId="{FC52BBE6-9424-4BDE-BBF3-BD74348113D9}" type="presParOf" srcId="{5683A893-5C5A-4591-B211-55191A22206F}" destId="{ACDEFFAA-A3FB-4464-A130-9435E35ADAB8}" srcOrd="0" destOrd="0" presId="urn:microsoft.com/office/officeart/2005/8/layout/hierarchy1"/>
    <dgm:cxn modelId="{E07EF075-4EE2-401C-84E8-D12C57894583}" type="presParOf" srcId="{5683A893-5C5A-4591-B211-55191A22206F}" destId="{0375C898-775B-4473-8046-5E70FF7272DA}" srcOrd="1" destOrd="0" presId="urn:microsoft.com/office/officeart/2005/8/layout/hierarchy1"/>
    <dgm:cxn modelId="{91331608-82DE-4F14-9BC5-692B13E7F70B}" type="presParOf" srcId="{0375C898-775B-4473-8046-5E70FF7272DA}" destId="{E18A7BEA-23E6-48EE-895E-69F705257C77}" srcOrd="0" destOrd="0" presId="urn:microsoft.com/office/officeart/2005/8/layout/hierarchy1"/>
    <dgm:cxn modelId="{FC62DAFD-4FAA-49EE-97EB-239431B0DB30}" type="presParOf" srcId="{E18A7BEA-23E6-48EE-895E-69F705257C77}" destId="{F4051F12-02BA-46DB-80F8-9AB472272CA6}" srcOrd="0" destOrd="0" presId="urn:microsoft.com/office/officeart/2005/8/layout/hierarchy1"/>
    <dgm:cxn modelId="{86769A2A-1BEE-48DD-B055-04E05008F08D}" type="presParOf" srcId="{E18A7BEA-23E6-48EE-895E-69F705257C77}" destId="{0C2C13CF-15F1-4FB5-A9EB-107F8FE1E90F}" srcOrd="1" destOrd="0" presId="urn:microsoft.com/office/officeart/2005/8/layout/hierarchy1"/>
    <dgm:cxn modelId="{12938F9E-82EE-4470-A963-F419157A36DB}" type="presParOf" srcId="{0375C898-775B-4473-8046-5E70FF7272DA}" destId="{473989C2-8E5A-434E-8350-323F282190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FD32E6-A709-4F18-9E42-7DB1D18F3453}" type="doc">
      <dgm:prSet loTypeId="urn:microsoft.com/office/officeart/2018/2/layout/IconVerticalSolidList" loCatId="icon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B1884-9EDF-4A49-B6B6-94AA0742B5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Data was collected from people in 50 states in America through telephone interviews.</a:t>
          </a:r>
        </a:p>
      </dgm:t>
    </dgm:pt>
    <dgm:pt modelId="{D991A5DE-5825-4B0B-86F0-AF2A2A403E93}" type="parTrans" cxnId="{1EAA06CB-0B4B-4786-9D30-15EB3C2C61D4}">
      <dgm:prSet/>
      <dgm:spPr/>
      <dgm:t>
        <a:bodyPr/>
        <a:lstStyle/>
        <a:p>
          <a:endParaRPr lang="en-US"/>
        </a:p>
      </dgm:t>
    </dgm:pt>
    <dgm:pt modelId="{EC13A8BD-80C2-41EA-AE0F-803FE6EB9CD5}" type="sibTrans" cxnId="{1EAA06CB-0B4B-4786-9D30-15EB3C2C61D4}">
      <dgm:prSet/>
      <dgm:spPr/>
      <dgm:t>
        <a:bodyPr/>
        <a:lstStyle/>
        <a:p>
          <a:endParaRPr lang="en-US"/>
        </a:p>
      </dgm:t>
    </dgm:pt>
    <dgm:pt modelId="{2EC65303-F968-4A5C-B488-28CBBC809F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400" b="1" dirty="0" err="1"/>
            <a:t>Shape</a:t>
          </a:r>
          <a:r>
            <a:rPr lang="tr-TR" sz="1400" b="1" dirty="0"/>
            <a:t> :  (445132, 40</a:t>
          </a:r>
          <a:r>
            <a:rPr lang="tr-TR" sz="1400" dirty="0"/>
            <a:t>)</a:t>
          </a:r>
          <a:endParaRPr lang="en-US" sz="1400" dirty="0"/>
        </a:p>
      </dgm:t>
    </dgm:pt>
    <dgm:pt modelId="{74CB9E21-A163-4409-BBB3-38BDB955473F}" type="parTrans" cxnId="{FCCFCB83-6C31-4BF8-A63B-97E90777D87C}">
      <dgm:prSet/>
      <dgm:spPr/>
      <dgm:t>
        <a:bodyPr/>
        <a:lstStyle/>
        <a:p>
          <a:endParaRPr lang="en-US"/>
        </a:p>
      </dgm:t>
    </dgm:pt>
    <dgm:pt modelId="{6DE2C958-A152-48FB-962D-785F4F476BEA}" type="sibTrans" cxnId="{FCCFCB83-6C31-4BF8-A63B-97E90777D87C}">
      <dgm:prSet/>
      <dgm:spPr/>
      <dgm:t>
        <a:bodyPr/>
        <a:lstStyle/>
        <a:p>
          <a:endParaRPr lang="en-US"/>
        </a:p>
      </dgm:t>
    </dgm:pt>
    <dgm:pt modelId="{1A992F8A-768A-47B1-95D3-6E312671EF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Categorical Data Set</a:t>
          </a:r>
        </a:p>
      </dgm:t>
    </dgm:pt>
    <dgm:pt modelId="{09854F57-F481-43C6-8F98-6E639C9F582C}" type="parTrans" cxnId="{33F660F8-CF41-4B5B-B571-5EF444C44E54}">
      <dgm:prSet/>
      <dgm:spPr/>
      <dgm:t>
        <a:bodyPr/>
        <a:lstStyle/>
        <a:p>
          <a:endParaRPr lang="en-US"/>
        </a:p>
      </dgm:t>
    </dgm:pt>
    <dgm:pt modelId="{186E8703-07F9-445E-AC4A-8F8530D1363D}" type="sibTrans" cxnId="{33F660F8-CF41-4B5B-B571-5EF444C44E54}">
      <dgm:prSet/>
      <dgm:spPr/>
      <dgm:t>
        <a:bodyPr/>
        <a:lstStyle/>
        <a:p>
          <a:endParaRPr lang="en-US"/>
        </a:p>
      </dgm:t>
    </dgm:pt>
    <dgm:pt modelId="{672A6082-4E49-4F16-89C8-0C87F3EB8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Purpose of the Project: To discover indicators related to heart disease</a:t>
          </a:r>
        </a:p>
      </dgm:t>
    </dgm:pt>
    <dgm:pt modelId="{530397F3-8B6A-4809-9A77-570C74295953}" type="parTrans" cxnId="{713F73DF-E897-4ECB-810D-290541F1BF20}">
      <dgm:prSet/>
      <dgm:spPr/>
      <dgm:t>
        <a:bodyPr/>
        <a:lstStyle/>
        <a:p>
          <a:endParaRPr lang="en-US"/>
        </a:p>
      </dgm:t>
    </dgm:pt>
    <dgm:pt modelId="{B3C3C750-9092-4CCE-96E5-CE879BDC1FAF}" type="sibTrans" cxnId="{713F73DF-E897-4ECB-810D-290541F1BF20}">
      <dgm:prSet/>
      <dgm:spPr/>
      <dgm:t>
        <a:bodyPr/>
        <a:lstStyle/>
        <a:p>
          <a:endParaRPr lang="en-US"/>
        </a:p>
      </dgm:t>
    </dgm:pt>
    <dgm:pt modelId="{445ACD17-3300-4475-B6F2-9F40F44FCFDE}" type="pres">
      <dgm:prSet presAssocID="{EDFD32E6-A709-4F18-9E42-7DB1D18F3453}" presName="root" presStyleCnt="0">
        <dgm:presLayoutVars>
          <dgm:dir/>
          <dgm:resizeHandles val="exact"/>
        </dgm:presLayoutVars>
      </dgm:prSet>
      <dgm:spPr/>
    </dgm:pt>
    <dgm:pt modelId="{552617A7-FE45-4582-B14B-00565635C32B}" type="pres">
      <dgm:prSet presAssocID="{672A6082-4E49-4F16-89C8-0C87F3EB861D}" presName="compNode" presStyleCnt="0"/>
      <dgm:spPr/>
    </dgm:pt>
    <dgm:pt modelId="{04820FDC-467C-4C80-8FFD-3087A515E8E6}" type="pres">
      <dgm:prSet presAssocID="{672A6082-4E49-4F16-89C8-0C87F3EB861D}" presName="bgRect" presStyleLbl="bgShp" presStyleIdx="0" presStyleCnt="4"/>
      <dgm:spPr/>
    </dgm:pt>
    <dgm:pt modelId="{9A825FB7-E052-4B58-B868-C8B1B33D1274}" type="pres">
      <dgm:prSet presAssocID="{672A6082-4E49-4F16-89C8-0C87F3EB86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1F4F87C-2630-41CA-A713-1D32C85016CC}" type="pres">
      <dgm:prSet presAssocID="{672A6082-4E49-4F16-89C8-0C87F3EB861D}" presName="spaceRect" presStyleCnt="0"/>
      <dgm:spPr/>
    </dgm:pt>
    <dgm:pt modelId="{E5DFCDDD-1502-41C0-B0F9-9E8BF300841E}" type="pres">
      <dgm:prSet presAssocID="{672A6082-4E49-4F16-89C8-0C87F3EB861D}" presName="parTx" presStyleLbl="revTx" presStyleIdx="0" presStyleCnt="4">
        <dgm:presLayoutVars>
          <dgm:chMax val="0"/>
          <dgm:chPref val="0"/>
        </dgm:presLayoutVars>
      </dgm:prSet>
      <dgm:spPr/>
    </dgm:pt>
    <dgm:pt modelId="{F188889E-BD98-4C29-A27C-E718D07E5E9F}" type="pres">
      <dgm:prSet presAssocID="{B3C3C750-9092-4CCE-96E5-CE879BDC1FAF}" presName="sibTrans" presStyleCnt="0"/>
      <dgm:spPr/>
    </dgm:pt>
    <dgm:pt modelId="{81EA4CBA-B475-4BF2-8237-2FA6AB5F46D1}" type="pres">
      <dgm:prSet presAssocID="{2DBB1884-9EDF-4A49-B6B6-94AA0742B58D}" presName="compNode" presStyleCnt="0"/>
      <dgm:spPr/>
    </dgm:pt>
    <dgm:pt modelId="{B03F9FA7-9181-4A17-8F42-4FFB85B0702B}" type="pres">
      <dgm:prSet presAssocID="{2DBB1884-9EDF-4A49-B6B6-94AA0742B58D}" presName="bgRect" presStyleLbl="bgShp" presStyleIdx="1" presStyleCnt="4"/>
      <dgm:spPr/>
    </dgm:pt>
    <dgm:pt modelId="{439D9704-6B41-4496-8DC1-174796638826}" type="pres">
      <dgm:prSet presAssocID="{2DBB1884-9EDF-4A49-B6B6-94AA0742B58D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004DC5F1-4090-4432-8ACC-D98C511FDDBA}" type="pres">
      <dgm:prSet presAssocID="{2DBB1884-9EDF-4A49-B6B6-94AA0742B58D}" presName="spaceRect" presStyleCnt="0"/>
      <dgm:spPr/>
    </dgm:pt>
    <dgm:pt modelId="{8F6C11DE-1C4F-47F0-B149-1759D057BDEA}" type="pres">
      <dgm:prSet presAssocID="{2DBB1884-9EDF-4A49-B6B6-94AA0742B58D}" presName="parTx" presStyleLbl="revTx" presStyleIdx="1" presStyleCnt="4" custScaleX="108157">
        <dgm:presLayoutVars>
          <dgm:chMax val="0"/>
          <dgm:chPref val="0"/>
        </dgm:presLayoutVars>
      </dgm:prSet>
      <dgm:spPr/>
    </dgm:pt>
    <dgm:pt modelId="{7D01E223-BB85-4BBB-9536-655901F09126}" type="pres">
      <dgm:prSet presAssocID="{EC13A8BD-80C2-41EA-AE0F-803FE6EB9CD5}" presName="sibTrans" presStyleCnt="0"/>
      <dgm:spPr/>
    </dgm:pt>
    <dgm:pt modelId="{8F4BEAED-B7F1-40F0-8D76-95F3004374FE}" type="pres">
      <dgm:prSet presAssocID="{2EC65303-F968-4A5C-B488-28CBBC809F46}" presName="compNode" presStyleCnt="0"/>
      <dgm:spPr/>
    </dgm:pt>
    <dgm:pt modelId="{28A51EBB-044E-4D6E-8823-110F9A1F3166}" type="pres">
      <dgm:prSet presAssocID="{2EC65303-F968-4A5C-B488-28CBBC809F46}" presName="bgRect" presStyleLbl="bgShp" presStyleIdx="2" presStyleCnt="4"/>
      <dgm:spPr/>
    </dgm:pt>
    <dgm:pt modelId="{8451A413-B17D-4D79-AEB9-05A8164FE474}" type="pres">
      <dgm:prSet presAssocID="{2EC65303-F968-4A5C-B488-28CBBC809F46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C1D4BEB2-EF8A-4DA9-A091-534DD23590EE}" type="pres">
      <dgm:prSet presAssocID="{2EC65303-F968-4A5C-B488-28CBBC809F46}" presName="spaceRect" presStyleCnt="0"/>
      <dgm:spPr/>
    </dgm:pt>
    <dgm:pt modelId="{78B03282-DCBB-4E4D-8751-4BE637A99926}" type="pres">
      <dgm:prSet presAssocID="{2EC65303-F968-4A5C-B488-28CBBC809F46}" presName="parTx" presStyleLbl="revTx" presStyleIdx="2" presStyleCnt="4">
        <dgm:presLayoutVars>
          <dgm:chMax val="0"/>
          <dgm:chPref val="0"/>
        </dgm:presLayoutVars>
      </dgm:prSet>
      <dgm:spPr/>
    </dgm:pt>
    <dgm:pt modelId="{46C91128-C35F-47D0-AA0E-11EBDEADEF69}" type="pres">
      <dgm:prSet presAssocID="{6DE2C958-A152-48FB-962D-785F4F476BEA}" presName="sibTrans" presStyleCnt="0"/>
      <dgm:spPr/>
    </dgm:pt>
    <dgm:pt modelId="{5465B984-E5B4-4074-AC15-DD975EB34697}" type="pres">
      <dgm:prSet presAssocID="{1A992F8A-768A-47B1-95D3-6E312671EF44}" presName="compNode" presStyleCnt="0"/>
      <dgm:spPr/>
    </dgm:pt>
    <dgm:pt modelId="{9852CF33-0760-4FE5-8D54-F06319E425C3}" type="pres">
      <dgm:prSet presAssocID="{1A992F8A-768A-47B1-95D3-6E312671EF44}" presName="bgRect" presStyleLbl="bgShp" presStyleIdx="3" presStyleCnt="4"/>
      <dgm:spPr/>
    </dgm:pt>
    <dgm:pt modelId="{71465E3F-F0D1-464D-BAB3-0CD21B0E4A66}" type="pres">
      <dgm:prSet presAssocID="{1A992F8A-768A-47B1-95D3-6E312671EF44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EE4B4A-8460-4B06-990B-275DA405DA23}" type="pres">
      <dgm:prSet presAssocID="{1A992F8A-768A-47B1-95D3-6E312671EF44}" presName="spaceRect" presStyleCnt="0"/>
      <dgm:spPr/>
    </dgm:pt>
    <dgm:pt modelId="{6618F0E5-F885-4414-909D-7EEFBEA5804B}" type="pres">
      <dgm:prSet presAssocID="{1A992F8A-768A-47B1-95D3-6E312671EF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52607C-8C9C-4F16-ACD9-0EDB03857B17}" type="presOf" srcId="{1A992F8A-768A-47B1-95D3-6E312671EF44}" destId="{6618F0E5-F885-4414-909D-7EEFBEA5804B}" srcOrd="0" destOrd="0" presId="urn:microsoft.com/office/officeart/2018/2/layout/IconVerticalSolidList"/>
    <dgm:cxn modelId="{FCCFCB83-6C31-4BF8-A63B-97E90777D87C}" srcId="{EDFD32E6-A709-4F18-9E42-7DB1D18F3453}" destId="{2EC65303-F968-4A5C-B488-28CBBC809F46}" srcOrd="2" destOrd="0" parTransId="{74CB9E21-A163-4409-BBB3-38BDB955473F}" sibTransId="{6DE2C958-A152-48FB-962D-785F4F476BEA}"/>
    <dgm:cxn modelId="{508071A0-27EB-4325-9C6B-0B9DD08F3747}" type="presOf" srcId="{2EC65303-F968-4A5C-B488-28CBBC809F46}" destId="{78B03282-DCBB-4E4D-8751-4BE637A99926}" srcOrd="0" destOrd="0" presId="urn:microsoft.com/office/officeart/2018/2/layout/IconVerticalSolidList"/>
    <dgm:cxn modelId="{840846B7-677B-454C-8C2B-FF5C9D81F89E}" type="presOf" srcId="{2DBB1884-9EDF-4A49-B6B6-94AA0742B58D}" destId="{8F6C11DE-1C4F-47F0-B149-1759D057BDEA}" srcOrd="0" destOrd="0" presId="urn:microsoft.com/office/officeart/2018/2/layout/IconVerticalSolidList"/>
    <dgm:cxn modelId="{1EAA06CB-0B4B-4786-9D30-15EB3C2C61D4}" srcId="{EDFD32E6-A709-4F18-9E42-7DB1D18F3453}" destId="{2DBB1884-9EDF-4A49-B6B6-94AA0742B58D}" srcOrd="1" destOrd="0" parTransId="{D991A5DE-5825-4B0B-86F0-AF2A2A403E93}" sibTransId="{EC13A8BD-80C2-41EA-AE0F-803FE6EB9CD5}"/>
    <dgm:cxn modelId="{713F73DF-E897-4ECB-810D-290541F1BF20}" srcId="{EDFD32E6-A709-4F18-9E42-7DB1D18F3453}" destId="{672A6082-4E49-4F16-89C8-0C87F3EB861D}" srcOrd="0" destOrd="0" parTransId="{530397F3-8B6A-4809-9A77-570C74295953}" sibTransId="{B3C3C750-9092-4CCE-96E5-CE879BDC1FAF}"/>
    <dgm:cxn modelId="{390181E7-154F-4530-8E4B-07659B8644EC}" type="presOf" srcId="{EDFD32E6-A709-4F18-9E42-7DB1D18F3453}" destId="{445ACD17-3300-4475-B6F2-9F40F44FCFDE}" srcOrd="0" destOrd="0" presId="urn:microsoft.com/office/officeart/2018/2/layout/IconVerticalSolidList"/>
    <dgm:cxn modelId="{33F660F8-CF41-4B5B-B571-5EF444C44E54}" srcId="{EDFD32E6-A709-4F18-9E42-7DB1D18F3453}" destId="{1A992F8A-768A-47B1-95D3-6E312671EF44}" srcOrd="3" destOrd="0" parTransId="{09854F57-F481-43C6-8F98-6E639C9F582C}" sibTransId="{186E8703-07F9-445E-AC4A-8F8530D1363D}"/>
    <dgm:cxn modelId="{0DD514FD-7D79-48CD-891D-E72094588426}" type="presOf" srcId="{672A6082-4E49-4F16-89C8-0C87F3EB861D}" destId="{E5DFCDDD-1502-41C0-B0F9-9E8BF300841E}" srcOrd="0" destOrd="0" presId="urn:microsoft.com/office/officeart/2018/2/layout/IconVerticalSolidList"/>
    <dgm:cxn modelId="{7D2FD7F7-7C61-4BCA-A1D0-14A7A60A715A}" type="presParOf" srcId="{445ACD17-3300-4475-B6F2-9F40F44FCFDE}" destId="{552617A7-FE45-4582-B14B-00565635C32B}" srcOrd="0" destOrd="0" presId="urn:microsoft.com/office/officeart/2018/2/layout/IconVerticalSolidList"/>
    <dgm:cxn modelId="{F5C2E93C-92ED-4487-87F0-F1C7D7B7AD9F}" type="presParOf" srcId="{552617A7-FE45-4582-B14B-00565635C32B}" destId="{04820FDC-467C-4C80-8FFD-3087A515E8E6}" srcOrd="0" destOrd="0" presId="urn:microsoft.com/office/officeart/2018/2/layout/IconVerticalSolidList"/>
    <dgm:cxn modelId="{B34B77B9-1AC0-4CD1-9672-CEF05BBEB5F0}" type="presParOf" srcId="{552617A7-FE45-4582-B14B-00565635C32B}" destId="{9A825FB7-E052-4B58-B868-C8B1B33D1274}" srcOrd="1" destOrd="0" presId="urn:microsoft.com/office/officeart/2018/2/layout/IconVerticalSolidList"/>
    <dgm:cxn modelId="{34AABFDF-F3B0-486A-83D1-48E43A5100E5}" type="presParOf" srcId="{552617A7-FE45-4582-B14B-00565635C32B}" destId="{F1F4F87C-2630-41CA-A713-1D32C85016CC}" srcOrd="2" destOrd="0" presId="urn:microsoft.com/office/officeart/2018/2/layout/IconVerticalSolidList"/>
    <dgm:cxn modelId="{1C2D4CD7-467B-4DEF-8853-D382EFF8F5CB}" type="presParOf" srcId="{552617A7-FE45-4582-B14B-00565635C32B}" destId="{E5DFCDDD-1502-41C0-B0F9-9E8BF300841E}" srcOrd="3" destOrd="0" presId="urn:microsoft.com/office/officeart/2018/2/layout/IconVerticalSolidList"/>
    <dgm:cxn modelId="{96F2D22A-489C-459B-907F-BC9DFD29B929}" type="presParOf" srcId="{445ACD17-3300-4475-B6F2-9F40F44FCFDE}" destId="{F188889E-BD98-4C29-A27C-E718D07E5E9F}" srcOrd="1" destOrd="0" presId="urn:microsoft.com/office/officeart/2018/2/layout/IconVerticalSolidList"/>
    <dgm:cxn modelId="{2AA614A6-F08A-45E4-A312-93E37303DE4B}" type="presParOf" srcId="{445ACD17-3300-4475-B6F2-9F40F44FCFDE}" destId="{81EA4CBA-B475-4BF2-8237-2FA6AB5F46D1}" srcOrd="2" destOrd="0" presId="urn:microsoft.com/office/officeart/2018/2/layout/IconVerticalSolidList"/>
    <dgm:cxn modelId="{E2D5BE68-72EC-42D3-877E-4CA242A6E1A2}" type="presParOf" srcId="{81EA4CBA-B475-4BF2-8237-2FA6AB5F46D1}" destId="{B03F9FA7-9181-4A17-8F42-4FFB85B0702B}" srcOrd="0" destOrd="0" presId="urn:microsoft.com/office/officeart/2018/2/layout/IconVerticalSolidList"/>
    <dgm:cxn modelId="{CA2552ED-2EF7-4E8E-AF3A-6D0585C6EBA7}" type="presParOf" srcId="{81EA4CBA-B475-4BF2-8237-2FA6AB5F46D1}" destId="{439D9704-6B41-4496-8DC1-174796638826}" srcOrd="1" destOrd="0" presId="urn:microsoft.com/office/officeart/2018/2/layout/IconVerticalSolidList"/>
    <dgm:cxn modelId="{2353657F-BDC1-43B7-9E4F-B428A2F8E9C8}" type="presParOf" srcId="{81EA4CBA-B475-4BF2-8237-2FA6AB5F46D1}" destId="{004DC5F1-4090-4432-8ACC-D98C511FDDBA}" srcOrd="2" destOrd="0" presId="urn:microsoft.com/office/officeart/2018/2/layout/IconVerticalSolidList"/>
    <dgm:cxn modelId="{D135EBCD-5982-4DF4-9158-F6F6F86F1C4B}" type="presParOf" srcId="{81EA4CBA-B475-4BF2-8237-2FA6AB5F46D1}" destId="{8F6C11DE-1C4F-47F0-B149-1759D057BDEA}" srcOrd="3" destOrd="0" presId="urn:microsoft.com/office/officeart/2018/2/layout/IconVerticalSolidList"/>
    <dgm:cxn modelId="{293908B0-000C-41AB-936E-77F4F50801D4}" type="presParOf" srcId="{445ACD17-3300-4475-B6F2-9F40F44FCFDE}" destId="{7D01E223-BB85-4BBB-9536-655901F09126}" srcOrd="3" destOrd="0" presId="urn:microsoft.com/office/officeart/2018/2/layout/IconVerticalSolidList"/>
    <dgm:cxn modelId="{1D251C5F-CDB4-4D90-B337-47AF1E543040}" type="presParOf" srcId="{445ACD17-3300-4475-B6F2-9F40F44FCFDE}" destId="{8F4BEAED-B7F1-40F0-8D76-95F3004374FE}" srcOrd="4" destOrd="0" presId="urn:microsoft.com/office/officeart/2018/2/layout/IconVerticalSolidList"/>
    <dgm:cxn modelId="{26B90C71-431A-4623-B4AE-663EC8DFB34E}" type="presParOf" srcId="{8F4BEAED-B7F1-40F0-8D76-95F3004374FE}" destId="{28A51EBB-044E-4D6E-8823-110F9A1F3166}" srcOrd="0" destOrd="0" presId="urn:microsoft.com/office/officeart/2018/2/layout/IconVerticalSolidList"/>
    <dgm:cxn modelId="{A8291A98-22C1-4DC0-B823-E177D8F23376}" type="presParOf" srcId="{8F4BEAED-B7F1-40F0-8D76-95F3004374FE}" destId="{8451A413-B17D-4D79-AEB9-05A8164FE474}" srcOrd="1" destOrd="0" presId="urn:microsoft.com/office/officeart/2018/2/layout/IconVerticalSolidList"/>
    <dgm:cxn modelId="{D2D7FE93-DC68-4760-B953-ECD3B03259AC}" type="presParOf" srcId="{8F4BEAED-B7F1-40F0-8D76-95F3004374FE}" destId="{C1D4BEB2-EF8A-4DA9-A091-534DD23590EE}" srcOrd="2" destOrd="0" presId="urn:microsoft.com/office/officeart/2018/2/layout/IconVerticalSolidList"/>
    <dgm:cxn modelId="{3D1ABD29-B7EA-49F9-8874-7E8B0377D905}" type="presParOf" srcId="{8F4BEAED-B7F1-40F0-8D76-95F3004374FE}" destId="{78B03282-DCBB-4E4D-8751-4BE637A99926}" srcOrd="3" destOrd="0" presId="urn:microsoft.com/office/officeart/2018/2/layout/IconVerticalSolidList"/>
    <dgm:cxn modelId="{A8EB6954-EA17-4502-BDBE-058B2DCD28E4}" type="presParOf" srcId="{445ACD17-3300-4475-B6F2-9F40F44FCFDE}" destId="{46C91128-C35F-47D0-AA0E-11EBDEADEF69}" srcOrd="5" destOrd="0" presId="urn:microsoft.com/office/officeart/2018/2/layout/IconVerticalSolidList"/>
    <dgm:cxn modelId="{1702BC9C-6CAE-469F-A6AA-17397C2362C9}" type="presParOf" srcId="{445ACD17-3300-4475-B6F2-9F40F44FCFDE}" destId="{5465B984-E5B4-4074-AC15-DD975EB34697}" srcOrd="6" destOrd="0" presId="urn:microsoft.com/office/officeart/2018/2/layout/IconVerticalSolidList"/>
    <dgm:cxn modelId="{9F8F0EBB-234A-45B1-8737-7BC4909AABF4}" type="presParOf" srcId="{5465B984-E5B4-4074-AC15-DD975EB34697}" destId="{9852CF33-0760-4FE5-8D54-F06319E425C3}" srcOrd="0" destOrd="0" presId="urn:microsoft.com/office/officeart/2018/2/layout/IconVerticalSolidList"/>
    <dgm:cxn modelId="{B44EC70E-322C-4589-94FA-15BF6EBF472E}" type="presParOf" srcId="{5465B984-E5B4-4074-AC15-DD975EB34697}" destId="{71465E3F-F0D1-464D-BAB3-0CD21B0E4A66}" srcOrd="1" destOrd="0" presId="urn:microsoft.com/office/officeart/2018/2/layout/IconVerticalSolidList"/>
    <dgm:cxn modelId="{9F199C8A-ED17-445B-8BC2-0E3F545F986A}" type="presParOf" srcId="{5465B984-E5B4-4074-AC15-DD975EB34697}" destId="{51EE4B4A-8460-4B06-990B-275DA405DA23}" srcOrd="2" destOrd="0" presId="urn:microsoft.com/office/officeart/2018/2/layout/IconVerticalSolidList"/>
    <dgm:cxn modelId="{3C3191B2-C746-4EBE-8AA3-5DACADB53961}" type="presParOf" srcId="{5465B984-E5B4-4074-AC15-DD975EB34697}" destId="{6618F0E5-F885-4414-909D-7EEFBEA580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E2C56-4A17-4062-B812-624CF5D51AF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30DCCB32-34DB-4B5A-A86D-3901D9C170FA}">
      <dgm:prSet phldrT="[Text]"/>
      <dgm:spPr/>
      <dgm:t>
        <a:bodyPr/>
        <a:lstStyle/>
        <a:p>
          <a:r>
            <a:rPr lang="tr-TR" dirty="0" err="1"/>
            <a:t>Check</a:t>
          </a:r>
          <a:r>
            <a:rPr lang="tr-TR" dirty="0"/>
            <a:t> </a:t>
          </a:r>
          <a:r>
            <a:rPr lang="tr-TR" dirty="0" err="1"/>
            <a:t>Null</a:t>
          </a:r>
          <a:r>
            <a:rPr lang="tr-TR" dirty="0"/>
            <a:t> </a:t>
          </a:r>
          <a:r>
            <a:rPr lang="tr-TR" dirty="0" err="1"/>
            <a:t>Values</a:t>
          </a:r>
          <a:endParaRPr lang="en-US" dirty="0"/>
        </a:p>
      </dgm:t>
    </dgm:pt>
    <dgm:pt modelId="{C1919C8C-D54C-4876-ABC9-368FFCB4BC77}" type="parTrans" cxnId="{BA073114-7E0F-4680-B6FC-EC3905F7942C}">
      <dgm:prSet/>
      <dgm:spPr/>
      <dgm:t>
        <a:bodyPr/>
        <a:lstStyle/>
        <a:p>
          <a:endParaRPr lang="en-US"/>
        </a:p>
      </dgm:t>
    </dgm:pt>
    <dgm:pt modelId="{1BB6AB2A-421B-4BD3-9FD7-9EC010C62BA9}" type="sibTrans" cxnId="{BA073114-7E0F-4680-B6FC-EC3905F7942C}">
      <dgm:prSet/>
      <dgm:spPr/>
      <dgm:t>
        <a:bodyPr/>
        <a:lstStyle/>
        <a:p>
          <a:endParaRPr lang="en-US"/>
        </a:p>
      </dgm:t>
    </dgm:pt>
    <dgm:pt modelId="{D4947F57-36A5-4E7A-9A3E-F6435B1CCAE1}">
      <dgm:prSet phldrT="[Text]"/>
      <dgm:spPr/>
      <dgm:t>
        <a:bodyPr/>
        <a:lstStyle/>
        <a:p>
          <a:r>
            <a:rPr lang="tr-TR" dirty="0" err="1"/>
            <a:t>Remove</a:t>
          </a:r>
          <a:r>
            <a:rPr lang="tr-TR" dirty="0"/>
            <a:t> </a:t>
          </a:r>
          <a:r>
            <a:rPr lang="tr-TR" dirty="0" err="1"/>
            <a:t>Missing</a:t>
          </a:r>
          <a:r>
            <a:rPr lang="tr-TR" dirty="0"/>
            <a:t> </a:t>
          </a:r>
          <a:r>
            <a:rPr lang="tr-TR" dirty="0" err="1"/>
            <a:t>Values</a:t>
          </a:r>
          <a:endParaRPr lang="en-US" dirty="0"/>
        </a:p>
      </dgm:t>
    </dgm:pt>
    <dgm:pt modelId="{BB919883-39C1-4432-A197-C5E7B250B2AB}" type="parTrans" cxnId="{71E665B8-82F9-47A4-9BA5-B070EEB40426}">
      <dgm:prSet/>
      <dgm:spPr/>
      <dgm:t>
        <a:bodyPr/>
        <a:lstStyle/>
        <a:p>
          <a:endParaRPr lang="en-US"/>
        </a:p>
      </dgm:t>
    </dgm:pt>
    <dgm:pt modelId="{EC16D69F-0E3F-4C3D-BC16-777855F80052}" type="sibTrans" cxnId="{71E665B8-82F9-47A4-9BA5-B070EEB40426}">
      <dgm:prSet/>
      <dgm:spPr/>
      <dgm:t>
        <a:bodyPr/>
        <a:lstStyle/>
        <a:p>
          <a:endParaRPr lang="en-US"/>
        </a:p>
      </dgm:t>
    </dgm:pt>
    <dgm:pt modelId="{538BC321-6E8B-4A84-8452-5A7E9D395AD8}">
      <dgm:prSet phldrT="[Text]"/>
      <dgm:spPr/>
      <dgm:t>
        <a:bodyPr/>
        <a:lstStyle/>
        <a:p>
          <a:r>
            <a:rPr lang="tr-TR" dirty="0" err="1"/>
            <a:t>Check</a:t>
          </a:r>
          <a:r>
            <a:rPr lang="tr-TR" dirty="0"/>
            <a:t> </a:t>
          </a:r>
          <a:r>
            <a:rPr lang="tr-TR" dirty="0" err="1"/>
            <a:t>Duplicated</a:t>
          </a:r>
          <a:r>
            <a:rPr lang="tr-TR" dirty="0"/>
            <a:t> </a:t>
          </a:r>
          <a:r>
            <a:rPr lang="tr-TR" dirty="0" err="1"/>
            <a:t>Values</a:t>
          </a:r>
          <a:endParaRPr lang="en-US" dirty="0"/>
        </a:p>
      </dgm:t>
    </dgm:pt>
    <dgm:pt modelId="{EA35D33B-1A29-45AB-864D-A65231DFCFDF}" type="parTrans" cxnId="{6DB81A91-179A-4580-9F78-63E4FCFB9702}">
      <dgm:prSet/>
      <dgm:spPr/>
      <dgm:t>
        <a:bodyPr/>
        <a:lstStyle/>
        <a:p>
          <a:endParaRPr lang="en-US"/>
        </a:p>
      </dgm:t>
    </dgm:pt>
    <dgm:pt modelId="{DD7E0E14-E11A-4FA5-892E-C973EA37B8FE}" type="sibTrans" cxnId="{6DB81A91-179A-4580-9F78-63E4FCFB9702}">
      <dgm:prSet/>
      <dgm:spPr/>
      <dgm:t>
        <a:bodyPr/>
        <a:lstStyle/>
        <a:p>
          <a:endParaRPr lang="en-US"/>
        </a:p>
      </dgm:t>
    </dgm:pt>
    <dgm:pt modelId="{A70018F4-D751-4D26-B4C1-5F781D78D4DE}">
      <dgm:prSet/>
      <dgm:spPr/>
      <dgm:t>
        <a:bodyPr/>
        <a:lstStyle/>
        <a:p>
          <a:r>
            <a:rPr lang="en-US" b="0"/>
            <a:t>df.isnull().sum()</a:t>
          </a:r>
          <a:endParaRPr lang="en-US"/>
        </a:p>
      </dgm:t>
    </dgm:pt>
    <dgm:pt modelId="{261111A6-590E-4047-A9A6-1EC9D394C61C}" type="parTrans" cxnId="{2BE8A194-1AFB-4849-B4A8-164739350604}">
      <dgm:prSet/>
      <dgm:spPr/>
      <dgm:t>
        <a:bodyPr/>
        <a:lstStyle/>
        <a:p>
          <a:endParaRPr lang="en-US"/>
        </a:p>
      </dgm:t>
    </dgm:pt>
    <dgm:pt modelId="{D9C4C1E6-BFA3-4CF5-92E6-3427067EA049}" type="sibTrans" cxnId="{2BE8A194-1AFB-4849-B4A8-164739350604}">
      <dgm:prSet/>
      <dgm:spPr/>
      <dgm:t>
        <a:bodyPr/>
        <a:lstStyle/>
        <a:p>
          <a:endParaRPr lang="en-US"/>
        </a:p>
      </dgm:t>
    </dgm:pt>
    <dgm:pt modelId="{47E89C85-2753-44F0-9162-F4101EACFE0F}">
      <dgm:prSet/>
      <dgm:spPr/>
      <dgm:t>
        <a:bodyPr/>
        <a:lstStyle/>
        <a:p>
          <a:r>
            <a:rPr lang="en-US" b="0" dirty="0" err="1"/>
            <a:t>df</a:t>
          </a:r>
          <a:r>
            <a:rPr lang="en-US" b="0" dirty="0"/>
            <a:t> = </a:t>
          </a:r>
          <a:r>
            <a:rPr lang="en-US" b="0" dirty="0" err="1"/>
            <a:t>df.dropna</a:t>
          </a:r>
          <a:r>
            <a:rPr lang="en-US" b="0" dirty="0"/>
            <a:t>(axis=1)</a:t>
          </a:r>
          <a:endParaRPr lang="en-US" dirty="0"/>
        </a:p>
      </dgm:t>
    </dgm:pt>
    <dgm:pt modelId="{5DE0E409-DFAC-466A-A5CB-B76530D5CE8A}" type="parTrans" cxnId="{D57D6178-A895-4D03-A92C-4BEEE4945B81}">
      <dgm:prSet/>
      <dgm:spPr/>
      <dgm:t>
        <a:bodyPr/>
        <a:lstStyle/>
        <a:p>
          <a:endParaRPr lang="en-US"/>
        </a:p>
      </dgm:t>
    </dgm:pt>
    <dgm:pt modelId="{86DAC3E5-A8F8-4C3A-9D2E-E7FABAFC4128}" type="sibTrans" cxnId="{D57D6178-A895-4D03-A92C-4BEEE4945B81}">
      <dgm:prSet/>
      <dgm:spPr/>
      <dgm:t>
        <a:bodyPr/>
        <a:lstStyle/>
        <a:p>
          <a:endParaRPr lang="en-US"/>
        </a:p>
      </dgm:t>
    </dgm:pt>
    <dgm:pt modelId="{6AC58D47-3378-435B-8F62-8B6C1A85373C}">
      <dgm:prSet/>
      <dgm:spPr/>
      <dgm:t>
        <a:bodyPr/>
        <a:lstStyle/>
        <a:p>
          <a:r>
            <a:rPr lang="en-US" b="0"/>
            <a:t>df.duplicated().sum()</a:t>
          </a:r>
          <a:endParaRPr lang="en-US"/>
        </a:p>
      </dgm:t>
    </dgm:pt>
    <dgm:pt modelId="{A9674E60-0CBB-4686-8246-A4D22D4BC816}" type="parTrans" cxnId="{FB5BFB2E-AB92-43DE-8905-18AD94510002}">
      <dgm:prSet/>
      <dgm:spPr/>
      <dgm:t>
        <a:bodyPr/>
        <a:lstStyle/>
        <a:p>
          <a:endParaRPr lang="en-US"/>
        </a:p>
      </dgm:t>
    </dgm:pt>
    <dgm:pt modelId="{20179727-432E-4D65-B7AC-507567202CFD}" type="sibTrans" cxnId="{FB5BFB2E-AB92-43DE-8905-18AD94510002}">
      <dgm:prSet/>
      <dgm:spPr/>
      <dgm:t>
        <a:bodyPr/>
        <a:lstStyle/>
        <a:p>
          <a:endParaRPr lang="en-US"/>
        </a:p>
      </dgm:t>
    </dgm:pt>
    <dgm:pt modelId="{5B798CDC-2400-4921-92CB-8B637EB13592}">
      <dgm:prSet/>
      <dgm:spPr/>
      <dgm:t>
        <a:bodyPr/>
        <a:lstStyle/>
        <a:p>
          <a:r>
            <a:rPr lang="tr-TR" dirty="0" err="1"/>
            <a:t>Check</a:t>
          </a:r>
          <a:r>
            <a:rPr lang="tr-TR" dirty="0"/>
            <a:t> </a:t>
          </a:r>
          <a:r>
            <a:rPr lang="tr-TR" dirty="0" err="1"/>
            <a:t>Outliers</a:t>
          </a:r>
          <a:endParaRPr lang="en-US" dirty="0"/>
        </a:p>
      </dgm:t>
    </dgm:pt>
    <dgm:pt modelId="{4375FC1F-55D2-4DF2-BD8C-12DC91E4C62F}" type="parTrans" cxnId="{8A5B885B-E33F-456D-B367-4293312AEEA3}">
      <dgm:prSet/>
      <dgm:spPr/>
      <dgm:t>
        <a:bodyPr/>
        <a:lstStyle/>
        <a:p>
          <a:endParaRPr lang="en-US"/>
        </a:p>
      </dgm:t>
    </dgm:pt>
    <dgm:pt modelId="{938DCBE3-95D9-4B4E-BB8C-251B45FA435A}" type="sibTrans" cxnId="{8A5B885B-E33F-456D-B367-4293312AEEA3}">
      <dgm:prSet/>
      <dgm:spPr/>
      <dgm:t>
        <a:bodyPr/>
        <a:lstStyle/>
        <a:p>
          <a:endParaRPr lang="en-US"/>
        </a:p>
      </dgm:t>
    </dgm:pt>
    <dgm:pt modelId="{232AA500-F436-4844-B083-FEB7BE2EB707}">
      <dgm:prSet/>
      <dgm:spPr/>
      <dgm:t>
        <a:bodyPr/>
        <a:lstStyle/>
        <a:p>
          <a:r>
            <a:rPr lang="tr-TR" dirty="0" err="1"/>
            <a:t>By</a:t>
          </a:r>
          <a:r>
            <a:rPr lang="tr-TR" dirty="0"/>
            <a:t> </a:t>
          </a:r>
          <a:r>
            <a:rPr lang="tr-TR" dirty="0" err="1"/>
            <a:t>box</a:t>
          </a:r>
          <a:r>
            <a:rPr lang="tr-TR" dirty="0"/>
            <a:t> </a:t>
          </a:r>
          <a:r>
            <a:rPr lang="tr-TR" dirty="0" err="1"/>
            <a:t>Plot</a:t>
          </a:r>
          <a:endParaRPr lang="en-US" dirty="0"/>
        </a:p>
      </dgm:t>
    </dgm:pt>
    <dgm:pt modelId="{6C20216E-3235-4772-BE21-6760931D18D8}" type="parTrans" cxnId="{9DE2766B-9550-45C1-B048-136343640E05}">
      <dgm:prSet/>
      <dgm:spPr/>
      <dgm:t>
        <a:bodyPr/>
        <a:lstStyle/>
        <a:p>
          <a:endParaRPr lang="en-US"/>
        </a:p>
      </dgm:t>
    </dgm:pt>
    <dgm:pt modelId="{BC9C41C5-6F1B-43F6-BB50-A8A7045D4192}" type="sibTrans" cxnId="{9DE2766B-9550-45C1-B048-136343640E05}">
      <dgm:prSet/>
      <dgm:spPr/>
      <dgm:t>
        <a:bodyPr/>
        <a:lstStyle/>
        <a:p>
          <a:endParaRPr lang="en-US"/>
        </a:p>
      </dgm:t>
    </dgm:pt>
    <dgm:pt modelId="{940A0941-8EDE-46D1-A9C9-765368AB7D46}">
      <dgm:prSet/>
      <dgm:spPr/>
      <dgm:t>
        <a:bodyPr/>
        <a:lstStyle/>
        <a:p>
          <a:r>
            <a:rPr lang="en-US" dirty="0"/>
            <a:t>Prepare Categorical Data numerically for correlation only</a:t>
          </a:r>
        </a:p>
      </dgm:t>
    </dgm:pt>
    <dgm:pt modelId="{C5C272EB-671B-4CD7-A680-9C4E7E85F728}" type="parTrans" cxnId="{C9F12E6C-E36B-451B-BEF3-62632875C5A4}">
      <dgm:prSet/>
      <dgm:spPr/>
      <dgm:t>
        <a:bodyPr/>
        <a:lstStyle/>
        <a:p>
          <a:endParaRPr lang="en-US"/>
        </a:p>
      </dgm:t>
    </dgm:pt>
    <dgm:pt modelId="{A2DC4DC7-C54A-45FC-B707-79FE596573E5}" type="sibTrans" cxnId="{C9F12E6C-E36B-451B-BEF3-62632875C5A4}">
      <dgm:prSet/>
      <dgm:spPr/>
      <dgm:t>
        <a:bodyPr/>
        <a:lstStyle/>
        <a:p>
          <a:endParaRPr lang="en-US"/>
        </a:p>
      </dgm:t>
    </dgm:pt>
    <dgm:pt modelId="{91E9A7CF-C840-4488-BB95-26830980C8C3}">
      <dgm:prSet/>
      <dgm:spPr/>
      <dgm:t>
        <a:bodyPr/>
        <a:lstStyle/>
        <a:p>
          <a:r>
            <a:rPr lang="tr-TR" dirty="0" err="1"/>
            <a:t>Label</a:t>
          </a:r>
          <a:r>
            <a:rPr lang="tr-TR" dirty="0"/>
            <a:t> Encoder</a:t>
          </a:r>
          <a:endParaRPr lang="en-US" dirty="0"/>
        </a:p>
      </dgm:t>
    </dgm:pt>
    <dgm:pt modelId="{B2007F7B-FA35-4C1B-8E7B-045480050069}" type="parTrans" cxnId="{5D328D04-C157-47B5-8EDB-7CAE55AF344F}">
      <dgm:prSet/>
      <dgm:spPr/>
      <dgm:t>
        <a:bodyPr/>
        <a:lstStyle/>
        <a:p>
          <a:endParaRPr lang="en-US"/>
        </a:p>
      </dgm:t>
    </dgm:pt>
    <dgm:pt modelId="{7F23F65A-113E-4CEC-B177-3EAE39E9E923}" type="sibTrans" cxnId="{5D328D04-C157-47B5-8EDB-7CAE55AF344F}">
      <dgm:prSet/>
      <dgm:spPr/>
      <dgm:t>
        <a:bodyPr/>
        <a:lstStyle/>
        <a:p>
          <a:endParaRPr lang="en-US"/>
        </a:p>
      </dgm:t>
    </dgm:pt>
    <dgm:pt modelId="{9B584BDC-13AD-4562-B2B2-F4695D5CE84D}" type="pres">
      <dgm:prSet presAssocID="{9E4E2C56-4A17-4062-B812-624CF5D51AFE}" presName="linearFlow" presStyleCnt="0">
        <dgm:presLayoutVars>
          <dgm:dir/>
          <dgm:animLvl val="lvl"/>
          <dgm:resizeHandles val="exact"/>
        </dgm:presLayoutVars>
      </dgm:prSet>
      <dgm:spPr/>
    </dgm:pt>
    <dgm:pt modelId="{69964CD4-EA87-4ED4-836D-5A09004B6D36}" type="pres">
      <dgm:prSet presAssocID="{30DCCB32-34DB-4B5A-A86D-3901D9C170FA}" presName="composite" presStyleCnt="0"/>
      <dgm:spPr/>
    </dgm:pt>
    <dgm:pt modelId="{5E6B71AB-B06D-46AF-9550-A834C6C443AA}" type="pres">
      <dgm:prSet presAssocID="{30DCCB32-34DB-4B5A-A86D-3901D9C170FA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313DC63-8EAF-4503-B090-C72A38888D8D}" type="pres">
      <dgm:prSet presAssocID="{30DCCB32-34DB-4B5A-A86D-3901D9C170FA}" presName="parSh" presStyleLbl="node1" presStyleIdx="0" presStyleCnt="5"/>
      <dgm:spPr/>
    </dgm:pt>
    <dgm:pt modelId="{A7FE02F2-557C-42CA-BA78-AC277D1C0FA8}" type="pres">
      <dgm:prSet presAssocID="{30DCCB32-34DB-4B5A-A86D-3901D9C170FA}" presName="desTx" presStyleLbl="fgAcc1" presStyleIdx="0" presStyleCnt="5">
        <dgm:presLayoutVars>
          <dgm:bulletEnabled val="1"/>
        </dgm:presLayoutVars>
      </dgm:prSet>
      <dgm:spPr/>
    </dgm:pt>
    <dgm:pt modelId="{1CEE53C9-7F54-40E3-B217-684F63700343}" type="pres">
      <dgm:prSet presAssocID="{1BB6AB2A-421B-4BD3-9FD7-9EC010C62BA9}" presName="sibTrans" presStyleLbl="sibTrans2D1" presStyleIdx="0" presStyleCnt="4"/>
      <dgm:spPr/>
    </dgm:pt>
    <dgm:pt modelId="{C576F313-02F2-4AFA-B4E0-55CBE13F0F65}" type="pres">
      <dgm:prSet presAssocID="{1BB6AB2A-421B-4BD3-9FD7-9EC010C62BA9}" presName="connTx" presStyleLbl="sibTrans2D1" presStyleIdx="0" presStyleCnt="4"/>
      <dgm:spPr/>
    </dgm:pt>
    <dgm:pt modelId="{35F2B52C-D2A9-4F95-9596-04FCBFB7B000}" type="pres">
      <dgm:prSet presAssocID="{D4947F57-36A5-4E7A-9A3E-F6435B1CCAE1}" presName="composite" presStyleCnt="0"/>
      <dgm:spPr/>
    </dgm:pt>
    <dgm:pt modelId="{4DE97BB9-94B6-443B-B939-027BC5BAE750}" type="pres">
      <dgm:prSet presAssocID="{D4947F57-36A5-4E7A-9A3E-F6435B1CCAE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5845BA8-E28D-4A5F-9967-4E3F0B37D004}" type="pres">
      <dgm:prSet presAssocID="{D4947F57-36A5-4E7A-9A3E-F6435B1CCAE1}" presName="parSh" presStyleLbl="node1" presStyleIdx="1" presStyleCnt="5"/>
      <dgm:spPr/>
    </dgm:pt>
    <dgm:pt modelId="{5B3DE061-55C2-4F78-B89C-752ECAC57BCD}" type="pres">
      <dgm:prSet presAssocID="{D4947F57-36A5-4E7A-9A3E-F6435B1CCAE1}" presName="desTx" presStyleLbl="fgAcc1" presStyleIdx="1" presStyleCnt="5">
        <dgm:presLayoutVars>
          <dgm:bulletEnabled val="1"/>
        </dgm:presLayoutVars>
      </dgm:prSet>
      <dgm:spPr/>
    </dgm:pt>
    <dgm:pt modelId="{78DD0317-359F-4FE8-B57F-0B7C544CFBB2}" type="pres">
      <dgm:prSet presAssocID="{EC16D69F-0E3F-4C3D-BC16-777855F80052}" presName="sibTrans" presStyleLbl="sibTrans2D1" presStyleIdx="1" presStyleCnt="4"/>
      <dgm:spPr/>
    </dgm:pt>
    <dgm:pt modelId="{E8907CAA-B924-4B0C-A7FD-EBE207255ADF}" type="pres">
      <dgm:prSet presAssocID="{EC16D69F-0E3F-4C3D-BC16-777855F80052}" presName="connTx" presStyleLbl="sibTrans2D1" presStyleIdx="1" presStyleCnt="4"/>
      <dgm:spPr/>
    </dgm:pt>
    <dgm:pt modelId="{10C8BC87-7030-42C5-B028-27FCA0088FF3}" type="pres">
      <dgm:prSet presAssocID="{538BC321-6E8B-4A84-8452-5A7E9D395AD8}" presName="composite" presStyleCnt="0"/>
      <dgm:spPr/>
    </dgm:pt>
    <dgm:pt modelId="{9D45E676-5522-4BBD-BEFE-9F0855C8BB16}" type="pres">
      <dgm:prSet presAssocID="{538BC321-6E8B-4A84-8452-5A7E9D395AD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D743D8-25DA-478E-BDBE-FF8D0B163221}" type="pres">
      <dgm:prSet presAssocID="{538BC321-6E8B-4A84-8452-5A7E9D395AD8}" presName="parSh" presStyleLbl="node1" presStyleIdx="2" presStyleCnt="5"/>
      <dgm:spPr/>
    </dgm:pt>
    <dgm:pt modelId="{2091E1B3-8230-47DB-AC51-314126556F1F}" type="pres">
      <dgm:prSet presAssocID="{538BC321-6E8B-4A84-8452-5A7E9D395AD8}" presName="desTx" presStyleLbl="fgAcc1" presStyleIdx="2" presStyleCnt="5">
        <dgm:presLayoutVars>
          <dgm:bulletEnabled val="1"/>
        </dgm:presLayoutVars>
      </dgm:prSet>
      <dgm:spPr/>
    </dgm:pt>
    <dgm:pt modelId="{A86A85E9-FF0F-46CD-B169-AE8694987F3F}" type="pres">
      <dgm:prSet presAssocID="{DD7E0E14-E11A-4FA5-892E-C973EA37B8FE}" presName="sibTrans" presStyleLbl="sibTrans2D1" presStyleIdx="2" presStyleCnt="4"/>
      <dgm:spPr/>
    </dgm:pt>
    <dgm:pt modelId="{6EB3C393-810F-4C5F-ABFD-30BF5DD2778D}" type="pres">
      <dgm:prSet presAssocID="{DD7E0E14-E11A-4FA5-892E-C973EA37B8FE}" presName="connTx" presStyleLbl="sibTrans2D1" presStyleIdx="2" presStyleCnt="4"/>
      <dgm:spPr/>
    </dgm:pt>
    <dgm:pt modelId="{C86270BC-2D05-4A4A-9043-C1A922607ECF}" type="pres">
      <dgm:prSet presAssocID="{5B798CDC-2400-4921-92CB-8B637EB13592}" presName="composite" presStyleCnt="0"/>
      <dgm:spPr/>
    </dgm:pt>
    <dgm:pt modelId="{5D5DFD96-3ED3-4FA7-8135-54629C75BB42}" type="pres">
      <dgm:prSet presAssocID="{5B798CDC-2400-4921-92CB-8B637EB13592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B5B24B3-3DF7-43D7-83AD-7A31D522C8C4}" type="pres">
      <dgm:prSet presAssocID="{5B798CDC-2400-4921-92CB-8B637EB13592}" presName="parSh" presStyleLbl="node1" presStyleIdx="3" presStyleCnt="5"/>
      <dgm:spPr/>
    </dgm:pt>
    <dgm:pt modelId="{C77BB08F-7F89-4042-975E-AC82BDA307B9}" type="pres">
      <dgm:prSet presAssocID="{5B798CDC-2400-4921-92CB-8B637EB13592}" presName="desTx" presStyleLbl="fgAcc1" presStyleIdx="3" presStyleCnt="5">
        <dgm:presLayoutVars>
          <dgm:bulletEnabled val="1"/>
        </dgm:presLayoutVars>
      </dgm:prSet>
      <dgm:spPr/>
    </dgm:pt>
    <dgm:pt modelId="{CED3CA35-962D-4187-8432-8B69BCE4BBB8}" type="pres">
      <dgm:prSet presAssocID="{938DCBE3-95D9-4B4E-BB8C-251B45FA435A}" presName="sibTrans" presStyleLbl="sibTrans2D1" presStyleIdx="3" presStyleCnt="4"/>
      <dgm:spPr/>
    </dgm:pt>
    <dgm:pt modelId="{CA4D8715-9F0E-410D-A7FC-0676FC03FE54}" type="pres">
      <dgm:prSet presAssocID="{938DCBE3-95D9-4B4E-BB8C-251B45FA435A}" presName="connTx" presStyleLbl="sibTrans2D1" presStyleIdx="3" presStyleCnt="4"/>
      <dgm:spPr/>
    </dgm:pt>
    <dgm:pt modelId="{7F8AAA97-B599-4C7D-99F9-D2916785771E}" type="pres">
      <dgm:prSet presAssocID="{940A0941-8EDE-46D1-A9C9-765368AB7D46}" presName="composite" presStyleCnt="0"/>
      <dgm:spPr/>
    </dgm:pt>
    <dgm:pt modelId="{47C2BFA9-B3B1-4AF9-8D7B-1C7B7E2392FC}" type="pres">
      <dgm:prSet presAssocID="{940A0941-8EDE-46D1-A9C9-765368AB7D46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5C3F871-0325-41B1-BDF9-CF31818C9D0C}" type="pres">
      <dgm:prSet presAssocID="{940A0941-8EDE-46D1-A9C9-765368AB7D46}" presName="parSh" presStyleLbl="node1" presStyleIdx="4" presStyleCnt="5"/>
      <dgm:spPr/>
    </dgm:pt>
    <dgm:pt modelId="{BFD5F964-E980-4C6F-B91F-CC1BAF391F56}" type="pres">
      <dgm:prSet presAssocID="{940A0941-8EDE-46D1-A9C9-765368AB7D46}" presName="desTx" presStyleLbl="fgAcc1" presStyleIdx="4" presStyleCnt="5">
        <dgm:presLayoutVars>
          <dgm:bulletEnabled val="1"/>
        </dgm:presLayoutVars>
      </dgm:prSet>
      <dgm:spPr/>
    </dgm:pt>
  </dgm:ptLst>
  <dgm:cxnLst>
    <dgm:cxn modelId="{5D328D04-C157-47B5-8EDB-7CAE55AF344F}" srcId="{940A0941-8EDE-46D1-A9C9-765368AB7D46}" destId="{91E9A7CF-C840-4488-BB95-26830980C8C3}" srcOrd="0" destOrd="0" parTransId="{B2007F7B-FA35-4C1B-8E7B-045480050069}" sibTransId="{7F23F65A-113E-4CEC-B177-3EAE39E9E923}"/>
    <dgm:cxn modelId="{74798D10-B103-4C91-B70B-0159D87B2D5F}" type="presOf" srcId="{EC16D69F-0E3F-4C3D-BC16-777855F80052}" destId="{E8907CAA-B924-4B0C-A7FD-EBE207255ADF}" srcOrd="1" destOrd="0" presId="urn:microsoft.com/office/officeart/2005/8/layout/process3"/>
    <dgm:cxn modelId="{BA073114-7E0F-4680-B6FC-EC3905F7942C}" srcId="{9E4E2C56-4A17-4062-B812-624CF5D51AFE}" destId="{30DCCB32-34DB-4B5A-A86D-3901D9C170FA}" srcOrd="0" destOrd="0" parTransId="{C1919C8C-D54C-4876-ABC9-368FFCB4BC77}" sibTransId="{1BB6AB2A-421B-4BD3-9FD7-9EC010C62BA9}"/>
    <dgm:cxn modelId="{D23EFD16-55D4-4CB3-977F-C6B47F57046F}" type="presOf" srcId="{1BB6AB2A-421B-4BD3-9FD7-9EC010C62BA9}" destId="{C576F313-02F2-4AFA-B4E0-55CBE13F0F65}" srcOrd="1" destOrd="0" presId="urn:microsoft.com/office/officeart/2005/8/layout/process3"/>
    <dgm:cxn modelId="{FB5BFB2E-AB92-43DE-8905-18AD94510002}" srcId="{538BC321-6E8B-4A84-8452-5A7E9D395AD8}" destId="{6AC58D47-3378-435B-8F62-8B6C1A85373C}" srcOrd="0" destOrd="0" parTransId="{A9674E60-0CBB-4686-8246-A4D22D4BC816}" sibTransId="{20179727-432E-4D65-B7AC-507567202CFD}"/>
    <dgm:cxn modelId="{8A5B885B-E33F-456D-B367-4293312AEEA3}" srcId="{9E4E2C56-4A17-4062-B812-624CF5D51AFE}" destId="{5B798CDC-2400-4921-92CB-8B637EB13592}" srcOrd="3" destOrd="0" parTransId="{4375FC1F-55D2-4DF2-BD8C-12DC91E4C62F}" sibTransId="{938DCBE3-95D9-4B4E-BB8C-251B45FA435A}"/>
    <dgm:cxn modelId="{FABD0444-A922-4C06-A262-C1BDE620696F}" type="presOf" srcId="{A70018F4-D751-4D26-B4C1-5F781D78D4DE}" destId="{A7FE02F2-557C-42CA-BA78-AC277D1C0FA8}" srcOrd="0" destOrd="0" presId="urn:microsoft.com/office/officeart/2005/8/layout/process3"/>
    <dgm:cxn modelId="{D48A1E67-7F53-4D30-A7E4-0A5FEB24AFBB}" type="presOf" srcId="{9E4E2C56-4A17-4062-B812-624CF5D51AFE}" destId="{9B584BDC-13AD-4562-B2B2-F4695D5CE84D}" srcOrd="0" destOrd="0" presId="urn:microsoft.com/office/officeart/2005/8/layout/process3"/>
    <dgm:cxn modelId="{9DE2766B-9550-45C1-B048-136343640E05}" srcId="{5B798CDC-2400-4921-92CB-8B637EB13592}" destId="{232AA500-F436-4844-B083-FEB7BE2EB707}" srcOrd="0" destOrd="0" parTransId="{6C20216E-3235-4772-BE21-6760931D18D8}" sibTransId="{BC9C41C5-6F1B-43F6-BB50-A8A7045D4192}"/>
    <dgm:cxn modelId="{C9F12E6C-E36B-451B-BEF3-62632875C5A4}" srcId="{9E4E2C56-4A17-4062-B812-624CF5D51AFE}" destId="{940A0941-8EDE-46D1-A9C9-765368AB7D46}" srcOrd="4" destOrd="0" parTransId="{C5C272EB-671B-4CD7-A680-9C4E7E85F728}" sibTransId="{A2DC4DC7-C54A-45FC-B707-79FE596573E5}"/>
    <dgm:cxn modelId="{5B527F6D-6872-4EBB-B4FA-1B5E5C05E299}" type="presOf" srcId="{30DCCB32-34DB-4B5A-A86D-3901D9C170FA}" destId="{5E6B71AB-B06D-46AF-9550-A834C6C443AA}" srcOrd="0" destOrd="0" presId="urn:microsoft.com/office/officeart/2005/8/layout/process3"/>
    <dgm:cxn modelId="{4CC7A34D-5DD5-4EFF-BBA3-D29F3F34A8A5}" type="presOf" srcId="{EC16D69F-0E3F-4C3D-BC16-777855F80052}" destId="{78DD0317-359F-4FE8-B57F-0B7C544CFBB2}" srcOrd="0" destOrd="0" presId="urn:microsoft.com/office/officeart/2005/8/layout/process3"/>
    <dgm:cxn modelId="{F0AE7476-5BA7-4346-99C0-D35E6D6D1C55}" type="presOf" srcId="{538BC321-6E8B-4A84-8452-5A7E9D395AD8}" destId="{E2D743D8-25DA-478E-BDBE-FF8D0B163221}" srcOrd="1" destOrd="0" presId="urn:microsoft.com/office/officeart/2005/8/layout/process3"/>
    <dgm:cxn modelId="{D57D6178-A895-4D03-A92C-4BEEE4945B81}" srcId="{D4947F57-36A5-4E7A-9A3E-F6435B1CCAE1}" destId="{47E89C85-2753-44F0-9162-F4101EACFE0F}" srcOrd="0" destOrd="0" parTransId="{5DE0E409-DFAC-466A-A5CB-B76530D5CE8A}" sibTransId="{86DAC3E5-A8F8-4C3A-9D2E-E7FABAFC4128}"/>
    <dgm:cxn modelId="{F04C5F83-56EE-45D8-9707-1D50528955AC}" type="presOf" srcId="{5B798CDC-2400-4921-92CB-8B637EB13592}" destId="{1B5B24B3-3DF7-43D7-83AD-7A31D522C8C4}" srcOrd="1" destOrd="0" presId="urn:microsoft.com/office/officeart/2005/8/layout/process3"/>
    <dgm:cxn modelId="{1B41A583-E602-45F4-BE68-666FF0AEA3F1}" type="presOf" srcId="{DD7E0E14-E11A-4FA5-892E-C973EA37B8FE}" destId="{6EB3C393-810F-4C5F-ABFD-30BF5DD2778D}" srcOrd="1" destOrd="0" presId="urn:microsoft.com/office/officeart/2005/8/layout/process3"/>
    <dgm:cxn modelId="{6DB81A91-179A-4580-9F78-63E4FCFB9702}" srcId="{9E4E2C56-4A17-4062-B812-624CF5D51AFE}" destId="{538BC321-6E8B-4A84-8452-5A7E9D395AD8}" srcOrd="2" destOrd="0" parTransId="{EA35D33B-1A29-45AB-864D-A65231DFCFDF}" sibTransId="{DD7E0E14-E11A-4FA5-892E-C973EA37B8FE}"/>
    <dgm:cxn modelId="{2BE8A194-1AFB-4849-B4A8-164739350604}" srcId="{30DCCB32-34DB-4B5A-A86D-3901D9C170FA}" destId="{A70018F4-D751-4D26-B4C1-5F781D78D4DE}" srcOrd="0" destOrd="0" parTransId="{261111A6-590E-4047-A9A6-1EC9D394C61C}" sibTransId="{D9C4C1E6-BFA3-4CF5-92E6-3427067EA049}"/>
    <dgm:cxn modelId="{CFE52AA0-CBC6-4EA5-B396-C6E87E0652AD}" type="presOf" srcId="{938DCBE3-95D9-4B4E-BB8C-251B45FA435A}" destId="{CED3CA35-962D-4187-8432-8B69BCE4BBB8}" srcOrd="0" destOrd="0" presId="urn:microsoft.com/office/officeart/2005/8/layout/process3"/>
    <dgm:cxn modelId="{297073A0-F57F-40C7-BA9A-8E582B97A0D6}" type="presOf" srcId="{47E89C85-2753-44F0-9162-F4101EACFE0F}" destId="{5B3DE061-55C2-4F78-B89C-752ECAC57BCD}" srcOrd="0" destOrd="0" presId="urn:microsoft.com/office/officeart/2005/8/layout/process3"/>
    <dgm:cxn modelId="{FB4AF9A4-4B49-44BC-89B0-2B2D6B087499}" type="presOf" srcId="{940A0941-8EDE-46D1-A9C9-765368AB7D46}" destId="{A5C3F871-0325-41B1-BDF9-CF31818C9D0C}" srcOrd="1" destOrd="0" presId="urn:microsoft.com/office/officeart/2005/8/layout/process3"/>
    <dgm:cxn modelId="{F4B1EDAE-49AD-4C7B-92DC-BB524728BA1D}" type="presOf" srcId="{538BC321-6E8B-4A84-8452-5A7E9D395AD8}" destId="{9D45E676-5522-4BBD-BEFE-9F0855C8BB16}" srcOrd="0" destOrd="0" presId="urn:microsoft.com/office/officeart/2005/8/layout/process3"/>
    <dgm:cxn modelId="{5CD206B4-FBAF-4F90-BCC5-79949C30865E}" type="presOf" srcId="{D4947F57-36A5-4E7A-9A3E-F6435B1CCAE1}" destId="{45845BA8-E28D-4A5F-9967-4E3F0B37D004}" srcOrd="1" destOrd="0" presId="urn:microsoft.com/office/officeart/2005/8/layout/process3"/>
    <dgm:cxn modelId="{35FC70B5-9C78-475B-B1D0-B1A43E57D7B3}" type="presOf" srcId="{938DCBE3-95D9-4B4E-BB8C-251B45FA435A}" destId="{CA4D8715-9F0E-410D-A7FC-0676FC03FE54}" srcOrd="1" destOrd="0" presId="urn:microsoft.com/office/officeart/2005/8/layout/process3"/>
    <dgm:cxn modelId="{B558D6B7-2978-46BE-BF77-0E698871B1D8}" type="presOf" srcId="{30DCCB32-34DB-4B5A-A86D-3901D9C170FA}" destId="{5313DC63-8EAF-4503-B090-C72A38888D8D}" srcOrd="1" destOrd="0" presId="urn:microsoft.com/office/officeart/2005/8/layout/process3"/>
    <dgm:cxn modelId="{71E665B8-82F9-47A4-9BA5-B070EEB40426}" srcId="{9E4E2C56-4A17-4062-B812-624CF5D51AFE}" destId="{D4947F57-36A5-4E7A-9A3E-F6435B1CCAE1}" srcOrd="1" destOrd="0" parTransId="{BB919883-39C1-4432-A197-C5E7B250B2AB}" sibTransId="{EC16D69F-0E3F-4C3D-BC16-777855F80052}"/>
    <dgm:cxn modelId="{BD796CB8-AFD3-48DC-8BAF-2E04778BBDA5}" type="presOf" srcId="{91E9A7CF-C840-4488-BB95-26830980C8C3}" destId="{BFD5F964-E980-4C6F-B91F-CC1BAF391F56}" srcOrd="0" destOrd="0" presId="urn:microsoft.com/office/officeart/2005/8/layout/process3"/>
    <dgm:cxn modelId="{524DA7BF-47D2-4CE9-A433-D2E50952B37B}" type="presOf" srcId="{1BB6AB2A-421B-4BD3-9FD7-9EC010C62BA9}" destId="{1CEE53C9-7F54-40E3-B217-684F63700343}" srcOrd="0" destOrd="0" presId="urn:microsoft.com/office/officeart/2005/8/layout/process3"/>
    <dgm:cxn modelId="{F8638EC2-F318-4706-93A7-443B2A1EFA1B}" type="presOf" srcId="{DD7E0E14-E11A-4FA5-892E-C973EA37B8FE}" destId="{A86A85E9-FF0F-46CD-B169-AE8694987F3F}" srcOrd="0" destOrd="0" presId="urn:microsoft.com/office/officeart/2005/8/layout/process3"/>
    <dgm:cxn modelId="{EF2603CE-C4FE-41EB-A91B-910AB24A6CD8}" type="presOf" srcId="{6AC58D47-3378-435B-8F62-8B6C1A85373C}" destId="{2091E1B3-8230-47DB-AC51-314126556F1F}" srcOrd="0" destOrd="0" presId="urn:microsoft.com/office/officeart/2005/8/layout/process3"/>
    <dgm:cxn modelId="{FE32C7D2-FBAE-4B00-955A-88F78202170D}" type="presOf" srcId="{D4947F57-36A5-4E7A-9A3E-F6435B1CCAE1}" destId="{4DE97BB9-94B6-443B-B939-027BC5BAE750}" srcOrd="0" destOrd="0" presId="urn:microsoft.com/office/officeart/2005/8/layout/process3"/>
    <dgm:cxn modelId="{569A83EE-B4B1-4ABA-876F-A8ED0BC898EA}" type="presOf" srcId="{940A0941-8EDE-46D1-A9C9-765368AB7D46}" destId="{47C2BFA9-B3B1-4AF9-8D7B-1C7B7E2392FC}" srcOrd="0" destOrd="0" presId="urn:microsoft.com/office/officeart/2005/8/layout/process3"/>
    <dgm:cxn modelId="{EB08C7F1-B0E3-47EC-9C63-ABB3824056CE}" type="presOf" srcId="{5B798CDC-2400-4921-92CB-8B637EB13592}" destId="{5D5DFD96-3ED3-4FA7-8135-54629C75BB42}" srcOrd="0" destOrd="0" presId="urn:microsoft.com/office/officeart/2005/8/layout/process3"/>
    <dgm:cxn modelId="{67109AF5-4958-495D-BF0D-1490F9E63715}" type="presOf" srcId="{232AA500-F436-4844-B083-FEB7BE2EB707}" destId="{C77BB08F-7F89-4042-975E-AC82BDA307B9}" srcOrd="0" destOrd="0" presId="urn:microsoft.com/office/officeart/2005/8/layout/process3"/>
    <dgm:cxn modelId="{D13086C4-997B-4212-9873-D7D957A3C251}" type="presParOf" srcId="{9B584BDC-13AD-4562-B2B2-F4695D5CE84D}" destId="{69964CD4-EA87-4ED4-836D-5A09004B6D36}" srcOrd="0" destOrd="0" presId="urn:microsoft.com/office/officeart/2005/8/layout/process3"/>
    <dgm:cxn modelId="{F38F43C1-2260-42EB-ABE1-B9D3A398A2D7}" type="presParOf" srcId="{69964CD4-EA87-4ED4-836D-5A09004B6D36}" destId="{5E6B71AB-B06D-46AF-9550-A834C6C443AA}" srcOrd="0" destOrd="0" presId="urn:microsoft.com/office/officeart/2005/8/layout/process3"/>
    <dgm:cxn modelId="{CC3A00B4-00A1-49EB-9A96-B258EF1C1EB2}" type="presParOf" srcId="{69964CD4-EA87-4ED4-836D-5A09004B6D36}" destId="{5313DC63-8EAF-4503-B090-C72A38888D8D}" srcOrd="1" destOrd="0" presId="urn:microsoft.com/office/officeart/2005/8/layout/process3"/>
    <dgm:cxn modelId="{093EC284-3DE4-4020-A396-2679C25A1A3C}" type="presParOf" srcId="{69964CD4-EA87-4ED4-836D-5A09004B6D36}" destId="{A7FE02F2-557C-42CA-BA78-AC277D1C0FA8}" srcOrd="2" destOrd="0" presId="urn:microsoft.com/office/officeart/2005/8/layout/process3"/>
    <dgm:cxn modelId="{0C673DEB-6426-4636-9917-9DB736195AF6}" type="presParOf" srcId="{9B584BDC-13AD-4562-B2B2-F4695D5CE84D}" destId="{1CEE53C9-7F54-40E3-B217-684F63700343}" srcOrd="1" destOrd="0" presId="urn:microsoft.com/office/officeart/2005/8/layout/process3"/>
    <dgm:cxn modelId="{320D4F8E-B85C-4071-AF2E-F943BC5BB19C}" type="presParOf" srcId="{1CEE53C9-7F54-40E3-B217-684F63700343}" destId="{C576F313-02F2-4AFA-B4E0-55CBE13F0F65}" srcOrd="0" destOrd="0" presId="urn:microsoft.com/office/officeart/2005/8/layout/process3"/>
    <dgm:cxn modelId="{49818C17-C38F-4317-8047-7B5C962E8A7A}" type="presParOf" srcId="{9B584BDC-13AD-4562-B2B2-F4695D5CE84D}" destId="{35F2B52C-D2A9-4F95-9596-04FCBFB7B000}" srcOrd="2" destOrd="0" presId="urn:microsoft.com/office/officeart/2005/8/layout/process3"/>
    <dgm:cxn modelId="{5B11A74B-7C7B-4350-8FCC-D84BA5ED0357}" type="presParOf" srcId="{35F2B52C-D2A9-4F95-9596-04FCBFB7B000}" destId="{4DE97BB9-94B6-443B-B939-027BC5BAE750}" srcOrd="0" destOrd="0" presId="urn:microsoft.com/office/officeart/2005/8/layout/process3"/>
    <dgm:cxn modelId="{09DD11DA-E721-43EF-B2D9-B42344396F43}" type="presParOf" srcId="{35F2B52C-D2A9-4F95-9596-04FCBFB7B000}" destId="{45845BA8-E28D-4A5F-9967-4E3F0B37D004}" srcOrd="1" destOrd="0" presId="urn:microsoft.com/office/officeart/2005/8/layout/process3"/>
    <dgm:cxn modelId="{C5339773-EA30-4098-BAFB-44154A317E44}" type="presParOf" srcId="{35F2B52C-D2A9-4F95-9596-04FCBFB7B000}" destId="{5B3DE061-55C2-4F78-B89C-752ECAC57BCD}" srcOrd="2" destOrd="0" presId="urn:microsoft.com/office/officeart/2005/8/layout/process3"/>
    <dgm:cxn modelId="{506FA12D-C17C-4D3F-AFCA-200B021A1E08}" type="presParOf" srcId="{9B584BDC-13AD-4562-B2B2-F4695D5CE84D}" destId="{78DD0317-359F-4FE8-B57F-0B7C544CFBB2}" srcOrd="3" destOrd="0" presId="urn:microsoft.com/office/officeart/2005/8/layout/process3"/>
    <dgm:cxn modelId="{7FF22998-1E70-4200-88A0-18221DC4D993}" type="presParOf" srcId="{78DD0317-359F-4FE8-B57F-0B7C544CFBB2}" destId="{E8907CAA-B924-4B0C-A7FD-EBE207255ADF}" srcOrd="0" destOrd="0" presId="urn:microsoft.com/office/officeart/2005/8/layout/process3"/>
    <dgm:cxn modelId="{2A10728D-FE4D-4B7A-8CF4-8F8736D96E87}" type="presParOf" srcId="{9B584BDC-13AD-4562-B2B2-F4695D5CE84D}" destId="{10C8BC87-7030-42C5-B028-27FCA0088FF3}" srcOrd="4" destOrd="0" presId="urn:microsoft.com/office/officeart/2005/8/layout/process3"/>
    <dgm:cxn modelId="{889F9564-5904-4C58-97E5-3811559DC74E}" type="presParOf" srcId="{10C8BC87-7030-42C5-B028-27FCA0088FF3}" destId="{9D45E676-5522-4BBD-BEFE-9F0855C8BB16}" srcOrd="0" destOrd="0" presId="urn:microsoft.com/office/officeart/2005/8/layout/process3"/>
    <dgm:cxn modelId="{203DC9ED-EBDA-43BD-B7F0-756BA95561B9}" type="presParOf" srcId="{10C8BC87-7030-42C5-B028-27FCA0088FF3}" destId="{E2D743D8-25DA-478E-BDBE-FF8D0B163221}" srcOrd="1" destOrd="0" presId="urn:microsoft.com/office/officeart/2005/8/layout/process3"/>
    <dgm:cxn modelId="{8224AE16-9C62-44C3-8915-2AA49B2F2C24}" type="presParOf" srcId="{10C8BC87-7030-42C5-B028-27FCA0088FF3}" destId="{2091E1B3-8230-47DB-AC51-314126556F1F}" srcOrd="2" destOrd="0" presId="urn:microsoft.com/office/officeart/2005/8/layout/process3"/>
    <dgm:cxn modelId="{0EA5CB3B-CADE-411E-9AE0-0D83CE461D86}" type="presParOf" srcId="{9B584BDC-13AD-4562-B2B2-F4695D5CE84D}" destId="{A86A85E9-FF0F-46CD-B169-AE8694987F3F}" srcOrd="5" destOrd="0" presId="urn:microsoft.com/office/officeart/2005/8/layout/process3"/>
    <dgm:cxn modelId="{EF944A41-120F-4DCF-B2F2-E8665FC643A0}" type="presParOf" srcId="{A86A85E9-FF0F-46CD-B169-AE8694987F3F}" destId="{6EB3C393-810F-4C5F-ABFD-30BF5DD2778D}" srcOrd="0" destOrd="0" presId="urn:microsoft.com/office/officeart/2005/8/layout/process3"/>
    <dgm:cxn modelId="{38767985-1730-4B18-B361-03179E9D1351}" type="presParOf" srcId="{9B584BDC-13AD-4562-B2B2-F4695D5CE84D}" destId="{C86270BC-2D05-4A4A-9043-C1A922607ECF}" srcOrd="6" destOrd="0" presId="urn:microsoft.com/office/officeart/2005/8/layout/process3"/>
    <dgm:cxn modelId="{8E03CE8E-BF05-4FE7-BA6A-6679A63AB094}" type="presParOf" srcId="{C86270BC-2D05-4A4A-9043-C1A922607ECF}" destId="{5D5DFD96-3ED3-4FA7-8135-54629C75BB42}" srcOrd="0" destOrd="0" presId="urn:microsoft.com/office/officeart/2005/8/layout/process3"/>
    <dgm:cxn modelId="{7824432F-7A8E-48A8-AAB0-7A29040688F0}" type="presParOf" srcId="{C86270BC-2D05-4A4A-9043-C1A922607ECF}" destId="{1B5B24B3-3DF7-43D7-83AD-7A31D522C8C4}" srcOrd="1" destOrd="0" presId="urn:microsoft.com/office/officeart/2005/8/layout/process3"/>
    <dgm:cxn modelId="{2AE483E0-8753-4030-9255-96D98DADFD94}" type="presParOf" srcId="{C86270BC-2D05-4A4A-9043-C1A922607ECF}" destId="{C77BB08F-7F89-4042-975E-AC82BDA307B9}" srcOrd="2" destOrd="0" presId="urn:microsoft.com/office/officeart/2005/8/layout/process3"/>
    <dgm:cxn modelId="{47785221-5E62-4293-9D81-65322C30040D}" type="presParOf" srcId="{9B584BDC-13AD-4562-B2B2-F4695D5CE84D}" destId="{CED3CA35-962D-4187-8432-8B69BCE4BBB8}" srcOrd="7" destOrd="0" presId="urn:microsoft.com/office/officeart/2005/8/layout/process3"/>
    <dgm:cxn modelId="{FCE9F1C2-5B30-46C7-BCCE-DC2D47FC8A05}" type="presParOf" srcId="{CED3CA35-962D-4187-8432-8B69BCE4BBB8}" destId="{CA4D8715-9F0E-410D-A7FC-0676FC03FE54}" srcOrd="0" destOrd="0" presId="urn:microsoft.com/office/officeart/2005/8/layout/process3"/>
    <dgm:cxn modelId="{9D756AC1-2FCF-45ED-B2B8-C30DACF51B84}" type="presParOf" srcId="{9B584BDC-13AD-4562-B2B2-F4695D5CE84D}" destId="{7F8AAA97-B599-4C7D-99F9-D2916785771E}" srcOrd="8" destOrd="0" presId="urn:microsoft.com/office/officeart/2005/8/layout/process3"/>
    <dgm:cxn modelId="{B10E48F8-5DE8-401C-B354-CE1085E140BD}" type="presParOf" srcId="{7F8AAA97-B599-4C7D-99F9-D2916785771E}" destId="{47C2BFA9-B3B1-4AF9-8D7B-1C7B7E2392FC}" srcOrd="0" destOrd="0" presId="urn:microsoft.com/office/officeart/2005/8/layout/process3"/>
    <dgm:cxn modelId="{81C11B80-0FA3-4F92-84FD-B4FA86020352}" type="presParOf" srcId="{7F8AAA97-B599-4C7D-99F9-D2916785771E}" destId="{A5C3F871-0325-41B1-BDF9-CF31818C9D0C}" srcOrd="1" destOrd="0" presId="urn:microsoft.com/office/officeart/2005/8/layout/process3"/>
    <dgm:cxn modelId="{295A4DAB-B14E-479D-A5A9-8770B69C5292}" type="presParOf" srcId="{7F8AAA97-B599-4C7D-99F9-D2916785771E}" destId="{BFD5F964-E980-4C6F-B91F-CC1BAF391F5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B6779-A3AE-4074-82C0-B6AF888B0ABD}" type="doc">
      <dgm:prSet loTypeId="urn:microsoft.com/office/officeart/2011/layout/Tab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DC9DCE-138C-49FD-8634-1622642ADF3B}">
      <dgm:prSet phldrT="[Text]"/>
      <dgm:spPr/>
      <dgm:t>
        <a:bodyPr/>
        <a:lstStyle/>
        <a:p>
          <a:r>
            <a:rPr lang="tr-TR" b="1" dirty="0"/>
            <a:t>1.Label Encoder</a:t>
          </a:r>
          <a:endParaRPr lang="en-US" dirty="0"/>
        </a:p>
      </dgm:t>
    </dgm:pt>
    <dgm:pt modelId="{2EB86A1D-8110-4B93-BFFC-15B8C1667612}" type="parTrans" cxnId="{56071003-140B-4950-840E-53AA88E65151}">
      <dgm:prSet/>
      <dgm:spPr/>
      <dgm:t>
        <a:bodyPr/>
        <a:lstStyle/>
        <a:p>
          <a:endParaRPr lang="en-US"/>
        </a:p>
      </dgm:t>
    </dgm:pt>
    <dgm:pt modelId="{5A3DD03B-F617-4AA1-9BE2-096B6E40EBEB}" type="sibTrans" cxnId="{56071003-140B-4950-840E-53AA88E65151}">
      <dgm:prSet/>
      <dgm:spPr/>
      <dgm:t>
        <a:bodyPr/>
        <a:lstStyle/>
        <a:p>
          <a:endParaRPr lang="en-US"/>
        </a:p>
      </dgm:t>
    </dgm:pt>
    <dgm:pt modelId="{C952179A-B512-4578-844E-51F59CB686BE}">
      <dgm:prSet phldrT="[Text]"/>
      <dgm:spPr/>
      <dgm:t>
        <a:bodyPr/>
        <a:lstStyle/>
        <a:p>
          <a:r>
            <a:rPr lang="tr-TR" b="1" dirty="0"/>
            <a:t>2.</a:t>
          </a:r>
          <a:r>
            <a:rPr lang="en-US" b="1" dirty="0"/>
            <a:t>Split and Normalize the Dataset</a:t>
          </a:r>
        </a:p>
      </dgm:t>
    </dgm:pt>
    <dgm:pt modelId="{D55ABEEF-FD1D-4389-94ED-36CEB2000F88}" type="parTrans" cxnId="{6794A06D-0A1A-418C-9437-5376877868BF}">
      <dgm:prSet/>
      <dgm:spPr/>
      <dgm:t>
        <a:bodyPr/>
        <a:lstStyle/>
        <a:p>
          <a:endParaRPr lang="en-US"/>
        </a:p>
      </dgm:t>
    </dgm:pt>
    <dgm:pt modelId="{971D5F0A-DA89-401A-863B-6BD2874DFE68}" type="sibTrans" cxnId="{6794A06D-0A1A-418C-9437-5376877868BF}">
      <dgm:prSet/>
      <dgm:spPr/>
      <dgm:t>
        <a:bodyPr/>
        <a:lstStyle/>
        <a:p>
          <a:endParaRPr lang="en-US"/>
        </a:p>
      </dgm:t>
    </dgm:pt>
    <dgm:pt modelId="{851C14C7-AC5E-42FC-AF0A-D64B34545DC1}">
      <dgm:prSet phldrT="[Text]"/>
      <dgm:spPr/>
      <dgm:t>
        <a:bodyPr/>
        <a:lstStyle/>
        <a:p>
          <a:r>
            <a:rPr lang="tr-TR" dirty="0"/>
            <a:t>3.</a:t>
          </a:r>
          <a:r>
            <a:rPr lang="en-US" b="1" dirty="0"/>
            <a:t> Quick Testing For ideal Models</a:t>
          </a:r>
          <a:endParaRPr lang="en-US" dirty="0"/>
        </a:p>
      </dgm:t>
    </dgm:pt>
    <dgm:pt modelId="{FA236ADC-2020-44BB-A7FA-B31139C75281}" type="parTrans" cxnId="{C97FA35A-B36C-4337-AAE9-7754093A2DA3}">
      <dgm:prSet/>
      <dgm:spPr/>
      <dgm:t>
        <a:bodyPr/>
        <a:lstStyle/>
        <a:p>
          <a:endParaRPr lang="en-US"/>
        </a:p>
      </dgm:t>
    </dgm:pt>
    <dgm:pt modelId="{BF679B64-9AEC-4025-B1D0-A93858957C7B}" type="sibTrans" cxnId="{C97FA35A-B36C-4337-AAE9-7754093A2DA3}">
      <dgm:prSet/>
      <dgm:spPr/>
      <dgm:t>
        <a:bodyPr/>
        <a:lstStyle/>
        <a:p>
          <a:endParaRPr lang="en-US"/>
        </a:p>
      </dgm:t>
    </dgm:pt>
    <dgm:pt modelId="{F7717791-F51F-4894-92C3-8B695F601AA5}" type="pres">
      <dgm:prSet presAssocID="{F53B6779-A3AE-4074-82C0-B6AF888B0AB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9F4CA7B-B73F-41B8-BA67-9D0D62CCE5C5}" type="pres">
      <dgm:prSet presAssocID="{57DC9DCE-138C-49FD-8634-1622642ADF3B}" presName="composite" presStyleCnt="0"/>
      <dgm:spPr/>
    </dgm:pt>
    <dgm:pt modelId="{22D41C15-C97F-4D49-87F5-EAF8468CE94B}" type="pres">
      <dgm:prSet presAssocID="{57DC9DCE-138C-49FD-8634-1622642ADF3B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84CF025-32A5-4BC4-A0CB-23A55C1FA2FD}" type="pres">
      <dgm:prSet presAssocID="{57DC9DCE-138C-49FD-8634-1622642ADF3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FC45568-6E23-4165-AB00-A1C7CFB8A083}" type="pres">
      <dgm:prSet presAssocID="{57DC9DCE-138C-49FD-8634-1622642ADF3B}" presName="Accent" presStyleLbl="parChTrans1D1" presStyleIdx="0" presStyleCnt="3"/>
      <dgm:spPr/>
    </dgm:pt>
    <dgm:pt modelId="{A47AE7CC-75EC-4814-874A-39B3AB7EFB8B}" type="pres">
      <dgm:prSet presAssocID="{5A3DD03B-F617-4AA1-9BE2-096B6E40EBEB}" presName="sibTrans" presStyleCnt="0"/>
      <dgm:spPr/>
    </dgm:pt>
    <dgm:pt modelId="{A8EB7B31-08DF-45F3-90AA-6C36DF5395E9}" type="pres">
      <dgm:prSet presAssocID="{C952179A-B512-4578-844E-51F59CB686BE}" presName="composite" presStyleCnt="0"/>
      <dgm:spPr/>
    </dgm:pt>
    <dgm:pt modelId="{3D8836BD-73AC-4953-B583-042AB294C12E}" type="pres">
      <dgm:prSet presAssocID="{C952179A-B512-4578-844E-51F59CB686BE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87A1AA6-ED9D-40E4-A189-1FA6BD3BD15F}" type="pres">
      <dgm:prSet presAssocID="{C952179A-B512-4578-844E-51F59CB686BE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81EBB4E-3FF4-4365-91A2-08C7423BED00}" type="pres">
      <dgm:prSet presAssocID="{C952179A-B512-4578-844E-51F59CB686BE}" presName="Accent" presStyleLbl="parChTrans1D1" presStyleIdx="1" presStyleCnt="3"/>
      <dgm:spPr/>
    </dgm:pt>
    <dgm:pt modelId="{DC3622DA-08D9-4EDB-A97E-0D6F57281731}" type="pres">
      <dgm:prSet presAssocID="{971D5F0A-DA89-401A-863B-6BD2874DFE68}" presName="sibTrans" presStyleCnt="0"/>
      <dgm:spPr/>
    </dgm:pt>
    <dgm:pt modelId="{390FE654-F314-475E-AE2C-D5A45A33AC84}" type="pres">
      <dgm:prSet presAssocID="{851C14C7-AC5E-42FC-AF0A-D64B34545DC1}" presName="composite" presStyleCnt="0"/>
      <dgm:spPr/>
    </dgm:pt>
    <dgm:pt modelId="{4ACD5AC4-72E0-46CB-9A04-81C2BA879951}" type="pres">
      <dgm:prSet presAssocID="{851C14C7-AC5E-42FC-AF0A-D64B34545DC1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54820CC-DFAB-41C2-B399-9E3BB303FAC2}" type="pres">
      <dgm:prSet presAssocID="{851C14C7-AC5E-42FC-AF0A-D64B34545DC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B1083F8-3FA1-44F1-AB3D-7BD19B868FB8}" type="pres">
      <dgm:prSet presAssocID="{851C14C7-AC5E-42FC-AF0A-D64B34545DC1}" presName="Accent" presStyleLbl="parChTrans1D1" presStyleIdx="2" presStyleCnt="3"/>
      <dgm:spPr/>
    </dgm:pt>
  </dgm:ptLst>
  <dgm:cxnLst>
    <dgm:cxn modelId="{56071003-140B-4950-840E-53AA88E65151}" srcId="{F53B6779-A3AE-4074-82C0-B6AF888B0ABD}" destId="{57DC9DCE-138C-49FD-8634-1622642ADF3B}" srcOrd="0" destOrd="0" parTransId="{2EB86A1D-8110-4B93-BFFC-15B8C1667612}" sibTransId="{5A3DD03B-F617-4AA1-9BE2-096B6E40EBEB}"/>
    <dgm:cxn modelId="{07A95620-ECA1-42FE-8DFD-E020269EC20D}" type="presOf" srcId="{F53B6779-A3AE-4074-82C0-B6AF888B0ABD}" destId="{F7717791-F51F-4894-92C3-8B695F601AA5}" srcOrd="0" destOrd="0" presId="urn:microsoft.com/office/officeart/2011/layout/TabList"/>
    <dgm:cxn modelId="{6794A06D-0A1A-418C-9437-5376877868BF}" srcId="{F53B6779-A3AE-4074-82C0-B6AF888B0ABD}" destId="{C952179A-B512-4578-844E-51F59CB686BE}" srcOrd="1" destOrd="0" parTransId="{D55ABEEF-FD1D-4389-94ED-36CEB2000F88}" sibTransId="{971D5F0A-DA89-401A-863B-6BD2874DFE68}"/>
    <dgm:cxn modelId="{A664E34D-B807-497A-88B4-669066EE16E8}" type="presOf" srcId="{57DC9DCE-138C-49FD-8634-1622642ADF3B}" destId="{C84CF025-32A5-4BC4-A0CB-23A55C1FA2FD}" srcOrd="0" destOrd="0" presId="urn:microsoft.com/office/officeart/2011/layout/TabList"/>
    <dgm:cxn modelId="{C97FA35A-B36C-4337-AAE9-7754093A2DA3}" srcId="{F53B6779-A3AE-4074-82C0-B6AF888B0ABD}" destId="{851C14C7-AC5E-42FC-AF0A-D64B34545DC1}" srcOrd="2" destOrd="0" parTransId="{FA236ADC-2020-44BB-A7FA-B31139C75281}" sibTransId="{BF679B64-9AEC-4025-B1D0-A93858957C7B}"/>
    <dgm:cxn modelId="{9B47ADB4-A9EE-4519-A1C0-A8C4DCB2F4D0}" type="presOf" srcId="{851C14C7-AC5E-42FC-AF0A-D64B34545DC1}" destId="{654820CC-DFAB-41C2-B399-9E3BB303FAC2}" srcOrd="0" destOrd="0" presId="urn:microsoft.com/office/officeart/2011/layout/TabList"/>
    <dgm:cxn modelId="{1E1643B5-7DE5-431D-8689-2241557EFE86}" type="presOf" srcId="{C952179A-B512-4578-844E-51F59CB686BE}" destId="{F87A1AA6-ED9D-40E4-A189-1FA6BD3BD15F}" srcOrd="0" destOrd="0" presId="urn:microsoft.com/office/officeart/2011/layout/TabList"/>
    <dgm:cxn modelId="{EFBB968B-A2CC-4DB1-A7C5-D992CBADFE4F}" type="presParOf" srcId="{F7717791-F51F-4894-92C3-8B695F601AA5}" destId="{69F4CA7B-B73F-41B8-BA67-9D0D62CCE5C5}" srcOrd="0" destOrd="0" presId="urn:microsoft.com/office/officeart/2011/layout/TabList"/>
    <dgm:cxn modelId="{2924E1DF-86CC-4EFD-9054-C92BD7C08149}" type="presParOf" srcId="{69F4CA7B-B73F-41B8-BA67-9D0D62CCE5C5}" destId="{22D41C15-C97F-4D49-87F5-EAF8468CE94B}" srcOrd="0" destOrd="0" presId="urn:microsoft.com/office/officeart/2011/layout/TabList"/>
    <dgm:cxn modelId="{B95D094D-7858-4F4C-AAFC-DA6781AA3A86}" type="presParOf" srcId="{69F4CA7B-B73F-41B8-BA67-9D0D62CCE5C5}" destId="{C84CF025-32A5-4BC4-A0CB-23A55C1FA2FD}" srcOrd="1" destOrd="0" presId="urn:microsoft.com/office/officeart/2011/layout/TabList"/>
    <dgm:cxn modelId="{E90E4EDB-58B1-4550-B7E5-878FF1DC0ADC}" type="presParOf" srcId="{69F4CA7B-B73F-41B8-BA67-9D0D62CCE5C5}" destId="{3FC45568-6E23-4165-AB00-A1C7CFB8A083}" srcOrd="2" destOrd="0" presId="urn:microsoft.com/office/officeart/2011/layout/TabList"/>
    <dgm:cxn modelId="{36D32F2A-1230-41BC-974F-86152C332162}" type="presParOf" srcId="{F7717791-F51F-4894-92C3-8B695F601AA5}" destId="{A47AE7CC-75EC-4814-874A-39B3AB7EFB8B}" srcOrd="1" destOrd="0" presId="urn:microsoft.com/office/officeart/2011/layout/TabList"/>
    <dgm:cxn modelId="{7A4C1E93-104C-498F-AE9C-9FA433A2D96E}" type="presParOf" srcId="{F7717791-F51F-4894-92C3-8B695F601AA5}" destId="{A8EB7B31-08DF-45F3-90AA-6C36DF5395E9}" srcOrd="2" destOrd="0" presId="urn:microsoft.com/office/officeart/2011/layout/TabList"/>
    <dgm:cxn modelId="{C46FE9E0-A24B-4B34-82AA-9A0023A25CFE}" type="presParOf" srcId="{A8EB7B31-08DF-45F3-90AA-6C36DF5395E9}" destId="{3D8836BD-73AC-4953-B583-042AB294C12E}" srcOrd="0" destOrd="0" presId="urn:microsoft.com/office/officeart/2011/layout/TabList"/>
    <dgm:cxn modelId="{1BBAD5F7-1314-4826-9401-6F4A01186B43}" type="presParOf" srcId="{A8EB7B31-08DF-45F3-90AA-6C36DF5395E9}" destId="{F87A1AA6-ED9D-40E4-A189-1FA6BD3BD15F}" srcOrd="1" destOrd="0" presId="urn:microsoft.com/office/officeart/2011/layout/TabList"/>
    <dgm:cxn modelId="{1B56FA60-2C48-434F-8D02-6519134C5DF5}" type="presParOf" srcId="{A8EB7B31-08DF-45F3-90AA-6C36DF5395E9}" destId="{281EBB4E-3FF4-4365-91A2-08C7423BED00}" srcOrd="2" destOrd="0" presId="urn:microsoft.com/office/officeart/2011/layout/TabList"/>
    <dgm:cxn modelId="{66CCD942-45E0-44C8-8E55-CE9B1361681F}" type="presParOf" srcId="{F7717791-F51F-4894-92C3-8B695F601AA5}" destId="{DC3622DA-08D9-4EDB-A97E-0D6F57281731}" srcOrd="3" destOrd="0" presId="urn:microsoft.com/office/officeart/2011/layout/TabList"/>
    <dgm:cxn modelId="{E3568BD0-8DF3-492F-BDBF-EFA72A0E0362}" type="presParOf" srcId="{F7717791-F51F-4894-92C3-8B695F601AA5}" destId="{390FE654-F314-475E-AE2C-D5A45A33AC84}" srcOrd="4" destOrd="0" presId="urn:microsoft.com/office/officeart/2011/layout/TabList"/>
    <dgm:cxn modelId="{0F859B9C-91A0-4CD3-B901-E79948D8D2DF}" type="presParOf" srcId="{390FE654-F314-475E-AE2C-D5A45A33AC84}" destId="{4ACD5AC4-72E0-46CB-9A04-81C2BA879951}" srcOrd="0" destOrd="0" presId="urn:microsoft.com/office/officeart/2011/layout/TabList"/>
    <dgm:cxn modelId="{9B5DAD74-1637-43EB-A2DE-AAB5727E9420}" type="presParOf" srcId="{390FE654-F314-475E-AE2C-D5A45A33AC84}" destId="{654820CC-DFAB-41C2-B399-9E3BB303FAC2}" srcOrd="1" destOrd="0" presId="urn:microsoft.com/office/officeart/2011/layout/TabList"/>
    <dgm:cxn modelId="{4018824F-C197-4019-8E07-E740AAE15FDB}" type="presParOf" srcId="{390FE654-F314-475E-AE2C-D5A45A33AC84}" destId="{4B1083F8-3FA1-44F1-AB3D-7BD19B868FB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EFFAA-A3FB-4464-A130-9435E35ADAB8}">
      <dsp:nvSpPr>
        <dsp:cNvPr id="0" name=""/>
        <dsp:cNvSpPr/>
      </dsp:nvSpPr>
      <dsp:spPr>
        <a:xfrm>
          <a:off x="11016376" y="1504453"/>
          <a:ext cx="91440" cy="5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031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98214-7FBD-4CC0-9722-BFB428B555F1}">
      <dsp:nvSpPr>
        <dsp:cNvPr id="0" name=""/>
        <dsp:cNvSpPr/>
      </dsp:nvSpPr>
      <dsp:spPr>
        <a:xfrm>
          <a:off x="7683103" y="1504453"/>
          <a:ext cx="1126331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1126331" y="365289"/>
              </a:lnTo>
              <a:lnTo>
                <a:pt x="1126331" y="536031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5CB99-2674-4BD8-97B7-7B92648BA8F1}">
      <dsp:nvSpPr>
        <dsp:cNvPr id="0" name=""/>
        <dsp:cNvSpPr/>
      </dsp:nvSpPr>
      <dsp:spPr>
        <a:xfrm>
          <a:off x="6556771" y="1504453"/>
          <a:ext cx="1126331" cy="536031"/>
        </a:xfrm>
        <a:custGeom>
          <a:avLst/>
          <a:gdLst/>
          <a:ahLst/>
          <a:cxnLst/>
          <a:rect l="0" t="0" r="0" b="0"/>
          <a:pathLst>
            <a:path>
              <a:moveTo>
                <a:pt x="1126331" y="0"/>
              </a:moveTo>
              <a:lnTo>
                <a:pt x="1126331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46959-7C2B-45C6-96E1-09C83E98CEA5}">
      <dsp:nvSpPr>
        <dsp:cNvPr id="0" name=""/>
        <dsp:cNvSpPr/>
      </dsp:nvSpPr>
      <dsp:spPr>
        <a:xfrm>
          <a:off x="3177778" y="1504453"/>
          <a:ext cx="1126331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1126331" y="365289"/>
              </a:lnTo>
              <a:lnTo>
                <a:pt x="1126331" y="536031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0629-9BA8-4A66-B401-652B4B54B4DD}">
      <dsp:nvSpPr>
        <dsp:cNvPr id="0" name=""/>
        <dsp:cNvSpPr/>
      </dsp:nvSpPr>
      <dsp:spPr>
        <a:xfrm>
          <a:off x="2051446" y="1504453"/>
          <a:ext cx="1126331" cy="536031"/>
        </a:xfrm>
        <a:custGeom>
          <a:avLst/>
          <a:gdLst/>
          <a:ahLst/>
          <a:cxnLst/>
          <a:rect l="0" t="0" r="0" b="0"/>
          <a:pathLst>
            <a:path>
              <a:moveTo>
                <a:pt x="1126331" y="0"/>
              </a:moveTo>
              <a:lnTo>
                <a:pt x="1126331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7BB2C-206A-4DB9-8EF0-7F442A1E4D93}">
      <dsp:nvSpPr>
        <dsp:cNvPr id="0" name=""/>
        <dsp:cNvSpPr/>
      </dsp:nvSpPr>
      <dsp:spPr>
        <a:xfrm>
          <a:off x="3571" y="334093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02E6D-2794-4E71-9368-B3F2677C438F}">
      <dsp:nvSpPr>
        <dsp:cNvPr id="0" name=""/>
        <dsp:cNvSpPr/>
      </dsp:nvSpPr>
      <dsp:spPr>
        <a:xfrm>
          <a:off x="208359" y="52864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B</a:t>
          </a:r>
          <a:r>
            <a:rPr lang="en-US" sz="1500" kern="1200" dirty="0" err="1"/>
            <a:t>orn</a:t>
          </a:r>
          <a:r>
            <a:rPr lang="en-US" sz="1500" kern="1200" dirty="0"/>
            <a:t> in </a:t>
          </a:r>
          <a:r>
            <a:rPr lang="en-US" sz="1500" kern="1200" dirty="0" err="1"/>
            <a:t>Bilecik</a:t>
          </a:r>
          <a:r>
            <a:rPr lang="en-US" sz="1500" kern="1200" dirty="0"/>
            <a:t>/</a:t>
          </a:r>
          <a:r>
            <a:rPr lang="en-US" sz="1500" kern="1200" dirty="0" err="1"/>
            <a:t>Bozüyük</a:t>
          </a:r>
          <a:endParaRPr lang="en-US" sz="1500" kern="1200" dirty="0"/>
        </a:p>
      </dsp:txBody>
      <dsp:txXfrm>
        <a:off x="242638" y="562920"/>
        <a:ext cx="1774529" cy="1101802"/>
      </dsp:txXfrm>
    </dsp:sp>
    <dsp:sp modelId="{02A56F6B-D400-45B9-882E-88650F888B15}">
      <dsp:nvSpPr>
        <dsp:cNvPr id="0" name=""/>
        <dsp:cNvSpPr/>
      </dsp:nvSpPr>
      <dsp:spPr>
        <a:xfrm>
          <a:off x="2256234" y="334093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E58C7-B68F-43EB-84FF-758EBCB1C4A4}">
      <dsp:nvSpPr>
        <dsp:cNvPr id="0" name=""/>
        <dsp:cNvSpPr/>
      </dsp:nvSpPr>
      <dsp:spPr>
        <a:xfrm>
          <a:off x="2461021" y="52864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YTÜ </a:t>
          </a:r>
          <a:r>
            <a:rPr lang="en-US" sz="1500" kern="1200" dirty="0"/>
            <a:t>Chemical Engineering</a:t>
          </a:r>
        </a:p>
      </dsp:txBody>
      <dsp:txXfrm>
        <a:off x="2495300" y="562920"/>
        <a:ext cx="1774529" cy="1101802"/>
      </dsp:txXfrm>
    </dsp:sp>
    <dsp:sp modelId="{35DF0553-51FA-4B3A-9683-43E87CB69863}">
      <dsp:nvSpPr>
        <dsp:cNvPr id="0" name=""/>
        <dsp:cNvSpPr/>
      </dsp:nvSpPr>
      <dsp:spPr>
        <a:xfrm>
          <a:off x="1129903" y="2040485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E91A-E73A-4F14-824B-72751F4CFB3C}">
      <dsp:nvSpPr>
        <dsp:cNvPr id="0" name=""/>
        <dsp:cNvSpPr/>
      </dsp:nvSpPr>
      <dsp:spPr>
        <a:xfrm>
          <a:off x="1334690" y="2235033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First </a:t>
          </a:r>
          <a:r>
            <a:rPr lang="tr-TR" sz="1500" kern="1200" dirty="0" err="1"/>
            <a:t>Codes</a:t>
          </a:r>
          <a:endParaRPr lang="en-US" sz="1500" kern="1200" dirty="0"/>
        </a:p>
      </dsp:txBody>
      <dsp:txXfrm>
        <a:off x="1368969" y="2269312"/>
        <a:ext cx="1774529" cy="1101802"/>
      </dsp:txXfrm>
    </dsp:sp>
    <dsp:sp modelId="{E6329EF0-7F00-4557-A2D2-59E38BC18BD6}">
      <dsp:nvSpPr>
        <dsp:cNvPr id="0" name=""/>
        <dsp:cNvSpPr/>
      </dsp:nvSpPr>
      <dsp:spPr>
        <a:xfrm>
          <a:off x="3382565" y="2040485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55051-51A5-49A8-807F-1071419BDFCD}">
      <dsp:nvSpPr>
        <dsp:cNvPr id="0" name=""/>
        <dsp:cNvSpPr/>
      </dsp:nvSpPr>
      <dsp:spPr>
        <a:xfrm>
          <a:off x="3587353" y="2235033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Orienteering</a:t>
          </a:r>
          <a:r>
            <a:rPr lang="tr-TR" sz="1500" kern="1200" dirty="0"/>
            <a:t> Team </a:t>
          </a:r>
          <a:r>
            <a:rPr lang="tr-TR" sz="1500" kern="1200" dirty="0" err="1"/>
            <a:t>Member</a:t>
          </a:r>
          <a:endParaRPr lang="en-US" sz="1500" kern="1200" dirty="0"/>
        </a:p>
      </dsp:txBody>
      <dsp:txXfrm>
        <a:off x="3621632" y="2269312"/>
        <a:ext cx="1774529" cy="1101802"/>
      </dsp:txXfrm>
    </dsp:sp>
    <dsp:sp modelId="{FD95270B-D864-4AA2-AF51-BD8C55D74F19}">
      <dsp:nvSpPr>
        <dsp:cNvPr id="0" name=""/>
        <dsp:cNvSpPr/>
      </dsp:nvSpPr>
      <dsp:spPr>
        <a:xfrm>
          <a:off x="6761559" y="334093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7B3F2-756A-41D9-94F9-B812D1C93D05}">
      <dsp:nvSpPr>
        <dsp:cNvPr id="0" name=""/>
        <dsp:cNvSpPr/>
      </dsp:nvSpPr>
      <dsp:spPr>
        <a:xfrm>
          <a:off x="6966346" y="52864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Chemical Engineering at Hayat </a:t>
          </a:r>
          <a:r>
            <a:rPr lang="en-US" sz="1500" kern="1200" dirty="0" err="1"/>
            <a:t>Kimya</a:t>
          </a:r>
          <a:r>
            <a:rPr lang="en-US" sz="1500" kern="1200" dirty="0"/>
            <a:t> Company</a:t>
          </a:r>
          <a:r>
            <a:rPr lang="tr-TR" sz="1500" kern="1200" dirty="0"/>
            <a:t> in 2 </a:t>
          </a:r>
          <a:r>
            <a:rPr lang="tr-TR" sz="1500" kern="1200" dirty="0" err="1"/>
            <a:t>years</a:t>
          </a:r>
          <a:endParaRPr lang="en-US" sz="1500" kern="1200" dirty="0"/>
        </a:p>
      </dsp:txBody>
      <dsp:txXfrm>
        <a:off x="7000625" y="562920"/>
        <a:ext cx="1774529" cy="1101802"/>
      </dsp:txXfrm>
    </dsp:sp>
    <dsp:sp modelId="{925AF415-55D1-4D15-9B78-A883F5A295D9}">
      <dsp:nvSpPr>
        <dsp:cNvPr id="0" name=""/>
        <dsp:cNvSpPr/>
      </dsp:nvSpPr>
      <dsp:spPr>
        <a:xfrm>
          <a:off x="5635228" y="2040485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D098A-B118-4859-89B1-24B5CF8AB72E}">
      <dsp:nvSpPr>
        <dsp:cNvPr id="0" name=""/>
        <dsp:cNvSpPr/>
      </dsp:nvSpPr>
      <dsp:spPr>
        <a:xfrm>
          <a:off x="5840015" y="2235033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Production, Quality,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R&amp;D</a:t>
          </a:r>
        </a:p>
      </dsp:txBody>
      <dsp:txXfrm>
        <a:off x="5874294" y="2269312"/>
        <a:ext cx="1774529" cy="1101802"/>
      </dsp:txXfrm>
    </dsp:sp>
    <dsp:sp modelId="{6A024338-4697-4CA9-BD0A-938428FF2D5B}">
      <dsp:nvSpPr>
        <dsp:cNvPr id="0" name=""/>
        <dsp:cNvSpPr/>
      </dsp:nvSpPr>
      <dsp:spPr>
        <a:xfrm>
          <a:off x="7887890" y="2040485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068BE-4F31-49BA-8BC4-CEB7CCA44D5D}">
      <dsp:nvSpPr>
        <dsp:cNvPr id="0" name=""/>
        <dsp:cNvSpPr/>
      </dsp:nvSpPr>
      <dsp:spPr>
        <a:xfrm>
          <a:off x="8092678" y="2235033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Up</a:t>
          </a:r>
          <a:r>
            <a:rPr lang="tr-TR" sz="1500" kern="1200" dirty="0"/>
            <a:t> School Data </a:t>
          </a:r>
          <a:r>
            <a:rPr lang="tr-TR" sz="1500" kern="1200" dirty="0" err="1"/>
            <a:t>Science</a:t>
          </a:r>
          <a:endParaRPr lang="en-US" sz="1500" kern="1200" dirty="0"/>
        </a:p>
      </dsp:txBody>
      <dsp:txXfrm>
        <a:off x="8126957" y="2269312"/>
        <a:ext cx="1774529" cy="1101802"/>
      </dsp:txXfrm>
    </dsp:sp>
    <dsp:sp modelId="{0F85D31A-C307-4387-B68A-88AC2B7E46B3}">
      <dsp:nvSpPr>
        <dsp:cNvPr id="0" name=""/>
        <dsp:cNvSpPr/>
      </dsp:nvSpPr>
      <dsp:spPr>
        <a:xfrm>
          <a:off x="10140553" y="334093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3B85C-FBCD-43D7-A663-59DA024CD708}">
      <dsp:nvSpPr>
        <dsp:cNvPr id="0" name=""/>
        <dsp:cNvSpPr/>
      </dsp:nvSpPr>
      <dsp:spPr>
        <a:xfrm>
          <a:off x="10345340" y="52864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Science Career</a:t>
          </a:r>
        </a:p>
      </dsp:txBody>
      <dsp:txXfrm>
        <a:off x="10379619" y="562920"/>
        <a:ext cx="1774529" cy="1101802"/>
      </dsp:txXfrm>
    </dsp:sp>
    <dsp:sp modelId="{F4051F12-02BA-46DB-80F8-9AB472272CA6}">
      <dsp:nvSpPr>
        <dsp:cNvPr id="0" name=""/>
        <dsp:cNvSpPr/>
      </dsp:nvSpPr>
      <dsp:spPr>
        <a:xfrm>
          <a:off x="10140553" y="2040485"/>
          <a:ext cx="1843087" cy="1170360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C13CF-15F1-4FB5-A9EB-107F8FE1E90F}">
      <dsp:nvSpPr>
        <dsp:cNvPr id="0" name=""/>
        <dsp:cNvSpPr/>
      </dsp:nvSpPr>
      <dsp:spPr>
        <a:xfrm>
          <a:off x="10345340" y="2235033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SistersLab</a:t>
          </a:r>
          <a:endParaRPr lang="en-US" sz="1500" kern="1200" dirty="0"/>
        </a:p>
      </dsp:txBody>
      <dsp:txXfrm>
        <a:off x="10379619" y="2269312"/>
        <a:ext cx="1774529" cy="1101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20FDC-467C-4C80-8FFD-3087A515E8E6}">
      <dsp:nvSpPr>
        <dsp:cNvPr id="0" name=""/>
        <dsp:cNvSpPr/>
      </dsp:nvSpPr>
      <dsp:spPr>
        <a:xfrm>
          <a:off x="-53693" y="7216"/>
          <a:ext cx="3915102" cy="781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A825FB7-E052-4B58-B868-C8B1B33D1274}">
      <dsp:nvSpPr>
        <dsp:cNvPr id="0" name=""/>
        <dsp:cNvSpPr/>
      </dsp:nvSpPr>
      <dsp:spPr>
        <a:xfrm>
          <a:off x="182800" y="183121"/>
          <a:ext cx="430830" cy="429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DFCDDD-1502-41C0-B0F9-9E8BF300841E}">
      <dsp:nvSpPr>
        <dsp:cNvPr id="0" name=""/>
        <dsp:cNvSpPr/>
      </dsp:nvSpPr>
      <dsp:spPr>
        <a:xfrm>
          <a:off x="850125" y="7216"/>
          <a:ext cx="2996459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Purpose of the Project: To discover indicators related to heart disease</a:t>
          </a:r>
        </a:p>
      </dsp:txBody>
      <dsp:txXfrm>
        <a:off x="850125" y="7216"/>
        <a:ext cx="2996459" cy="806230"/>
      </dsp:txXfrm>
    </dsp:sp>
    <dsp:sp modelId="{B03F9FA7-9181-4A17-8F42-4FFB85B0702B}">
      <dsp:nvSpPr>
        <dsp:cNvPr id="0" name=""/>
        <dsp:cNvSpPr/>
      </dsp:nvSpPr>
      <dsp:spPr>
        <a:xfrm>
          <a:off x="-53693" y="1015004"/>
          <a:ext cx="3915102" cy="781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39D9704-6B41-4496-8DC1-174796638826}">
      <dsp:nvSpPr>
        <dsp:cNvPr id="0" name=""/>
        <dsp:cNvSpPr/>
      </dsp:nvSpPr>
      <dsp:spPr>
        <a:xfrm>
          <a:off x="182800" y="1190909"/>
          <a:ext cx="430830" cy="4299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6C11DE-1C4F-47F0-B149-1759D057BDEA}">
      <dsp:nvSpPr>
        <dsp:cNvPr id="0" name=""/>
        <dsp:cNvSpPr/>
      </dsp:nvSpPr>
      <dsp:spPr>
        <a:xfrm>
          <a:off x="727914" y="1015004"/>
          <a:ext cx="3240880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was collected from people in 50 states in America through telephone interviews.</a:t>
          </a:r>
        </a:p>
      </dsp:txBody>
      <dsp:txXfrm>
        <a:off x="727914" y="1015004"/>
        <a:ext cx="3240880" cy="806230"/>
      </dsp:txXfrm>
    </dsp:sp>
    <dsp:sp modelId="{28A51EBB-044E-4D6E-8823-110F9A1F3166}">
      <dsp:nvSpPr>
        <dsp:cNvPr id="0" name=""/>
        <dsp:cNvSpPr/>
      </dsp:nvSpPr>
      <dsp:spPr>
        <a:xfrm>
          <a:off x="-53693" y="2022792"/>
          <a:ext cx="3915102" cy="781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451A413-B17D-4D79-AEB9-05A8164FE474}">
      <dsp:nvSpPr>
        <dsp:cNvPr id="0" name=""/>
        <dsp:cNvSpPr/>
      </dsp:nvSpPr>
      <dsp:spPr>
        <a:xfrm>
          <a:off x="182800" y="2198697"/>
          <a:ext cx="430830" cy="42998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03282-DCBB-4E4D-8751-4BE637A99926}">
      <dsp:nvSpPr>
        <dsp:cNvPr id="0" name=""/>
        <dsp:cNvSpPr/>
      </dsp:nvSpPr>
      <dsp:spPr>
        <a:xfrm>
          <a:off x="850125" y="2022792"/>
          <a:ext cx="2996459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 err="1"/>
            <a:t>Shape</a:t>
          </a:r>
          <a:r>
            <a:rPr lang="tr-TR" sz="1400" b="1" kern="1200" dirty="0"/>
            <a:t> :  (445132, 40</a:t>
          </a:r>
          <a:r>
            <a:rPr lang="tr-TR" sz="1400" kern="1200" dirty="0"/>
            <a:t>)</a:t>
          </a:r>
          <a:endParaRPr lang="en-US" sz="1400" kern="1200" dirty="0"/>
        </a:p>
      </dsp:txBody>
      <dsp:txXfrm>
        <a:off x="850125" y="2022792"/>
        <a:ext cx="2996459" cy="806230"/>
      </dsp:txXfrm>
    </dsp:sp>
    <dsp:sp modelId="{9852CF33-0760-4FE5-8D54-F06319E425C3}">
      <dsp:nvSpPr>
        <dsp:cNvPr id="0" name=""/>
        <dsp:cNvSpPr/>
      </dsp:nvSpPr>
      <dsp:spPr>
        <a:xfrm>
          <a:off x="-53693" y="3030581"/>
          <a:ext cx="3915102" cy="781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1465E3F-F0D1-464D-BAB3-0CD21B0E4A66}">
      <dsp:nvSpPr>
        <dsp:cNvPr id="0" name=""/>
        <dsp:cNvSpPr/>
      </dsp:nvSpPr>
      <dsp:spPr>
        <a:xfrm>
          <a:off x="182800" y="3206486"/>
          <a:ext cx="430830" cy="42998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18F0E5-F885-4414-909D-7EEFBEA5804B}">
      <dsp:nvSpPr>
        <dsp:cNvPr id="0" name=""/>
        <dsp:cNvSpPr/>
      </dsp:nvSpPr>
      <dsp:spPr>
        <a:xfrm>
          <a:off x="850125" y="3030581"/>
          <a:ext cx="2996459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Categorical Data Set</a:t>
          </a:r>
        </a:p>
      </dsp:txBody>
      <dsp:txXfrm>
        <a:off x="850125" y="3030581"/>
        <a:ext cx="2996459" cy="806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3DC63-8EAF-4503-B090-C72A38888D8D}">
      <dsp:nvSpPr>
        <dsp:cNvPr id="0" name=""/>
        <dsp:cNvSpPr/>
      </dsp:nvSpPr>
      <dsp:spPr>
        <a:xfrm>
          <a:off x="6986" y="733686"/>
          <a:ext cx="1576321" cy="88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Check</a:t>
          </a:r>
          <a:r>
            <a:rPr lang="tr-TR" sz="1100" kern="1200" dirty="0"/>
            <a:t> </a:t>
          </a:r>
          <a:r>
            <a:rPr lang="tr-TR" sz="1100" kern="1200" dirty="0" err="1"/>
            <a:t>Null</a:t>
          </a:r>
          <a:r>
            <a:rPr lang="tr-TR" sz="1100" kern="1200" dirty="0"/>
            <a:t> </a:t>
          </a:r>
          <a:r>
            <a:rPr lang="tr-TR" sz="1100" kern="1200" dirty="0" err="1"/>
            <a:t>Values</a:t>
          </a:r>
          <a:endParaRPr lang="en-US" sz="1100" kern="1200" dirty="0"/>
        </a:p>
      </dsp:txBody>
      <dsp:txXfrm>
        <a:off x="6986" y="733686"/>
        <a:ext cx="1576321" cy="587635"/>
      </dsp:txXfrm>
    </dsp:sp>
    <dsp:sp modelId="{A7FE02F2-557C-42CA-BA78-AC277D1C0FA8}">
      <dsp:nvSpPr>
        <dsp:cNvPr id="0" name=""/>
        <dsp:cNvSpPr/>
      </dsp:nvSpPr>
      <dsp:spPr>
        <a:xfrm>
          <a:off x="329847" y="1321321"/>
          <a:ext cx="1576321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df.isnull().sum()</a:t>
          </a:r>
          <a:endParaRPr lang="en-US" sz="1100" kern="1200"/>
        </a:p>
      </dsp:txBody>
      <dsp:txXfrm>
        <a:off x="348405" y="1339879"/>
        <a:ext cx="1539205" cy="596484"/>
      </dsp:txXfrm>
    </dsp:sp>
    <dsp:sp modelId="{1CEE53C9-7F54-40E3-B217-684F63700343}">
      <dsp:nvSpPr>
        <dsp:cNvPr id="0" name=""/>
        <dsp:cNvSpPr/>
      </dsp:nvSpPr>
      <dsp:spPr>
        <a:xfrm>
          <a:off x="1822272" y="831274"/>
          <a:ext cx="506605" cy="39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822272" y="909766"/>
        <a:ext cx="388868" cy="235474"/>
      </dsp:txXfrm>
    </dsp:sp>
    <dsp:sp modelId="{45845BA8-E28D-4A5F-9967-4E3F0B37D004}">
      <dsp:nvSpPr>
        <dsp:cNvPr id="0" name=""/>
        <dsp:cNvSpPr/>
      </dsp:nvSpPr>
      <dsp:spPr>
        <a:xfrm>
          <a:off x="2539166" y="733686"/>
          <a:ext cx="1576321" cy="88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Remove</a:t>
          </a:r>
          <a:r>
            <a:rPr lang="tr-TR" sz="1100" kern="1200" dirty="0"/>
            <a:t> </a:t>
          </a:r>
          <a:r>
            <a:rPr lang="tr-TR" sz="1100" kern="1200" dirty="0" err="1"/>
            <a:t>Missing</a:t>
          </a:r>
          <a:r>
            <a:rPr lang="tr-TR" sz="1100" kern="1200" dirty="0"/>
            <a:t> </a:t>
          </a:r>
          <a:r>
            <a:rPr lang="tr-TR" sz="1100" kern="1200" dirty="0" err="1"/>
            <a:t>Values</a:t>
          </a:r>
          <a:endParaRPr lang="en-US" sz="1100" kern="1200" dirty="0"/>
        </a:p>
      </dsp:txBody>
      <dsp:txXfrm>
        <a:off x="2539166" y="733686"/>
        <a:ext cx="1576321" cy="587635"/>
      </dsp:txXfrm>
    </dsp:sp>
    <dsp:sp modelId="{5B3DE061-55C2-4F78-B89C-752ECAC57BCD}">
      <dsp:nvSpPr>
        <dsp:cNvPr id="0" name=""/>
        <dsp:cNvSpPr/>
      </dsp:nvSpPr>
      <dsp:spPr>
        <a:xfrm>
          <a:off x="2862027" y="1321321"/>
          <a:ext cx="1576321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 err="1"/>
            <a:t>df</a:t>
          </a:r>
          <a:r>
            <a:rPr lang="en-US" sz="1100" b="0" kern="1200" dirty="0"/>
            <a:t> = </a:t>
          </a:r>
          <a:r>
            <a:rPr lang="en-US" sz="1100" b="0" kern="1200" dirty="0" err="1"/>
            <a:t>df.dropna</a:t>
          </a:r>
          <a:r>
            <a:rPr lang="en-US" sz="1100" b="0" kern="1200" dirty="0"/>
            <a:t>(axis=1)</a:t>
          </a:r>
          <a:endParaRPr lang="en-US" sz="1100" kern="1200" dirty="0"/>
        </a:p>
      </dsp:txBody>
      <dsp:txXfrm>
        <a:off x="2880585" y="1339879"/>
        <a:ext cx="1539205" cy="596484"/>
      </dsp:txXfrm>
    </dsp:sp>
    <dsp:sp modelId="{78DD0317-359F-4FE8-B57F-0B7C544CFBB2}">
      <dsp:nvSpPr>
        <dsp:cNvPr id="0" name=""/>
        <dsp:cNvSpPr/>
      </dsp:nvSpPr>
      <dsp:spPr>
        <a:xfrm>
          <a:off x="4354452" y="831274"/>
          <a:ext cx="506605" cy="39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354452" y="909766"/>
        <a:ext cx="388868" cy="235474"/>
      </dsp:txXfrm>
    </dsp:sp>
    <dsp:sp modelId="{E2D743D8-25DA-478E-BDBE-FF8D0B163221}">
      <dsp:nvSpPr>
        <dsp:cNvPr id="0" name=""/>
        <dsp:cNvSpPr/>
      </dsp:nvSpPr>
      <dsp:spPr>
        <a:xfrm>
          <a:off x="5071346" y="733686"/>
          <a:ext cx="1576321" cy="88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Check</a:t>
          </a:r>
          <a:r>
            <a:rPr lang="tr-TR" sz="1100" kern="1200" dirty="0"/>
            <a:t> </a:t>
          </a:r>
          <a:r>
            <a:rPr lang="tr-TR" sz="1100" kern="1200" dirty="0" err="1"/>
            <a:t>Duplicated</a:t>
          </a:r>
          <a:r>
            <a:rPr lang="tr-TR" sz="1100" kern="1200" dirty="0"/>
            <a:t> </a:t>
          </a:r>
          <a:r>
            <a:rPr lang="tr-TR" sz="1100" kern="1200" dirty="0" err="1"/>
            <a:t>Values</a:t>
          </a:r>
          <a:endParaRPr lang="en-US" sz="1100" kern="1200" dirty="0"/>
        </a:p>
      </dsp:txBody>
      <dsp:txXfrm>
        <a:off x="5071346" y="733686"/>
        <a:ext cx="1576321" cy="587635"/>
      </dsp:txXfrm>
    </dsp:sp>
    <dsp:sp modelId="{2091E1B3-8230-47DB-AC51-314126556F1F}">
      <dsp:nvSpPr>
        <dsp:cNvPr id="0" name=""/>
        <dsp:cNvSpPr/>
      </dsp:nvSpPr>
      <dsp:spPr>
        <a:xfrm>
          <a:off x="5394207" y="1321321"/>
          <a:ext cx="1576321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df.duplicated().sum()</a:t>
          </a:r>
          <a:endParaRPr lang="en-US" sz="1100" kern="1200"/>
        </a:p>
      </dsp:txBody>
      <dsp:txXfrm>
        <a:off x="5412765" y="1339879"/>
        <a:ext cx="1539205" cy="596484"/>
      </dsp:txXfrm>
    </dsp:sp>
    <dsp:sp modelId="{A86A85E9-FF0F-46CD-B169-AE8694987F3F}">
      <dsp:nvSpPr>
        <dsp:cNvPr id="0" name=""/>
        <dsp:cNvSpPr/>
      </dsp:nvSpPr>
      <dsp:spPr>
        <a:xfrm>
          <a:off x="6886632" y="831274"/>
          <a:ext cx="506605" cy="39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886632" y="909766"/>
        <a:ext cx="388868" cy="235474"/>
      </dsp:txXfrm>
    </dsp:sp>
    <dsp:sp modelId="{1B5B24B3-3DF7-43D7-83AD-7A31D522C8C4}">
      <dsp:nvSpPr>
        <dsp:cNvPr id="0" name=""/>
        <dsp:cNvSpPr/>
      </dsp:nvSpPr>
      <dsp:spPr>
        <a:xfrm>
          <a:off x="7603526" y="733686"/>
          <a:ext cx="1576321" cy="88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Check</a:t>
          </a:r>
          <a:r>
            <a:rPr lang="tr-TR" sz="1100" kern="1200" dirty="0"/>
            <a:t> </a:t>
          </a:r>
          <a:r>
            <a:rPr lang="tr-TR" sz="1100" kern="1200" dirty="0" err="1"/>
            <a:t>Outliers</a:t>
          </a:r>
          <a:endParaRPr lang="en-US" sz="1100" kern="1200" dirty="0"/>
        </a:p>
      </dsp:txBody>
      <dsp:txXfrm>
        <a:off x="7603526" y="733686"/>
        <a:ext cx="1576321" cy="587635"/>
      </dsp:txXfrm>
    </dsp:sp>
    <dsp:sp modelId="{C77BB08F-7F89-4042-975E-AC82BDA307B9}">
      <dsp:nvSpPr>
        <dsp:cNvPr id="0" name=""/>
        <dsp:cNvSpPr/>
      </dsp:nvSpPr>
      <dsp:spPr>
        <a:xfrm>
          <a:off x="7926387" y="1321321"/>
          <a:ext cx="1576321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100" kern="1200" dirty="0" err="1"/>
            <a:t>By</a:t>
          </a:r>
          <a:r>
            <a:rPr lang="tr-TR" sz="1100" kern="1200" dirty="0"/>
            <a:t> </a:t>
          </a:r>
          <a:r>
            <a:rPr lang="tr-TR" sz="1100" kern="1200" dirty="0" err="1"/>
            <a:t>box</a:t>
          </a:r>
          <a:r>
            <a:rPr lang="tr-TR" sz="1100" kern="1200" dirty="0"/>
            <a:t> </a:t>
          </a:r>
          <a:r>
            <a:rPr lang="tr-TR" sz="1100" kern="1200" dirty="0" err="1"/>
            <a:t>Plot</a:t>
          </a:r>
          <a:endParaRPr lang="en-US" sz="1100" kern="1200" dirty="0"/>
        </a:p>
      </dsp:txBody>
      <dsp:txXfrm>
        <a:off x="7944945" y="1339879"/>
        <a:ext cx="1539205" cy="596484"/>
      </dsp:txXfrm>
    </dsp:sp>
    <dsp:sp modelId="{CED3CA35-962D-4187-8432-8B69BCE4BBB8}">
      <dsp:nvSpPr>
        <dsp:cNvPr id="0" name=""/>
        <dsp:cNvSpPr/>
      </dsp:nvSpPr>
      <dsp:spPr>
        <a:xfrm>
          <a:off x="9418812" y="831274"/>
          <a:ext cx="506605" cy="39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18812" y="909766"/>
        <a:ext cx="388868" cy="235474"/>
      </dsp:txXfrm>
    </dsp:sp>
    <dsp:sp modelId="{A5C3F871-0325-41B1-BDF9-CF31818C9D0C}">
      <dsp:nvSpPr>
        <dsp:cNvPr id="0" name=""/>
        <dsp:cNvSpPr/>
      </dsp:nvSpPr>
      <dsp:spPr>
        <a:xfrm>
          <a:off x="10135706" y="733686"/>
          <a:ext cx="1576321" cy="88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 Categorical Data numerically for correlation only</a:t>
          </a:r>
        </a:p>
      </dsp:txBody>
      <dsp:txXfrm>
        <a:off x="10135706" y="733686"/>
        <a:ext cx="1576321" cy="587635"/>
      </dsp:txXfrm>
    </dsp:sp>
    <dsp:sp modelId="{BFD5F964-E980-4C6F-B91F-CC1BAF391F56}">
      <dsp:nvSpPr>
        <dsp:cNvPr id="0" name=""/>
        <dsp:cNvSpPr/>
      </dsp:nvSpPr>
      <dsp:spPr>
        <a:xfrm>
          <a:off x="10458567" y="1321321"/>
          <a:ext cx="1576321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100" kern="1200" dirty="0" err="1"/>
            <a:t>Label</a:t>
          </a:r>
          <a:r>
            <a:rPr lang="tr-TR" sz="1100" kern="1200" dirty="0"/>
            <a:t> Encoder</a:t>
          </a:r>
          <a:endParaRPr lang="en-US" sz="1100" kern="1200" dirty="0"/>
        </a:p>
      </dsp:txBody>
      <dsp:txXfrm>
        <a:off x="10477125" y="1339879"/>
        <a:ext cx="1539205" cy="59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083F8-3FA1-44F1-AB3D-7BD19B868FB8}">
      <dsp:nvSpPr>
        <dsp:cNvPr id="0" name=""/>
        <dsp:cNvSpPr/>
      </dsp:nvSpPr>
      <dsp:spPr>
        <a:xfrm>
          <a:off x="0" y="5418484"/>
          <a:ext cx="81280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EBB4E-3FF4-4365-91A2-08C7423BED00}">
      <dsp:nvSpPr>
        <dsp:cNvPr id="0" name=""/>
        <dsp:cNvSpPr/>
      </dsp:nvSpPr>
      <dsp:spPr>
        <a:xfrm>
          <a:off x="0" y="3583253"/>
          <a:ext cx="81280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45568-6E23-4165-AB00-A1C7CFB8A083}">
      <dsp:nvSpPr>
        <dsp:cNvPr id="0" name=""/>
        <dsp:cNvSpPr/>
      </dsp:nvSpPr>
      <dsp:spPr>
        <a:xfrm>
          <a:off x="0" y="1748021"/>
          <a:ext cx="81280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1C15-C97F-4D49-87F5-EAF8468CE94B}">
      <dsp:nvSpPr>
        <dsp:cNvPr id="0" name=""/>
        <dsp:cNvSpPr/>
      </dsp:nvSpPr>
      <dsp:spPr>
        <a:xfrm>
          <a:off x="2113279" y="182"/>
          <a:ext cx="6014720" cy="174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CF025-32A5-4BC4-A0CB-23A55C1FA2FD}">
      <dsp:nvSpPr>
        <dsp:cNvPr id="0" name=""/>
        <dsp:cNvSpPr/>
      </dsp:nvSpPr>
      <dsp:spPr>
        <a:xfrm>
          <a:off x="0" y="182"/>
          <a:ext cx="2113280" cy="17478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b="1" kern="1200" dirty="0"/>
            <a:t>1.Label Encoder</a:t>
          </a:r>
          <a:endParaRPr lang="en-US" sz="2700" kern="1200" dirty="0"/>
        </a:p>
      </dsp:txBody>
      <dsp:txXfrm>
        <a:off x="85338" y="85520"/>
        <a:ext cx="1942604" cy="1662501"/>
      </dsp:txXfrm>
    </dsp:sp>
    <dsp:sp modelId="{3D8836BD-73AC-4953-B583-042AB294C12E}">
      <dsp:nvSpPr>
        <dsp:cNvPr id="0" name=""/>
        <dsp:cNvSpPr/>
      </dsp:nvSpPr>
      <dsp:spPr>
        <a:xfrm>
          <a:off x="2113279" y="1835413"/>
          <a:ext cx="6014720" cy="174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A1AA6-ED9D-40E4-A189-1FA6BD3BD15F}">
      <dsp:nvSpPr>
        <dsp:cNvPr id="0" name=""/>
        <dsp:cNvSpPr/>
      </dsp:nvSpPr>
      <dsp:spPr>
        <a:xfrm>
          <a:off x="0" y="1835413"/>
          <a:ext cx="2113280" cy="17478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b="1" kern="1200" dirty="0"/>
            <a:t>2.</a:t>
          </a:r>
          <a:r>
            <a:rPr lang="en-US" sz="2700" b="1" kern="1200" dirty="0"/>
            <a:t>Split and Normalize the Dataset</a:t>
          </a:r>
        </a:p>
      </dsp:txBody>
      <dsp:txXfrm>
        <a:off x="85338" y="1920751"/>
        <a:ext cx="1942604" cy="1662501"/>
      </dsp:txXfrm>
    </dsp:sp>
    <dsp:sp modelId="{4ACD5AC4-72E0-46CB-9A04-81C2BA879951}">
      <dsp:nvSpPr>
        <dsp:cNvPr id="0" name=""/>
        <dsp:cNvSpPr/>
      </dsp:nvSpPr>
      <dsp:spPr>
        <a:xfrm>
          <a:off x="2113279" y="3670645"/>
          <a:ext cx="6014720" cy="174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820CC-DFAB-41C2-B399-9E3BB303FAC2}">
      <dsp:nvSpPr>
        <dsp:cNvPr id="0" name=""/>
        <dsp:cNvSpPr/>
      </dsp:nvSpPr>
      <dsp:spPr>
        <a:xfrm>
          <a:off x="0" y="3670645"/>
          <a:ext cx="2113280" cy="17478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 dirty="0"/>
            <a:t>3.</a:t>
          </a:r>
          <a:r>
            <a:rPr lang="en-US" sz="2700" b="1" kern="1200" dirty="0"/>
            <a:t> Quick Testing For ideal Models</a:t>
          </a:r>
          <a:endParaRPr lang="en-US" sz="2700" kern="1200" dirty="0"/>
        </a:p>
      </dsp:txBody>
      <dsp:txXfrm>
        <a:off x="85338" y="3755983"/>
        <a:ext cx="1942604" cy="1662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8BB4-D8CE-16C4-6E06-ED3D5325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14845-3674-A7B4-7EA3-2568AA99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07AF-EB25-24A6-A4E1-6FA67DF3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69E8-9DC2-42B6-47DD-0CDFA9CF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E933-90FC-521F-39FE-9B25770A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5B74-A3BB-DE81-81A9-73157103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93B18-1F1B-0ED7-2B69-1F5081D9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233B-F825-EC0A-8657-1E755CB4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EDA6-D21E-26AD-6D0C-2784CF39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516F-DE67-A4AA-B119-85D60AE3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74B86-B873-3980-3B6C-91B692562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3104-16B3-C830-35F8-EB7E2FDB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49DF-D426-C966-0A17-A1937AA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48F1-79EF-808E-9374-1D8D9686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85B3-92E3-026D-B39A-17ABB38F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5D5E-0A2A-A986-7314-3F8F3639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D72C-995D-AA06-9F4C-BF35963A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1659-BD41-AD16-BBE2-8B89D68E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3C29-048A-DC24-9CB6-D5CC688C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AD48-346A-4908-24B1-271D117C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CD10-D217-CBD3-AFEA-9A8A8347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8F62-EE45-41C6-6A48-CD580C53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82D8-A5EB-2AE5-E49A-6568BD81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7670-F029-46B7-FAEE-2DCAE84B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D37D-BF74-E807-FE2C-1849C065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C7F5-8C28-02E3-ACAD-57E30F84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EC91-ACDF-4334-379E-BD2C48C1F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AE3AE-5065-9192-0ACD-47EC010DD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1DDB1-E3D6-28D7-810B-D6BA569E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1306-82E2-529F-E667-4D5918B2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213F7-E1A2-10D7-B841-AEEF7CDF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DA8-864C-381F-F908-9B44DDE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0BF-31DA-DA65-B480-707760F1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ED123-6DA1-E1C7-F67A-C2D894760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96C7D-CD81-AFF5-B263-E65D86DF4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A4425-DEDB-3D3D-D4C2-3BCA62FF0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9922B-C20C-8C25-A0A1-70713C34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240A6-DBD5-ACA3-E41F-2C07D410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3CBA8-2E6B-2C4E-F97B-4485709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700A-255F-4796-33C5-F0918C9F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366FF-8406-651E-BC3B-6AF2BE13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80353-3F2B-3EB3-84E1-500BB97D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EA856-56E9-0F7A-87A6-6FE0D3A2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84736-268D-2447-BE61-095039AD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39CC1-51E1-F2F1-E1F3-6177A859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52FE1-D78A-19E5-A415-30E0E15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0520-C051-1690-0135-3DB93928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191D-D18A-6634-3472-E0F4B2E1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C94D3-398A-5D1E-17EF-F0EB340B4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3553-6189-A368-C97A-AF19C860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312C9-6651-94B4-B5B1-88455E03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02EE-FDBF-4748-8FCE-03414738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D874-ECF5-832B-2E1C-9E14E038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55A19-D26A-E2C4-68EA-A8AD14EDE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B372A-7938-03F6-127B-2AAB6F7F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D8D75-2C49-108E-504A-C4808D16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EE6C-87A7-C740-4343-B63B8C48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4BA1D-CE81-84FC-7AF6-E188AB39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3AE0-7890-6CCA-8506-A55DC2F6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9984-7FF1-4B6B-9E9B-D9C31428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26D8-AF1A-5794-0602-9BC626CFD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E8ECE-A37E-4CF3-A188-AE9E8DAC26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5FDE-8799-B48D-BA1E-EAB9546BB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8EEC-BCE0-D212-9841-4ACAEDC8B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04940-3AB7-457E-A81F-8A7A99C1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E74D4-7B97-779A-CFFB-DCD59C0DBD82}"/>
              </a:ext>
            </a:extLst>
          </p:cNvPr>
          <p:cNvSpPr txBox="1"/>
          <p:nvPr/>
        </p:nvSpPr>
        <p:spPr>
          <a:xfrm>
            <a:off x="2884582" y="3127713"/>
            <a:ext cx="64228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ter"/>
              </a:rPr>
              <a:t>Analyzing of Heart Disease Ind</a:t>
            </a:r>
            <a:r>
              <a:rPr lang="tr-T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ter"/>
              </a:rPr>
              <a:t>i</a:t>
            </a:r>
            <a:r>
              <a:rPr lang="en-US" sz="2800" b="1" i="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ter"/>
              </a:rPr>
              <a:t>cator</a:t>
            </a:r>
            <a:r>
              <a:rPr lang="tr-TR" sz="28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ter"/>
              </a:rPr>
              <a:t>s</a:t>
            </a:r>
          </a:p>
          <a:p>
            <a:pPr algn="ctr" fontAlgn="base"/>
            <a:r>
              <a:rPr lang="tr-TR" sz="28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ter"/>
              </a:rPr>
              <a:t>&amp;</a:t>
            </a:r>
          </a:p>
          <a:p>
            <a:pPr algn="ctr" fontAlgn="base"/>
            <a:r>
              <a:rPr lang="en-US" sz="28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ter"/>
              </a:rPr>
              <a:t>Application of Machine Learning Methods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0D75C-3231-47C6-147B-506D1F17BEEE}"/>
              </a:ext>
            </a:extLst>
          </p:cNvPr>
          <p:cNvSpPr/>
          <p:nvPr/>
        </p:nvSpPr>
        <p:spPr>
          <a:xfrm>
            <a:off x="1147287" y="141197"/>
            <a:ext cx="938330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oogle Sans"/>
              </a:rPr>
              <a:t>Ada Lovelace </a:t>
            </a:r>
            <a:r>
              <a:rPr lang="en-US" sz="5400" b="1" i="0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oogle Sans"/>
              </a:rPr>
              <a:t>Akademi</a:t>
            </a:r>
            <a:r>
              <a:rPr lang="tr-TR" sz="5400" b="1" i="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oogle Sans"/>
              </a:rPr>
              <a:t> </a:t>
            </a:r>
          </a:p>
          <a:p>
            <a:pPr algn="ctr"/>
            <a:r>
              <a:rPr lang="tr-TR" sz="5400" b="1" i="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oogle Sans"/>
              </a:rPr>
              <a:t>Veri Bilimi Akademisi </a:t>
            </a:r>
          </a:p>
          <a:p>
            <a:pPr algn="ctr"/>
            <a:r>
              <a:rPr lang="tr-TR" sz="5400" b="1" i="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oogle Sans"/>
              </a:rPr>
              <a:t>Proje </a:t>
            </a:r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oogle Sans"/>
              </a:rPr>
              <a:t>Sunumu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6E64E-632D-C595-BA8E-0A79B14C3F8F}"/>
              </a:ext>
            </a:extLst>
          </p:cNvPr>
          <p:cNvSpPr/>
          <p:nvPr/>
        </p:nvSpPr>
        <p:spPr>
          <a:xfrm>
            <a:off x="4152662" y="5348144"/>
            <a:ext cx="3656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ter"/>
              </a:rPr>
              <a:t>Fatma Nur Kutlu Doğan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nter"/>
            </a:endParaRPr>
          </a:p>
        </p:txBody>
      </p:sp>
      <p:pic>
        <p:nvPicPr>
          <p:cNvPr id="3076" name="Picture 4" descr="SistersLab | Bilim ve Teknolojide Kadın Derneği">
            <a:extLst>
              <a:ext uri="{FF2B5EF4-FFF2-40B4-BE49-F238E27FC236}">
                <a16:creationId xmlns:a16="http://schemas.microsoft.com/office/drawing/2014/main" id="{3A277D21-038A-1459-5454-06186C95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621" y="3778786"/>
            <a:ext cx="3397390" cy="3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İletişim | SistersLab">
            <a:extLst>
              <a:ext uri="{FF2B5EF4-FFF2-40B4-BE49-F238E27FC236}">
                <a16:creationId xmlns:a16="http://schemas.microsoft.com/office/drawing/2014/main" id="{FDAE7803-A99A-9C80-61BB-C03D7CA9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07" y="256971"/>
            <a:ext cx="2322210" cy="4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3BCA8A-5B58-0784-1D65-1F915479A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88" y="171693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3.Exploratory Data Analysis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Alkol </a:t>
            </a: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B3DE6-EEAE-EB2E-2A56-41F55F17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554"/>
            <a:ext cx="7521526" cy="4361696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07F1F302-BD25-362C-FBC3-9AB200F9017F}"/>
              </a:ext>
            </a:extLst>
          </p:cNvPr>
          <p:cNvSpPr/>
          <p:nvPr/>
        </p:nvSpPr>
        <p:spPr>
          <a:xfrm>
            <a:off x="5536939" y="77111"/>
            <a:ext cx="740141" cy="866464"/>
          </a:xfrm>
          <a:prstGeom prst="up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6EDD231-1800-19E4-9840-A493548B61B4}"/>
              </a:ext>
            </a:extLst>
          </p:cNvPr>
          <p:cNvSpPr/>
          <p:nvPr/>
        </p:nvSpPr>
        <p:spPr>
          <a:xfrm rot="5400000">
            <a:off x="6718224" y="154252"/>
            <a:ext cx="740141" cy="866464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268368-7188-5085-FE04-27DDE9DA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364" y="2388358"/>
            <a:ext cx="7655636" cy="4469642"/>
          </a:xfrm>
          <a:prstGeom prst="rect">
            <a:avLst/>
          </a:prstGeom>
        </p:spPr>
      </p:pic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F94D1BD1-C900-5405-64F1-228C2F45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1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B25E40-8F29-A4E6-2AC0-F61923820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059" y="199906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3.Exploratory Data Analysis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BMI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790F1-74B8-5694-AE7C-EDD4A9AA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34" y="1668581"/>
            <a:ext cx="10439400" cy="46672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65CB4689-F59E-C285-A834-A93F27F0E0EE}"/>
              </a:ext>
            </a:extLst>
          </p:cNvPr>
          <p:cNvSpPr/>
          <p:nvPr/>
        </p:nvSpPr>
        <p:spPr>
          <a:xfrm>
            <a:off x="5676888" y="0"/>
            <a:ext cx="740141" cy="866464"/>
          </a:xfrm>
          <a:prstGeom prst="up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3FB15CA-325C-C536-0A74-2E1BBA6D753F}"/>
              </a:ext>
            </a:extLst>
          </p:cNvPr>
          <p:cNvSpPr/>
          <p:nvPr/>
        </p:nvSpPr>
        <p:spPr>
          <a:xfrm rot="5400000">
            <a:off x="6480191" y="224021"/>
            <a:ext cx="740141" cy="866464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780287F6-6261-6399-9469-C20D7C13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2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4B475E-1C0D-B0C3-8B57-9EE1155D3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190" y="142269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3.Exploratory Data Analysis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Deaf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Blind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US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77B7C-3DC0-1265-49E7-9FD2B6E7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91" y="1388671"/>
            <a:ext cx="6475168" cy="5196122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BD94CED8-484E-1427-222D-BBC06F4B038C}"/>
              </a:ext>
            </a:extLst>
          </p:cNvPr>
          <p:cNvSpPr/>
          <p:nvPr/>
        </p:nvSpPr>
        <p:spPr>
          <a:xfrm>
            <a:off x="5552807" y="209018"/>
            <a:ext cx="740141" cy="866464"/>
          </a:xfrm>
          <a:prstGeom prst="up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150A153-BDE3-5BA7-4502-A4A1653C37CB}"/>
              </a:ext>
            </a:extLst>
          </p:cNvPr>
          <p:cNvSpPr/>
          <p:nvPr/>
        </p:nvSpPr>
        <p:spPr>
          <a:xfrm rot="5400000">
            <a:off x="6677139" y="353563"/>
            <a:ext cx="740141" cy="866464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4B2CA41C-332B-C5A2-8B75-2D09EF67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63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4B475E-1C0D-B0C3-8B57-9EE1155D3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190" y="142269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3.Exploratory Data Analysis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14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1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1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Physical Health Disease Search by Heart Disease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FB72F8-07D4-4B63-945C-6EADE9FB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" b="3454"/>
          <a:stretch/>
        </p:blipFill>
        <p:spPr>
          <a:xfrm>
            <a:off x="102923" y="1099176"/>
            <a:ext cx="6352468" cy="3276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9F9F3-8D3C-58EB-84C4-21D0A2C7A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17" y="3332825"/>
            <a:ext cx="6620132" cy="34814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452656-FF73-B9B8-1FA3-01443080462F}"/>
              </a:ext>
            </a:extLst>
          </p:cNvPr>
          <p:cNvSpPr txBox="1"/>
          <p:nvPr/>
        </p:nvSpPr>
        <p:spPr>
          <a:xfrm>
            <a:off x="10002377" y="1326212"/>
            <a:ext cx="31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Had </a:t>
            </a:r>
            <a:r>
              <a:rPr lang="tr-TR" dirty="0" err="1"/>
              <a:t>Angina</a:t>
            </a:r>
            <a:endParaRPr lang="tr-T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DF4D2-F201-43E1-2CC5-4CFF7E115186}"/>
              </a:ext>
            </a:extLst>
          </p:cNvPr>
          <p:cNvSpPr txBox="1"/>
          <p:nvPr/>
        </p:nvSpPr>
        <p:spPr>
          <a:xfrm>
            <a:off x="0" y="5214697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Had </a:t>
            </a:r>
            <a:r>
              <a:rPr lang="tr-TR" dirty="0" err="1"/>
              <a:t>Arthritis</a:t>
            </a:r>
            <a:endParaRPr lang="en-US" dirty="0"/>
          </a:p>
        </p:txBody>
      </p:sp>
      <p:pic>
        <p:nvPicPr>
          <p:cNvPr id="2050" name="Picture 2" descr="Anjina pektoris - Vikipedi">
            <a:extLst>
              <a:ext uri="{FF2B5EF4-FFF2-40B4-BE49-F238E27FC236}">
                <a16:creationId xmlns:a16="http://schemas.microsoft.com/office/drawing/2014/main" id="{04EA6D3F-6D38-A0A3-DDB7-E2132EB9B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0" r="17239"/>
          <a:stretch/>
        </p:blipFill>
        <p:spPr bwMode="auto">
          <a:xfrm>
            <a:off x="8044853" y="206277"/>
            <a:ext cx="1811517" cy="27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thritis | Local Physio | Local Physio">
            <a:extLst>
              <a:ext uri="{FF2B5EF4-FFF2-40B4-BE49-F238E27FC236}">
                <a16:creationId xmlns:a16="http://schemas.microsoft.com/office/drawing/2014/main" id="{FC94C297-38C3-8DC2-7EDE-F257C969C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47" y="4445141"/>
            <a:ext cx="2987619" cy="22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Up 22">
            <a:extLst>
              <a:ext uri="{FF2B5EF4-FFF2-40B4-BE49-F238E27FC236}">
                <a16:creationId xmlns:a16="http://schemas.microsoft.com/office/drawing/2014/main" id="{4401AA65-7E40-62E2-C61F-A9D5C07A6619}"/>
              </a:ext>
            </a:extLst>
          </p:cNvPr>
          <p:cNvSpPr/>
          <p:nvPr/>
        </p:nvSpPr>
        <p:spPr>
          <a:xfrm>
            <a:off x="5523679" y="142269"/>
            <a:ext cx="522665" cy="658619"/>
          </a:xfrm>
          <a:prstGeom prst="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94302742-7308-1C26-6C1C-A2A614E72657}"/>
              </a:ext>
            </a:extLst>
          </p:cNvPr>
          <p:cNvSpPr/>
          <p:nvPr/>
        </p:nvSpPr>
        <p:spPr>
          <a:xfrm>
            <a:off x="6096000" y="142269"/>
            <a:ext cx="522665" cy="71718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855D619-1ECC-2FB1-3104-0200B769026F}"/>
              </a:ext>
            </a:extLst>
          </p:cNvPr>
          <p:cNvSpPr/>
          <p:nvPr/>
        </p:nvSpPr>
        <p:spPr>
          <a:xfrm rot="10800000">
            <a:off x="6618665" y="4489910"/>
            <a:ext cx="191069" cy="383202"/>
          </a:xfrm>
          <a:prstGeom prst="up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600ABABC-FE2D-D3A2-422B-1C66F836A62E}"/>
              </a:ext>
            </a:extLst>
          </p:cNvPr>
          <p:cNvSpPr/>
          <p:nvPr/>
        </p:nvSpPr>
        <p:spPr>
          <a:xfrm rot="10800000">
            <a:off x="10920482" y="4335662"/>
            <a:ext cx="191069" cy="383202"/>
          </a:xfrm>
          <a:prstGeom prst="up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CFB6616-A0A2-9AEB-491D-8B47188180BD}"/>
              </a:ext>
            </a:extLst>
          </p:cNvPr>
          <p:cNvSpPr/>
          <p:nvPr/>
        </p:nvSpPr>
        <p:spPr>
          <a:xfrm rot="10800000">
            <a:off x="1066799" y="958846"/>
            <a:ext cx="106908" cy="421144"/>
          </a:xfrm>
          <a:prstGeom prst="up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D421A681-D8A6-3C59-9ECE-96E3CD1393D7}"/>
              </a:ext>
            </a:extLst>
          </p:cNvPr>
          <p:cNvSpPr/>
          <p:nvPr/>
        </p:nvSpPr>
        <p:spPr>
          <a:xfrm rot="10800000">
            <a:off x="5308091" y="1930410"/>
            <a:ext cx="95535" cy="253568"/>
          </a:xfrm>
          <a:prstGeom prst="up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8108ED12-A09B-FA8A-12DB-9E9C63A03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0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4B475E-1C0D-B0C3-8B57-9EE1155D3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190" y="142269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3.Exploratory Data Analysis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Work Analysis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47E9C-25E1-EEAC-657B-50B88F6A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716"/>
            <a:ext cx="6141300" cy="3210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522AC-E4A5-7FCB-502A-4BE4EFE0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91" y="3429000"/>
            <a:ext cx="6514531" cy="3425871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BB6C2ACD-1CB5-D576-C346-4893EEDC7ED6}"/>
              </a:ext>
            </a:extLst>
          </p:cNvPr>
          <p:cNvSpPr/>
          <p:nvPr/>
        </p:nvSpPr>
        <p:spPr>
          <a:xfrm>
            <a:off x="5355859" y="79476"/>
            <a:ext cx="740141" cy="866464"/>
          </a:xfrm>
          <a:prstGeom prst="up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ADF2856-7F66-A900-2385-4B4F4F9A66E0}"/>
              </a:ext>
            </a:extLst>
          </p:cNvPr>
          <p:cNvSpPr/>
          <p:nvPr/>
        </p:nvSpPr>
        <p:spPr>
          <a:xfrm rot="5400000">
            <a:off x="6480191" y="224021"/>
            <a:ext cx="740141" cy="866464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7A614C35-712B-AE1D-1C8C-C9F5DB66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6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4B475E-1C0D-B0C3-8B57-9EE1155D3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9906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</a:t>
            </a:r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Analysis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Vaccine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C7EB8F-0649-9857-2BF6-0B81AA40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4" y="3045438"/>
            <a:ext cx="7200900" cy="3812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4A453-795E-1C51-E51A-5CBCDD0B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25" y="61103"/>
            <a:ext cx="6781875" cy="368630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5E666EB-7C45-F4DD-703A-47281A7AC809}"/>
              </a:ext>
            </a:extLst>
          </p:cNvPr>
          <p:cNvSpPr/>
          <p:nvPr/>
        </p:nvSpPr>
        <p:spPr>
          <a:xfrm>
            <a:off x="828675" y="6100763"/>
            <a:ext cx="1257300" cy="757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D9C32-2F51-1EBF-B2B3-E6A462C677DD}"/>
              </a:ext>
            </a:extLst>
          </p:cNvPr>
          <p:cNvSpPr/>
          <p:nvPr/>
        </p:nvSpPr>
        <p:spPr>
          <a:xfrm>
            <a:off x="3177226" y="6003168"/>
            <a:ext cx="1511208" cy="8959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DAC98D-BEC5-F7B8-0C0A-B665086824C0}"/>
              </a:ext>
            </a:extLst>
          </p:cNvPr>
          <p:cNvSpPr/>
          <p:nvPr/>
        </p:nvSpPr>
        <p:spPr>
          <a:xfrm>
            <a:off x="8304998" y="3045438"/>
            <a:ext cx="1511208" cy="8959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69229-C2F7-18CC-3893-6416D1330335}"/>
              </a:ext>
            </a:extLst>
          </p:cNvPr>
          <p:cNvSpPr/>
          <p:nvPr/>
        </p:nvSpPr>
        <p:spPr>
          <a:xfrm>
            <a:off x="6363788" y="3165231"/>
            <a:ext cx="1257300" cy="757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oronavirus und Impfstoff in Spritzen-Cartoon-Illustration 1922011 Vektor  Kunst bei Vecteezy">
            <a:extLst>
              <a:ext uri="{FF2B5EF4-FFF2-40B4-BE49-F238E27FC236}">
                <a16:creationId xmlns:a16="http://schemas.microsoft.com/office/drawing/2014/main" id="{DADA47B3-8B48-B5D2-5703-ECA60AAA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98" y="4476466"/>
            <a:ext cx="3245652" cy="20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21939-75DC-B15D-8B9B-73F4F03165D5}"/>
              </a:ext>
            </a:extLst>
          </p:cNvPr>
          <p:cNvSpPr txBox="1"/>
          <p:nvPr/>
        </p:nvSpPr>
        <p:spPr>
          <a:xfrm>
            <a:off x="10147392" y="3922468"/>
            <a:ext cx="9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zatüre</a:t>
            </a:r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443277-E920-CE65-90D5-8665985EE2AA}"/>
              </a:ext>
            </a:extLst>
          </p:cNvPr>
          <p:cNvCxnSpPr>
            <a:stCxn id="17" idx="5"/>
            <a:endCxn id="2" idx="0"/>
          </p:cNvCxnSpPr>
          <p:nvPr/>
        </p:nvCxnSpPr>
        <p:spPr>
          <a:xfrm rot="16200000" flipH="1">
            <a:off x="10064087" y="3341019"/>
            <a:ext cx="112256" cy="1050641"/>
          </a:xfrm>
          <a:prstGeom prst="curvedConnector5">
            <a:avLst>
              <a:gd name="adj1" fmla="val 203642"/>
              <a:gd name="adj2" fmla="val 36826"/>
              <a:gd name="adj3" fmla="val -1036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İletişim | SistersLab">
            <a:extLst>
              <a:ext uri="{FF2B5EF4-FFF2-40B4-BE49-F238E27FC236}">
                <a16:creationId xmlns:a16="http://schemas.microsoft.com/office/drawing/2014/main" id="{50C1CBCF-4AA3-80E1-DF99-F9B23FBF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26" y="6283978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04A2B145-B79C-05BB-7FCD-C1BD28BC8726}"/>
              </a:ext>
            </a:extLst>
          </p:cNvPr>
          <p:cNvSpPr/>
          <p:nvPr/>
        </p:nvSpPr>
        <p:spPr>
          <a:xfrm>
            <a:off x="3954187" y="490797"/>
            <a:ext cx="522665" cy="658619"/>
          </a:xfrm>
          <a:prstGeom prst="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9BC5569-7D84-1E55-79E1-2B6279141473}"/>
              </a:ext>
            </a:extLst>
          </p:cNvPr>
          <p:cNvSpPr/>
          <p:nvPr/>
        </p:nvSpPr>
        <p:spPr>
          <a:xfrm>
            <a:off x="4526508" y="490797"/>
            <a:ext cx="522665" cy="71718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A663611-9E2E-0ECB-FDFF-71EFC8492E85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5348537" y="1321513"/>
            <a:ext cx="4687150" cy="13464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47E86-036C-7544-D8F3-1A6BC6E78907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274104" y="2713859"/>
            <a:ext cx="4987086" cy="4377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4C794DD-8F44-E01B-36F5-7FC18237A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36" y="143828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tr-TR" sz="3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Engineering</a:t>
            </a:r>
            <a:endParaRPr lang="tr-TR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817179-493E-D58D-368B-76883496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17" y="5833381"/>
            <a:ext cx="4462818" cy="1034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9BBA85-32EC-5BAC-7CB6-9A43C147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971" y="5809090"/>
            <a:ext cx="2676639" cy="10415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8FCE41-E270-AE3D-3A54-46F8515FEAAF}"/>
              </a:ext>
            </a:extLst>
          </p:cNvPr>
          <p:cNvSpPr txBox="1"/>
          <p:nvPr/>
        </p:nvSpPr>
        <p:spPr>
          <a:xfrm>
            <a:off x="4105413" y="5464049"/>
            <a:ext cx="23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Before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C0C40-C196-0453-D370-6ADF86139F35}"/>
              </a:ext>
            </a:extLst>
          </p:cNvPr>
          <p:cNvSpPr txBox="1"/>
          <p:nvPr/>
        </p:nvSpPr>
        <p:spPr>
          <a:xfrm>
            <a:off x="8072985" y="5409360"/>
            <a:ext cx="23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After</a:t>
            </a:r>
            <a:endParaRPr lang="en-U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9D98B2-5660-659B-08ED-FD78BEAC8E10}"/>
              </a:ext>
            </a:extLst>
          </p:cNvPr>
          <p:cNvCxnSpPr>
            <a:cxnSpLocks/>
          </p:cNvCxnSpPr>
          <p:nvPr/>
        </p:nvCxnSpPr>
        <p:spPr>
          <a:xfrm flipH="1">
            <a:off x="4560854" y="4259397"/>
            <a:ext cx="89463" cy="13346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DCCAD3-7B51-40C0-C703-17C705E25B6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809158" y="4541602"/>
            <a:ext cx="3263827" cy="10524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CD7F543-8049-17AC-9556-1DBE382BC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12"/>
          <a:stretch/>
        </p:blipFill>
        <p:spPr>
          <a:xfrm>
            <a:off x="8855195" y="1748612"/>
            <a:ext cx="3195084" cy="116898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3C47B97-7EA4-A20F-A67E-C29C3FC6F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928" y="3497239"/>
            <a:ext cx="2767679" cy="12511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68CEFB1-C4FB-7CC2-45E9-0A2E542E4A20}"/>
              </a:ext>
            </a:extLst>
          </p:cNvPr>
          <p:cNvSpPr txBox="1"/>
          <p:nvPr/>
        </p:nvSpPr>
        <p:spPr>
          <a:xfrm>
            <a:off x="6645373" y="3578546"/>
            <a:ext cx="23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Before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399B70-8466-7E2F-8C95-703DA07BF2D3}"/>
              </a:ext>
            </a:extLst>
          </p:cNvPr>
          <p:cNvSpPr txBox="1"/>
          <p:nvPr/>
        </p:nvSpPr>
        <p:spPr>
          <a:xfrm>
            <a:off x="10261190" y="2966951"/>
            <a:ext cx="23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After</a:t>
            </a:r>
            <a:endParaRPr lang="en-US" b="1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3B38F38-037D-2124-D419-E9C7D5628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63" y="2224005"/>
            <a:ext cx="2468477" cy="11122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4938295-65AF-0539-AAE0-F34C7470B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9" y="1573191"/>
            <a:ext cx="1729896" cy="2410896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6CCCF5D8-E4D8-039D-C236-83F3B7EF048C}"/>
              </a:ext>
            </a:extLst>
          </p:cNvPr>
          <p:cNvGrpSpPr/>
          <p:nvPr/>
        </p:nvGrpSpPr>
        <p:grpSpPr>
          <a:xfrm>
            <a:off x="3432246" y="928448"/>
            <a:ext cx="5274083" cy="3980570"/>
            <a:chOff x="4054944" y="788354"/>
            <a:chExt cx="5274083" cy="398057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9447C49-A001-6D3A-A3B8-B3D59B05C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44711" y="788354"/>
              <a:ext cx="5184316" cy="3980570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1F265B2-A990-E0AB-9F08-19287F6E9E12}"/>
                </a:ext>
              </a:extLst>
            </p:cNvPr>
            <p:cNvSpPr/>
            <p:nvPr/>
          </p:nvSpPr>
          <p:spPr>
            <a:xfrm>
              <a:off x="4133546" y="3970254"/>
              <a:ext cx="530586" cy="286603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3674DA-448B-F71B-D9F3-4020AF1C5909}"/>
                </a:ext>
              </a:extLst>
            </p:cNvPr>
            <p:cNvSpPr/>
            <p:nvPr/>
          </p:nvSpPr>
          <p:spPr>
            <a:xfrm>
              <a:off x="4068522" y="1815494"/>
              <a:ext cx="530586" cy="286603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914B8C-1800-A83F-C646-15523AE2F596}"/>
                </a:ext>
              </a:extLst>
            </p:cNvPr>
            <p:cNvSpPr/>
            <p:nvPr/>
          </p:nvSpPr>
          <p:spPr>
            <a:xfrm>
              <a:off x="4054944" y="2329140"/>
              <a:ext cx="530586" cy="286603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E7CD15D-42FA-2CB1-2B92-51D22A60DD20}"/>
              </a:ext>
            </a:extLst>
          </p:cNvPr>
          <p:cNvSpPr txBox="1"/>
          <p:nvPr/>
        </p:nvSpPr>
        <p:spPr>
          <a:xfrm>
            <a:off x="10035687" y="1136847"/>
            <a:ext cx="23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Before</a:t>
            </a:r>
            <a:endParaRPr lang="en-US" b="1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502BC-3305-D6D3-654A-1CA84022E668}"/>
              </a:ext>
            </a:extLst>
          </p:cNvPr>
          <p:cNvCxnSpPr>
            <a:cxnSpLocks/>
            <a:stCxn id="48" idx="2"/>
            <a:endCxn id="91" idx="2"/>
          </p:cNvCxnSpPr>
          <p:nvPr/>
        </p:nvCxnSpPr>
        <p:spPr>
          <a:xfrm flipH="1" flipV="1">
            <a:off x="1454121" y="1483741"/>
            <a:ext cx="1991703" cy="6151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2242105-A743-CE80-A88D-C6C457B554C2}"/>
              </a:ext>
            </a:extLst>
          </p:cNvPr>
          <p:cNvSpPr txBox="1"/>
          <p:nvPr/>
        </p:nvSpPr>
        <p:spPr>
          <a:xfrm>
            <a:off x="299491" y="1114409"/>
            <a:ext cx="23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Before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2827FF-2ADF-525F-0733-F7919D916029}"/>
              </a:ext>
            </a:extLst>
          </p:cNvPr>
          <p:cNvSpPr txBox="1"/>
          <p:nvPr/>
        </p:nvSpPr>
        <p:spPr>
          <a:xfrm>
            <a:off x="2174807" y="1854085"/>
            <a:ext cx="23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After</a:t>
            </a:r>
            <a:endParaRPr lang="en-US" b="1" dirty="0"/>
          </a:p>
        </p:txBody>
      </p:sp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F9D3FA06-7EFF-0FD0-E6CC-D798FB94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4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2D531C-5077-6108-D7CF-229990CDA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36" y="143828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Model </a:t>
            </a:r>
            <a:r>
              <a:rPr lang="tr-TR" sz="3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tr-TR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78CADB-DEBF-5B81-C16C-AC749B983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202895"/>
              </p:ext>
            </p:extLst>
          </p:nvPr>
        </p:nvGraphicFramePr>
        <p:xfrm>
          <a:off x="354842" y="11390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393BC9E-A947-9426-C490-2D6B470F5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6049" y="742028"/>
            <a:ext cx="9271808" cy="5994892"/>
          </a:xfrm>
          <a:prstGeom prst="rect">
            <a:avLst/>
          </a:prstGeom>
        </p:spPr>
      </p:pic>
      <p:sp>
        <p:nvSpPr>
          <p:cNvPr id="11" name="Heart 10">
            <a:extLst>
              <a:ext uri="{FF2B5EF4-FFF2-40B4-BE49-F238E27FC236}">
                <a16:creationId xmlns:a16="http://schemas.microsoft.com/office/drawing/2014/main" id="{BBC77494-4AB7-55CE-371C-247008021ACF}"/>
              </a:ext>
            </a:extLst>
          </p:cNvPr>
          <p:cNvSpPr/>
          <p:nvPr/>
        </p:nvSpPr>
        <p:spPr>
          <a:xfrm>
            <a:off x="6469039" y="6445243"/>
            <a:ext cx="341194" cy="300251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13706D28-40BC-5520-59D3-C5133CCF58DC}"/>
              </a:ext>
            </a:extLst>
          </p:cNvPr>
          <p:cNvSpPr/>
          <p:nvPr/>
        </p:nvSpPr>
        <p:spPr>
          <a:xfrm>
            <a:off x="8496490" y="6445243"/>
            <a:ext cx="341194" cy="300251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1F609A48-1E93-03FB-27E0-9AFF56FCF374}"/>
              </a:ext>
            </a:extLst>
          </p:cNvPr>
          <p:cNvSpPr/>
          <p:nvPr/>
        </p:nvSpPr>
        <p:spPr>
          <a:xfrm>
            <a:off x="10572467" y="6485660"/>
            <a:ext cx="341194" cy="300251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F61BC3B8-D319-D0CF-B65A-5AC97CB7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9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2D531C-5077-6108-D7CF-229990CDA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3953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Model </a:t>
            </a:r>
            <a:r>
              <a:rPr lang="tr-TR" sz="3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Evaluation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20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Desicion</a:t>
            </a:r>
            <a:r>
              <a:rPr lang="tr-T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</a:t>
            </a:r>
            <a:endParaRPr lang="tr-TR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AA6FB-E34E-5DFB-55ED-23B9A712AF31}"/>
              </a:ext>
            </a:extLst>
          </p:cNvPr>
          <p:cNvSpPr txBox="1"/>
          <p:nvPr/>
        </p:nvSpPr>
        <p:spPr>
          <a:xfrm>
            <a:off x="122829" y="1218514"/>
            <a:ext cx="449011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Accuracy: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0.9464798655899409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Precision: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0.5485122897800776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Recall: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0.20682926829268292 </a:t>
            </a:r>
            <a:endParaRPr lang="tr-TR" b="0" i="0" dirty="0"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F1-Score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0.3003896563939072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Confusion Matrix: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[[69006 698] </a:t>
            </a:r>
            <a:endParaRPr lang="tr-TR" b="0" i="0" dirty="0">
              <a:effectLst/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             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[ 3252 848]]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E1487-5F27-1AF6-8185-06F335E4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825"/>
            <a:ext cx="5506770" cy="3595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EAA920-7C5C-B116-89BC-71A032C5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69" y="938479"/>
            <a:ext cx="6505575" cy="5210175"/>
          </a:xfrm>
          <a:prstGeom prst="rect">
            <a:avLst/>
          </a:prstGeom>
        </p:spPr>
      </p:pic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4A9FC22A-0133-FF4A-D30F-389CF7670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8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2D531C-5077-6108-D7CF-229990CDA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3953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Model </a:t>
            </a:r>
            <a:r>
              <a:rPr lang="tr-TR" sz="3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Evaluation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20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</a:t>
            </a:r>
            <a:r>
              <a:rPr lang="tr-T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Forest</a:t>
            </a:r>
            <a:endParaRPr lang="tr-TR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AA6FB-E34E-5DFB-55ED-23B9A712AF31}"/>
              </a:ext>
            </a:extLst>
          </p:cNvPr>
          <p:cNvSpPr txBox="1"/>
          <p:nvPr/>
        </p:nvSpPr>
        <p:spPr>
          <a:xfrm>
            <a:off x="368356" y="3429000"/>
            <a:ext cx="449011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Accuracy: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0.9467237548100373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Precision: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0.5549738219895288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Recall: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0.20682926829268292 </a:t>
            </a:r>
            <a:endParaRPr lang="tr-TR" b="0" i="0" dirty="0"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F1-Score: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0.3013503909026297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Confusion Matrix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[[69024 680]</a:t>
            </a:r>
            <a:endParaRPr lang="tr-TR" b="0" i="0" dirty="0">
              <a:effectLst/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            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[ 3252 848]]</a:t>
            </a:r>
            <a:endParaRPr lang="en-US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FF48A66-A507-5E37-748E-3AC1AB60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15" y="1132115"/>
            <a:ext cx="7157385" cy="573219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9323E80-82D6-37F9-98C5-9768B9E9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479"/>
            <a:ext cx="5800299" cy="387273"/>
          </a:xfrm>
          <a:prstGeom prst="rect">
            <a:avLst/>
          </a:prstGeom>
        </p:spPr>
      </p:pic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385DD04D-EA39-5A11-B0D0-A9D10D5B8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2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82B02E-4DA5-4F3D-A067-030CE2F83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780219"/>
              </p:ext>
            </p:extLst>
          </p:nvPr>
        </p:nvGraphicFramePr>
        <p:xfrm>
          <a:off x="0" y="2047163"/>
          <a:ext cx="12192000" cy="373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8344D53-22EE-D0C9-819B-CDB67AF87239}"/>
              </a:ext>
            </a:extLst>
          </p:cNvPr>
          <p:cNvSpPr/>
          <p:nvPr/>
        </p:nvSpPr>
        <p:spPr>
          <a:xfrm>
            <a:off x="98739" y="148020"/>
            <a:ext cx="3026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6" descr="İletişim | SistersLab">
            <a:extLst>
              <a:ext uri="{FF2B5EF4-FFF2-40B4-BE49-F238E27FC236}">
                <a16:creationId xmlns:a16="http://schemas.microsoft.com/office/drawing/2014/main" id="{3D0B900D-BDAE-4C12-98D0-CB65C37D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157" y="148020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2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2D531C-5077-6108-D7CF-229990CDA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3953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Model </a:t>
            </a:r>
            <a:r>
              <a:rPr lang="tr-TR" sz="3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Evaluation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20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</a:t>
            </a:r>
            <a:r>
              <a:rPr lang="tr-T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tr-TR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AA6FB-E34E-5DFB-55ED-23B9A712AF31}"/>
              </a:ext>
            </a:extLst>
          </p:cNvPr>
          <p:cNvSpPr txBox="1"/>
          <p:nvPr/>
        </p:nvSpPr>
        <p:spPr>
          <a:xfrm>
            <a:off x="396490" y="5103674"/>
            <a:ext cx="449011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Accuracy</a:t>
            </a:r>
            <a:r>
              <a:rPr lang="en-US" i="0" dirty="0">
                <a:effectLst/>
                <a:latin typeface="Consolas" panose="020B0609020204030204" pitchFamily="49" charset="0"/>
              </a:rPr>
              <a:t>: 0.9392173865915127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Precision</a:t>
            </a:r>
            <a:r>
              <a:rPr lang="en-US" i="0" dirty="0">
                <a:effectLst/>
                <a:latin typeface="Consolas" panose="020B0609020204030204" pitchFamily="49" charset="0"/>
              </a:rPr>
              <a:t>: 0.45686186857398303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Recall</a:t>
            </a:r>
            <a:r>
              <a:rPr lang="en-US" i="0" dirty="0">
                <a:effectLst/>
                <a:latin typeface="Consolas" panose="020B0609020204030204" pitchFamily="49" charset="0"/>
              </a:rPr>
              <a:t>: 0.49853658536585366</a:t>
            </a:r>
            <a:endParaRPr lang="tr-TR" i="0" dirty="0"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F1-Score</a:t>
            </a:r>
            <a:r>
              <a:rPr lang="en-US" i="0" dirty="0">
                <a:effectLst/>
                <a:latin typeface="Consolas" panose="020B0609020204030204" pitchFamily="49" charset="0"/>
              </a:rPr>
              <a:t>: 0.47679029624446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Confusion Matrix</a:t>
            </a:r>
            <a:r>
              <a:rPr lang="en-US" i="0" dirty="0">
                <a:effectLst/>
                <a:latin typeface="Consolas" panose="020B0609020204030204" pitchFamily="49" charset="0"/>
              </a:rPr>
              <a:t>: [[67274 2430]</a:t>
            </a:r>
            <a:r>
              <a:rPr lang="tr-TR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>
                <a:effectLst/>
                <a:latin typeface="Consolas" panose="020B0609020204030204" pitchFamily="49" charset="0"/>
              </a:rPr>
              <a:t>                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     </a:t>
            </a:r>
            <a:r>
              <a:rPr lang="en-US" i="0" dirty="0">
                <a:effectLst/>
                <a:latin typeface="Consolas" panose="020B0609020204030204" pitchFamily="49" charset="0"/>
              </a:rPr>
              <a:t>[ 2056 2044]]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BE5C-C2ED-C7C4-E57F-80156801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1" y="1310927"/>
            <a:ext cx="4710973" cy="3772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12D15-A1A5-B8BF-C57E-F0AAF756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1207125"/>
            <a:ext cx="6686550" cy="5210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1FF47-9EC4-338A-C055-A725C390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" y="875896"/>
            <a:ext cx="3781425" cy="476250"/>
          </a:xfrm>
          <a:prstGeom prst="rect">
            <a:avLst/>
          </a:prstGeom>
        </p:spPr>
      </p:pic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D5906065-6B6A-C5C4-99D4-864B38C03952}"/>
              </a:ext>
            </a:extLst>
          </p:cNvPr>
          <p:cNvSpPr/>
          <p:nvPr/>
        </p:nvSpPr>
        <p:spPr>
          <a:xfrm>
            <a:off x="6506413" y="-15023"/>
            <a:ext cx="1131064" cy="91144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0F48F31B-474F-E98B-9F8D-73FEBEF7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8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C6A0E-BF75-EF19-289B-BD3006B78113}"/>
              </a:ext>
            </a:extLst>
          </p:cNvPr>
          <p:cNvSpPr/>
          <p:nvPr/>
        </p:nvSpPr>
        <p:spPr>
          <a:xfrm>
            <a:off x="6225230" y="1685771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4" descr="SistersLab | Bilim ve Teknolojide Kadın Derneği">
            <a:extLst>
              <a:ext uri="{FF2B5EF4-FFF2-40B4-BE49-F238E27FC236}">
                <a16:creationId xmlns:a16="http://schemas.microsoft.com/office/drawing/2014/main" id="{A88C6754-7C58-C1CA-83BE-3448706D6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İletişim | SistersLab">
            <a:extLst>
              <a:ext uri="{FF2B5EF4-FFF2-40B4-BE49-F238E27FC236}">
                <a16:creationId xmlns:a16="http://schemas.microsoft.com/office/drawing/2014/main" id="{C09B6C5F-BA99-1C87-57DD-2C448FC3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01" y="147318"/>
            <a:ext cx="2322210" cy="4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096EB4-2324-089F-9325-55A4ED23C3F8}"/>
              </a:ext>
            </a:extLst>
          </p:cNvPr>
          <p:cNvSpPr txBox="1">
            <a:spLocks/>
          </p:cNvSpPr>
          <p:nvPr/>
        </p:nvSpPr>
        <p:spPr>
          <a:xfrm>
            <a:off x="77118" y="242371"/>
            <a:ext cx="6385560" cy="686144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540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</a:t>
            </a:r>
            <a:endParaRPr lang="en-US" sz="54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 descr="A black and purple diagram&#10;&#10;Description automatically generated with medium confidence">
            <a:extLst>
              <a:ext uri="{FF2B5EF4-FFF2-40B4-BE49-F238E27FC236}">
                <a16:creationId xmlns:a16="http://schemas.microsoft.com/office/drawing/2014/main" id="{7F47A9AA-C264-E547-C13A-F45817E5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88" y="1"/>
            <a:ext cx="5351716" cy="6857999"/>
          </a:xfrm>
          <a:prstGeom prst="rect">
            <a:avLst/>
          </a:prstGeom>
        </p:spPr>
      </p:pic>
      <p:pic>
        <p:nvPicPr>
          <p:cNvPr id="1032" name="Picture 8" descr="Cardiac Disease - Creative Diagnostics">
            <a:extLst>
              <a:ext uri="{FF2B5EF4-FFF2-40B4-BE49-F238E27FC236}">
                <a16:creationId xmlns:a16="http://schemas.microsoft.com/office/drawing/2014/main" id="{8610F8AB-21BC-E6DD-9B63-E993B6AE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7" y="1701449"/>
            <a:ext cx="4727557" cy="43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B446389C-999F-E68F-2A31-7F20A4F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44" y="242371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0941-9BF5-E2C8-B6A6-54B74E7D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6" y="181380"/>
            <a:ext cx="6385560" cy="140224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r>
              <a:rPr lang="tr-TR" sz="5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1.Understanding </a:t>
            </a:r>
            <a:r>
              <a:rPr lang="tr-TR" sz="54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Heart</a:t>
            </a:r>
            <a:r>
              <a:rPr lang="tr-TR" sz="5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Disease</a:t>
            </a:r>
            <a:r>
              <a:rPr lang="tr-TR" sz="5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Set</a:t>
            </a:r>
            <a:endParaRPr lang="en-US" sz="54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61D5A-E746-99F8-A4C9-832FA0622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8" t="41457" r="7422" b="7611"/>
          <a:stretch/>
        </p:blipFill>
        <p:spPr>
          <a:xfrm>
            <a:off x="6893936" y="0"/>
            <a:ext cx="5295016" cy="186124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BF2E99B-5734-00C8-10E3-6DC2A7E93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189193"/>
              </p:ext>
            </p:extLst>
          </p:nvPr>
        </p:nvGraphicFramePr>
        <p:xfrm>
          <a:off x="42536" y="3013972"/>
          <a:ext cx="3915102" cy="384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DFED21D2-1244-5C56-F57D-AC310D8645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5325" y="1926753"/>
            <a:ext cx="4158302" cy="42431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4ACA4E-817A-0FEE-5CBE-6570648AD3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788"/>
          <a:stretch/>
        </p:blipFill>
        <p:spPr>
          <a:xfrm>
            <a:off x="7521502" y="3046724"/>
            <a:ext cx="4627962" cy="3844028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5E0E9C5-C027-DF2B-9099-45ED58C6F7D7}"/>
              </a:ext>
            </a:extLst>
          </p:cNvPr>
          <p:cNvCxnSpPr>
            <a:cxnSpLocks/>
          </p:cNvCxnSpPr>
          <p:nvPr/>
        </p:nvCxnSpPr>
        <p:spPr>
          <a:xfrm>
            <a:off x="2183642" y="3839661"/>
            <a:ext cx="2142698" cy="19038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2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32A533-86B9-794B-EF49-4E5D7DAE8397}"/>
              </a:ext>
            </a:extLst>
          </p:cNvPr>
          <p:cNvSpPr txBox="1">
            <a:spLocks/>
          </p:cNvSpPr>
          <p:nvPr/>
        </p:nvSpPr>
        <p:spPr>
          <a:xfrm>
            <a:off x="0" y="163774"/>
            <a:ext cx="6385560" cy="78733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5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2.Data </a:t>
            </a:r>
            <a:r>
              <a:rPr lang="tr-TR" sz="54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  <a:endParaRPr lang="en-US" sz="54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E6AEFE7-9BD3-511E-A8B8-BAFA1B7C3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938802"/>
              </p:ext>
            </p:extLst>
          </p:nvPr>
        </p:nvGraphicFramePr>
        <p:xfrm>
          <a:off x="75062" y="387043"/>
          <a:ext cx="12041875" cy="268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38914A8-64CC-1AAC-11EF-9F9D6A5CE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29" y="2998495"/>
            <a:ext cx="3359703" cy="3375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0B3E1D-95CE-CF67-B545-4C84A3670F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5910" y="3768603"/>
            <a:ext cx="3223090" cy="28369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8BE7E40-6494-B11B-BFEF-E64490F730E5}"/>
              </a:ext>
            </a:extLst>
          </p:cNvPr>
          <p:cNvGrpSpPr/>
          <p:nvPr/>
        </p:nvGrpSpPr>
        <p:grpSpPr>
          <a:xfrm>
            <a:off x="75062" y="2963540"/>
            <a:ext cx="4932062" cy="3743715"/>
            <a:chOff x="8184" y="2932668"/>
            <a:chExt cx="4932062" cy="37437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8F8767-435F-AD6F-CD3C-020FE95CC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84" y="2932668"/>
              <a:ext cx="2972385" cy="303488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F64E9A-9D9A-3744-51DB-5A2F6764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32409" y="3987775"/>
              <a:ext cx="3207837" cy="2688608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6D4BB-CCDE-13D2-CEEB-A510F21EDBE4}"/>
              </a:ext>
            </a:extLst>
          </p:cNvPr>
          <p:cNvSpPr/>
          <p:nvPr/>
        </p:nvSpPr>
        <p:spPr>
          <a:xfrm>
            <a:off x="0" y="2445134"/>
            <a:ext cx="5431809" cy="4364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330B02-7335-9E65-C03C-DF8D51A7DE50}"/>
              </a:ext>
            </a:extLst>
          </p:cNvPr>
          <p:cNvSpPr/>
          <p:nvPr/>
        </p:nvSpPr>
        <p:spPr>
          <a:xfrm>
            <a:off x="5823061" y="2445133"/>
            <a:ext cx="6368938" cy="4364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95587C-201B-8E21-7B73-ABBC5E2D9BE4}"/>
              </a:ext>
            </a:extLst>
          </p:cNvPr>
          <p:cNvSpPr txBox="1"/>
          <p:nvPr/>
        </p:nvSpPr>
        <p:spPr>
          <a:xfrm>
            <a:off x="6096000" y="2504257"/>
            <a:ext cx="18336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Consolas" panose="020B0609020204030204" pitchFamily="49" charset="0"/>
              </a:rPr>
              <a:t>df_encoded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2FADB3-F9F8-281F-B04B-300E91527747}"/>
              </a:ext>
            </a:extLst>
          </p:cNvPr>
          <p:cNvSpPr txBox="1"/>
          <p:nvPr/>
        </p:nvSpPr>
        <p:spPr>
          <a:xfrm>
            <a:off x="198545" y="2504571"/>
            <a:ext cx="18336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Consolas" panose="020B0609020204030204" pitchFamily="49" charset="0"/>
              </a:rPr>
              <a:t>df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BE07B5C3-C2AC-3395-A3DF-77CA0785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BA3DE9-87EE-D54E-1C11-34CB4DD9E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04296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54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</a:t>
            </a:r>
            <a:r>
              <a:rPr lang="tr-TR" sz="5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Analysis</a:t>
            </a:r>
            <a:br>
              <a:rPr lang="tr-TR" sz="5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22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  <a:r>
              <a:rPr lang="tr-TR" sz="22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  <a:endParaRPr lang="en-US" sz="54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81212-0DD6-68C3-C753-58BE5F41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356"/>
            <a:ext cx="8038532" cy="5037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65E67-3B5A-FDE6-F0D4-20B74377B8F4}"/>
              </a:ext>
            </a:extLst>
          </p:cNvPr>
          <p:cNvSpPr txBox="1"/>
          <p:nvPr/>
        </p:nvSpPr>
        <p:spPr>
          <a:xfrm>
            <a:off x="8297839" y="0"/>
            <a:ext cx="3894161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State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Sex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GeneralHealth</a:t>
            </a:r>
            <a:endParaRPr lang="en-US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PhysicalHealthDays</a:t>
            </a:r>
            <a:endParaRPr lang="en-US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MentalHealthDays</a:t>
            </a:r>
            <a:endParaRPr lang="en-US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HadHeartAttack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HadAngina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HadDepressiveDisorder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HadKidneyDisease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HadArthritis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HadDiabetes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DifficultyConcentrating</a:t>
            </a:r>
            <a:endParaRPr lang="en-US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DifficultyWalking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DifficultyDressingBathing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DifficultyErrands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SmokerStatus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AgeCategory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HeightInMeters</a:t>
            </a:r>
            <a:endParaRPr lang="en-US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WeightInKilograms</a:t>
            </a:r>
            <a:endParaRPr lang="en-US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tr-TR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BMI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AlcoholDrinkers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FluVaxLast12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PneumoVaxEver</a:t>
            </a:r>
            <a:endParaRPr lang="en-US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B25CC0-320B-A8F4-33F5-BB66665B4503}"/>
              </a:ext>
            </a:extLst>
          </p:cNvPr>
          <p:cNvSpPr/>
          <p:nvPr/>
        </p:nvSpPr>
        <p:spPr>
          <a:xfrm>
            <a:off x="259307" y="2661313"/>
            <a:ext cx="982639" cy="259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614695F-88D9-8ABD-832C-DBAD0F880627}"/>
              </a:ext>
            </a:extLst>
          </p:cNvPr>
          <p:cNvSpPr/>
          <p:nvPr/>
        </p:nvSpPr>
        <p:spPr>
          <a:xfrm>
            <a:off x="8419530" y="912964"/>
            <a:ext cx="334371" cy="75120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4B0AC52E-C327-8FE6-A460-2161AEEA863B}"/>
              </a:ext>
            </a:extLst>
          </p:cNvPr>
          <p:cNvSpPr/>
          <p:nvPr/>
        </p:nvSpPr>
        <p:spPr>
          <a:xfrm>
            <a:off x="8419530" y="1754852"/>
            <a:ext cx="334371" cy="14660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A53F2D2-B4B8-BF88-88FB-930500075533}"/>
              </a:ext>
            </a:extLst>
          </p:cNvPr>
          <p:cNvSpPr/>
          <p:nvPr/>
        </p:nvSpPr>
        <p:spPr>
          <a:xfrm>
            <a:off x="8419530" y="3429001"/>
            <a:ext cx="334371" cy="10338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55351D43-A64D-9790-0157-7DFFAFD36817}"/>
              </a:ext>
            </a:extLst>
          </p:cNvPr>
          <p:cNvSpPr/>
          <p:nvPr/>
        </p:nvSpPr>
        <p:spPr>
          <a:xfrm>
            <a:off x="8419529" y="4993105"/>
            <a:ext cx="334371" cy="75120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59BFFE2A-3BA0-F2A8-D381-9042D2207640}"/>
              </a:ext>
            </a:extLst>
          </p:cNvPr>
          <p:cNvSpPr/>
          <p:nvPr/>
        </p:nvSpPr>
        <p:spPr>
          <a:xfrm>
            <a:off x="8438862" y="6136969"/>
            <a:ext cx="334371" cy="46118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FE5AC3-E68A-166C-B65C-CBDACD2E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17943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5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3.Exploratory Data Analysis</a:t>
            </a:r>
            <a:br>
              <a:rPr lang="tr-TR" sz="54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22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22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tr-TR" sz="22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</a:t>
            </a:r>
            <a:r>
              <a:rPr lang="tr-TR" sz="22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2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tr-TR" sz="22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Profile</a:t>
            </a:r>
            <a:endParaRPr lang="en-US" sz="54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423AE-B4AB-9B8D-FE50-BE1F1643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1" y="3826034"/>
            <a:ext cx="5131689" cy="3031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DD508C-FBD6-0AD6-F8B5-1881DDCD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77" y="3826034"/>
            <a:ext cx="3324704" cy="2804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D3686-6857-27B3-35BA-51B6A5F3E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68" y="3350183"/>
            <a:ext cx="4332732" cy="35078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2B5EDC-E637-9263-BCDB-FE9D8D9A1C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48" t="41457" r="52196" b="7611"/>
          <a:stretch/>
        </p:blipFill>
        <p:spPr>
          <a:xfrm>
            <a:off x="0" y="1315110"/>
            <a:ext cx="2306472" cy="1861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7BFA0-BD32-5B98-B35A-DD06969FB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495" y="174884"/>
            <a:ext cx="2966798" cy="3134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8F400-5ED0-0747-9493-B349D532F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79" y="998871"/>
            <a:ext cx="5269351" cy="28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6D7B6B-158F-6431-9AF3-00928B794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190" y="142269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3.Exploratory Data Analysis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Smoker</a:t>
            </a:r>
            <a:r>
              <a:rPr lang="tr-TR" sz="1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6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7DD80-76E3-D551-B2FC-11AC4AD5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91" y="1340075"/>
            <a:ext cx="9051069" cy="4759789"/>
          </a:xfrm>
          <a:prstGeom prst="rect">
            <a:avLst/>
          </a:prstGeom>
        </p:spPr>
      </p:pic>
      <p:pic>
        <p:nvPicPr>
          <p:cNvPr id="2" name="Picture 6" descr="İletişim | SistersLab">
            <a:extLst>
              <a:ext uri="{FF2B5EF4-FFF2-40B4-BE49-F238E27FC236}">
                <a16:creationId xmlns:a16="http://schemas.microsoft.com/office/drawing/2014/main" id="{98E441F7-9F9F-8EEF-9095-273F912E1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7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6D7B6B-158F-6431-9AF3-00928B794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059" y="142269"/>
            <a:ext cx="10515600" cy="644526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3.Exploratory Data Analysis</a:t>
            </a:r>
            <a:br>
              <a:rPr lang="tr-TR" sz="3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tr-TR" sz="12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r>
              <a:rPr lang="tr-TR" sz="12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tr-TR" sz="12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Smoker</a:t>
            </a:r>
            <a:r>
              <a:rPr lang="tr-TR" sz="12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200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8CA865F2-F32D-6555-B7A2-A6E2423D8426}"/>
              </a:ext>
            </a:extLst>
          </p:cNvPr>
          <p:cNvSpPr/>
          <p:nvPr/>
        </p:nvSpPr>
        <p:spPr>
          <a:xfrm>
            <a:off x="5617190" y="116167"/>
            <a:ext cx="522665" cy="658619"/>
          </a:xfrm>
          <a:prstGeom prst="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A3A9C70F-40BD-4DD4-DC99-500878047ECB}"/>
              </a:ext>
            </a:extLst>
          </p:cNvPr>
          <p:cNvSpPr/>
          <p:nvPr/>
        </p:nvSpPr>
        <p:spPr>
          <a:xfrm>
            <a:off x="6313478" y="105940"/>
            <a:ext cx="522665" cy="71718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B55A3-3C86-A04C-46C5-4C47162E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30"/>
            <a:ext cx="7835045" cy="4543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D92DF-F046-BAFA-7493-392F9E8A6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1"/>
          <a:stretch/>
        </p:blipFill>
        <p:spPr>
          <a:xfrm>
            <a:off x="4162353" y="2415253"/>
            <a:ext cx="8029647" cy="4442747"/>
          </a:xfrm>
          <a:prstGeom prst="rect">
            <a:avLst/>
          </a:prstGeom>
        </p:spPr>
      </p:pic>
      <p:pic>
        <p:nvPicPr>
          <p:cNvPr id="11" name="Picture 6" descr="İletişim | SistersLab">
            <a:extLst>
              <a:ext uri="{FF2B5EF4-FFF2-40B4-BE49-F238E27FC236}">
                <a16:creationId xmlns:a16="http://schemas.microsoft.com/office/drawing/2014/main" id="{4E246791-9734-65EE-7A0A-1D84C7D78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170" y="183147"/>
            <a:ext cx="1656104" cy="3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5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445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Google Sans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1.Understanding Heart Disease Data Set</vt:lpstr>
      <vt:lpstr>PowerPoint Presentation</vt:lpstr>
      <vt:lpstr>Exploratory Data Analysis Correlation Analysis</vt:lpstr>
      <vt:lpstr>3.Exploratory Data Analysis Visualization- Learn Your Profile</vt:lpstr>
      <vt:lpstr>3.Exploratory Data Analysis Visualization- Smoker Status</vt:lpstr>
      <vt:lpstr>3.Exploratory Data Analysis Visualization- Smoker Status</vt:lpstr>
      <vt:lpstr>3.Exploratory Data Analysis Visualization- Alkol Status</vt:lpstr>
      <vt:lpstr>3.Exploratory Data Analysis Visualization- BMI</vt:lpstr>
      <vt:lpstr>3.Exploratory Data Analysis Visualization- Deaf and Blind Status</vt:lpstr>
      <vt:lpstr>3.Exploratory Data Analysis Visualization- General Physical Health Disease Search by Heart Disease</vt:lpstr>
      <vt:lpstr>3.Exploratory Data Analysis Visualization- Daily Work Analysis</vt:lpstr>
      <vt:lpstr>Exploratory Data Analysis Visualization- Vaccine</vt:lpstr>
      <vt:lpstr>4. Feature Engineering</vt:lpstr>
      <vt:lpstr>5. Model Selection</vt:lpstr>
      <vt:lpstr>5. Model Selection &amp; Evaluation Desicion Tree</vt:lpstr>
      <vt:lpstr>5. Model Selection &amp; Evaluation Random Forest</vt:lpstr>
      <vt:lpstr>5. Model Selection &amp; Evaluation Logistic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NUR KUTLU</dc:creator>
  <cp:lastModifiedBy>FATMA NUR KUTLU</cp:lastModifiedBy>
  <cp:revision>10</cp:revision>
  <dcterms:created xsi:type="dcterms:W3CDTF">2024-01-23T07:06:04Z</dcterms:created>
  <dcterms:modified xsi:type="dcterms:W3CDTF">2024-01-25T12:19:53Z</dcterms:modified>
</cp:coreProperties>
</file>