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50D"/>
    <a:srgbClr val="FFFFF7"/>
    <a:srgbClr val="FFFFF3"/>
    <a:srgbClr val="E6E3CD"/>
    <a:srgbClr val="46040A"/>
    <a:srgbClr val="6B0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0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0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3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6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33E11-BF99-7E43-90AD-9C8A7F7F08B8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7F69-7B94-E04E-8C6E-E4449EB77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0556"/>
            <a:ext cx="7772400" cy="108201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SnOasis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1002"/>
            <a:ext cx="6400800" cy="611516"/>
          </a:xfrm>
        </p:spPr>
        <p:txBody>
          <a:bodyPr>
            <a:normAutofit fontScale="85000" lnSpcReduction="10000"/>
          </a:bodyPr>
          <a:lstStyle/>
          <a:p>
            <a:r>
              <a:rPr lang="en-US" sz="27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Snow Cone Business:  A Data Driven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510" y="3078556"/>
            <a:ext cx="5781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46040A"/>
                </a:solidFill>
                <a:latin typeface="Times New Roman"/>
                <a:cs typeface="Times New Roman"/>
              </a:rPr>
              <a:t>Nicholas Jacob, Zayne Mclaughlin, </a:t>
            </a:r>
            <a:r>
              <a:rPr lang="en-US" sz="2400" i="1" dirty="0" err="1">
                <a:solidFill>
                  <a:srgbClr val="46040A"/>
                </a:solidFill>
                <a:latin typeface="Times New Roman"/>
                <a:cs typeface="Times New Roman"/>
              </a:rPr>
              <a:t>Yechang</a:t>
            </a:r>
            <a:r>
              <a:rPr lang="en-US" sz="2400" i="1" dirty="0">
                <a:solidFill>
                  <a:srgbClr val="46040A"/>
                </a:solidFill>
                <a:latin typeface="Times New Roman"/>
                <a:cs typeface="Times New Roman"/>
              </a:rPr>
              <a:t> Qi, James </a:t>
            </a:r>
            <a:r>
              <a:rPr lang="en-US" sz="2400" i="1" dirty="0" err="1">
                <a:solidFill>
                  <a:srgbClr val="46040A"/>
                </a:solidFill>
                <a:latin typeface="Times New Roman"/>
                <a:cs typeface="Times New Roman"/>
              </a:rPr>
              <a:t>Wahome</a:t>
            </a:r>
            <a:endParaRPr lang="en-US" sz="2400" i="1" dirty="0">
              <a:solidFill>
                <a:srgbClr val="46040A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6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Our Business Partner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F38CB-DD0C-4A38-94BC-70070E47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63069" y="1143689"/>
            <a:ext cx="4617861" cy="1858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584BA-81C1-4C20-BC5C-D7EF6C7A0255}"/>
              </a:ext>
            </a:extLst>
          </p:cNvPr>
          <p:cNvSpPr txBox="1"/>
          <p:nvPr/>
        </p:nvSpPr>
        <p:spPr>
          <a:xfrm>
            <a:off x="643466" y="2971799"/>
            <a:ext cx="76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in Ada Oklahoma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Seasonally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permanent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 truck (mobile)</a:t>
            </a:r>
          </a:p>
        </p:txBody>
      </p:sp>
    </p:spTree>
    <p:extLst>
      <p:ext uri="{BB962C8B-B14F-4D97-AF65-F5344CB8AC3E}">
        <p14:creationId xmlns:p14="http://schemas.microsoft.com/office/powerpoint/2010/main" val="16908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F38CB-DD0C-4A38-94BC-70070E47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263069" y="1143689"/>
            <a:ext cx="4617861" cy="1858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584BA-81C1-4C20-BC5C-D7EF6C7A0255}"/>
              </a:ext>
            </a:extLst>
          </p:cNvPr>
          <p:cNvSpPr txBox="1"/>
          <p:nvPr/>
        </p:nvSpPr>
        <p:spPr>
          <a:xfrm>
            <a:off x="643466" y="2971799"/>
            <a:ext cx="76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Complete Seasonal Data for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Transactional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Messy Time</a:t>
            </a:r>
          </a:p>
        </p:txBody>
      </p:sp>
    </p:spTree>
    <p:extLst>
      <p:ext uri="{BB962C8B-B14F-4D97-AF65-F5344CB8AC3E}">
        <p14:creationId xmlns:p14="http://schemas.microsoft.com/office/powerpoint/2010/main" val="32231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Seasonal Sale Break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3C891-86E2-440F-8085-488772601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387" y="1636823"/>
            <a:ext cx="55340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Total Sales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91960-385E-4DCC-A0EC-8A286956CF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2143125"/>
            <a:ext cx="5715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8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914570"/>
            <a:ext cx="9144000" cy="967621"/>
          </a:xfrm>
          <a:prstGeom prst="rect">
            <a:avLst/>
          </a:prstGeom>
          <a:solidFill>
            <a:srgbClr val="46040A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40000" dist="23000" dir="5400000" rotWithShape="0">
              <a:schemeClr val="tx1">
                <a:lumMod val="75000"/>
                <a:lumOff val="25000"/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o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4" y="6011502"/>
            <a:ext cx="5134142" cy="60980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0" y="5855652"/>
            <a:ext cx="9144000" cy="0"/>
          </a:xfrm>
          <a:prstGeom prst="line">
            <a:avLst/>
          </a:prstGeom>
          <a:ln w="149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ou seal.jpg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53" y="263263"/>
            <a:ext cx="783494" cy="7834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4" y="274638"/>
            <a:ext cx="7920470" cy="772119"/>
          </a:xfrm>
        </p:spPr>
        <p:txBody>
          <a:bodyPr/>
          <a:lstStyle/>
          <a:p>
            <a:r>
              <a:rPr lang="en-US" dirty="0"/>
              <a:t>Heat Map of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07B56-B814-4996-BFD8-7B90628CF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0" y="1481314"/>
            <a:ext cx="56769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58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SnOasis</vt:lpstr>
      <vt:lpstr>Our Business Partner</vt:lpstr>
      <vt:lpstr>Our Data</vt:lpstr>
      <vt:lpstr>Seasonal Sale Break Down</vt:lpstr>
      <vt:lpstr>Total Sales</vt:lpstr>
      <vt:lpstr>Heat Map of Sales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Erin Baird</dc:creator>
  <cp:lastModifiedBy>Jacob, Nicholas C</cp:lastModifiedBy>
  <cp:revision>18</cp:revision>
  <dcterms:created xsi:type="dcterms:W3CDTF">2012-08-18T17:21:18Z</dcterms:created>
  <dcterms:modified xsi:type="dcterms:W3CDTF">2024-12-03T22:32:07Z</dcterms:modified>
</cp:coreProperties>
</file>