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0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7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609B-31F8-8E4F-AB0C-024AB74AB66A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9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”</a:t>
            </a:r>
            <a:r>
              <a:rPr lang="en-US" dirty="0" err="1" smtClean="0"/>
              <a:t>Painf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4016979"/>
            <a:ext cx="8637072" cy="16551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Подготовили ученики 2 курса Яндекс лицея </a:t>
            </a:r>
          </a:p>
          <a:p>
            <a:r>
              <a:rPr lang="ru-RU" sz="1600" dirty="0" smtClean="0"/>
              <a:t>Нургалиева </a:t>
            </a:r>
            <a:r>
              <a:rPr lang="ru-RU" sz="1600" dirty="0" err="1" smtClean="0"/>
              <a:t>аружан</a:t>
            </a:r>
            <a:endParaRPr lang="ru-RU" sz="1600" dirty="0" smtClean="0"/>
          </a:p>
          <a:p>
            <a:r>
              <a:rPr lang="ru-RU" sz="1600" dirty="0" smtClean="0"/>
              <a:t>И </a:t>
            </a:r>
            <a:r>
              <a:rPr lang="ru-RU" sz="1600" dirty="0" err="1" smtClean="0"/>
              <a:t>салаватов</a:t>
            </a:r>
            <a:r>
              <a:rPr lang="ru-RU" sz="1600" dirty="0" smtClean="0"/>
              <a:t> </a:t>
            </a:r>
            <a:r>
              <a:rPr lang="ru-RU" sz="1600" dirty="0" err="1" smtClean="0"/>
              <a:t>илья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3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Идея проекта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Создать простой графический редактор, позволяющий рисовать различными шрифтами и цветами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5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PyQt5.QtWidgets</a:t>
            </a:r>
          </a:p>
          <a:p>
            <a:r>
              <a:rPr lang="ru-RU" sz="2400" dirty="0" smtClean="0"/>
              <a:t>PyQt5.QtCore</a:t>
            </a:r>
          </a:p>
          <a:p>
            <a:r>
              <a:rPr lang="ru-RU" sz="2400" dirty="0" smtClean="0"/>
              <a:t>PyQt5.QtGui</a:t>
            </a:r>
          </a:p>
          <a:p>
            <a:r>
              <a:rPr lang="ru-RU" sz="2400" dirty="0" err="1" smtClean="0"/>
              <a:t>sys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Window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err="1" smtClean="0"/>
              <a:t>ThreePx</a:t>
            </a:r>
            <a:r>
              <a:rPr lang="ru-RU" dirty="0"/>
              <a:t>(), </a:t>
            </a:r>
            <a:r>
              <a:rPr lang="ru-RU" dirty="0" err="1"/>
              <a:t>fivePx</a:t>
            </a:r>
            <a:r>
              <a:rPr lang="ru-RU" dirty="0"/>
              <a:t>(), </a:t>
            </a:r>
            <a:r>
              <a:rPr lang="ru-RU" dirty="0" err="1"/>
              <a:t>sevenPx</a:t>
            </a:r>
            <a:r>
              <a:rPr lang="ru-RU" dirty="0"/>
              <a:t>(), </a:t>
            </a:r>
            <a:r>
              <a:rPr lang="ru-RU" dirty="0" err="1"/>
              <a:t>ninePx</a:t>
            </a:r>
            <a:r>
              <a:rPr lang="ru-RU" dirty="0"/>
              <a:t>(), </a:t>
            </a:r>
            <a:r>
              <a:rPr lang="ru-RU" dirty="0" err="1"/>
              <a:t>twelvePx</a:t>
            </a:r>
            <a:r>
              <a:rPr lang="ru-RU" dirty="0"/>
              <a:t>(), </a:t>
            </a:r>
            <a:r>
              <a:rPr lang="ru-RU" dirty="0" err="1"/>
              <a:t>fifteenPx</a:t>
            </a:r>
            <a:r>
              <a:rPr lang="ru-RU" dirty="0"/>
              <a:t>(), </a:t>
            </a:r>
            <a:r>
              <a:rPr lang="ru-RU" dirty="0" err="1"/>
              <a:t>eighteenPx</a:t>
            </a:r>
            <a:r>
              <a:rPr lang="ru-RU" dirty="0"/>
              <a:t>(), </a:t>
            </a:r>
            <a:r>
              <a:rPr lang="ru-RU" dirty="0" err="1"/>
              <a:t>twentyonePx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blackColor</a:t>
            </a:r>
            <a:r>
              <a:rPr lang="ru-RU" dirty="0"/>
              <a:t>(), </a:t>
            </a:r>
            <a:r>
              <a:rPr lang="ru-RU" dirty="0" err="1"/>
              <a:t>whiteColor</a:t>
            </a:r>
            <a:r>
              <a:rPr lang="ru-RU" dirty="0"/>
              <a:t>(), </a:t>
            </a:r>
            <a:r>
              <a:rPr lang="ru-RU" dirty="0" err="1"/>
              <a:t>yellowColor</a:t>
            </a:r>
            <a:r>
              <a:rPr lang="ru-RU" dirty="0"/>
              <a:t>(), </a:t>
            </a:r>
            <a:r>
              <a:rPr lang="ru-RU" dirty="0" err="1"/>
              <a:t>greenColor</a:t>
            </a:r>
            <a:r>
              <a:rPr lang="ru-RU" dirty="0"/>
              <a:t>(), </a:t>
            </a:r>
            <a:r>
              <a:rPr lang="ru-RU" dirty="0" err="1"/>
              <a:t>blueColor</a:t>
            </a:r>
            <a:r>
              <a:rPr lang="ru-RU" dirty="0"/>
              <a:t>(), </a:t>
            </a:r>
            <a:r>
              <a:rPr lang="ru-RU" dirty="0" err="1"/>
              <a:t>redColor</a:t>
            </a:r>
            <a:r>
              <a:rPr lang="ru-RU" dirty="0"/>
              <a:t>(), </a:t>
            </a:r>
            <a:r>
              <a:rPr lang="ru-RU" dirty="0" err="1"/>
              <a:t>chooseColor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blackBgColor</a:t>
            </a:r>
            <a:r>
              <a:rPr lang="ru-RU" dirty="0"/>
              <a:t>(), </a:t>
            </a:r>
            <a:r>
              <a:rPr lang="ru-RU" dirty="0" err="1"/>
              <a:t>whiteBgColor</a:t>
            </a:r>
            <a:r>
              <a:rPr lang="ru-RU" dirty="0"/>
              <a:t>(), </a:t>
            </a:r>
            <a:r>
              <a:rPr lang="ru-RU" dirty="0" err="1"/>
              <a:t>yellowBgColor</a:t>
            </a:r>
            <a:r>
              <a:rPr lang="ru-RU" dirty="0"/>
              <a:t>(), </a:t>
            </a:r>
            <a:r>
              <a:rPr lang="ru-RU" dirty="0" err="1"/>
              <a:t>greenBgColor</a:t>
            </a:r>
            <a:r>
              <a:rPr lang="ru-RU" dirty="0"/>
              <a:t>(), </a:t>
            </a:r>
            <a:r>
              <a:rPr lang="ru-RU" dirty="0" err="1"/>
              <a:t>blueBgColor</a:t>
            </a:r>
            <a:r>
              <a:rPr lang="ru-RU" dirty="0"/>
              <a:t>(), </a:t>
            </a:r>
            <a:r>
              <a:rPr lang="ru-RU" dirty="0" err="1"/>
              <a:t>redBgColor</a:t>
            </a:r>
            <a:r>
              <a:rPr lang="ru-RU" dirty="0"/>
              <a:t>(), </a:t>
            </a:r>
            <a:r>
              <a:rPr lang="ru-RU" dirty="0" err="1"/>
              <a:t>chooseBgColor</a:t>
            </a:r>
            <a:r>
              <a:rPr lang="ru-RU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Window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mousePressEvent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), </a:t>
            </a:r>
            <a:r>
              <a:rPr lang="ru-RU" dirty="0" err="1"/>
              <a:t>mouseMoveEvent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), </a:t>
            </a:r>
            <a:r>
              <a:rPr lang="ru-RU" dirty="0" err="1"/>
              <a:t>mouseReleaseEvent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 err="1"/>
              <a:t>paintEvent</a:t>
            </a:r>
            <a:r>
              <a:rPr lang="ru-RU" dirty="0"/>
              <a:t>(</a:t>
            </a:r>
            <a:r>
              <a:rPr lang="ru-RU" dirty="0" err="1"/>
              <a:t>event</a:t>
            </a:r>
            <a:r>
              <a:rPr lang="ru-RU" dirty="0"/>
              <a:t>) </a:t>
            </a:r>
            <a:endParaRPr lang="en-US" dirty="0"/>
          </a:p>
          <a:p>
            <a:pPr lvl="0"/>
            <a:r>
              <a:rPr lang="ru-RU" dirty="0" err="1"/>
              <a:t>brush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eraser</a:t>
            </a:r>
            <a:r>
              <a:rPr lang="ru-RU" dirty="0"/>
              <a:t>()</a:t>
            </a:r>
            <a:endParaRPr lang="en-US" dirty="0"/>
          </a:p>
          <a:p>
            <a:pPr lvl="0"/>
            <a:r>
              <a:rPr lang="ru-RU" dirty="0" err="1"/>
              <a:t>pen</a:t>
            </a:r>
            <a:r>
              <a:rPr lang="ru-RU" dirty="0" smtClean="0"/>
              <a:t>()</a:t>
            </a:r>
          </a:p>
          <a:p>
            <a:pPr lvl="0"/>
            <a:r>
              <a:rPr lang="en-US" dirty="0"/>
              <a:t>s</a:t>
            </a:r>
            <a:r>
              <a:rPr lang="en-US" dirty="0" smtClean="0"/>
              <a:t>ave</a:t>
            </a:r>
            <a:r>
              <a:rPr lang="en-US" dirty="0"/>
              <a:t>()</a:t>
            </a:r>
          </a:p>
          <a:p>
            <a:pPr lvl="0"/>
            <a:r>
              <a:rPr lang="en-US" dirty="0" smtClean="0"/>
              <a:t>clear</a:t>
            </a:r>
            <a:r>
              <a:rPr lang="en-US" dirty="0"/>
              <a:t>()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позволяет: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сохранять рисунки</a:t>
            </a:r>
            <a:endParaRPr lang="en-US" dirty="0"/>
          </a:p>
          <a:p>
            <a:pPr lvl="0"/>
            <a:r>
              <a:rPr lang="ru-RU" dirty="0"/>
              <a:t>очищать полотно</a:t>
            </a:r>
            <a:endParaRPr lang="en-US" dirty="0"/>
          </a:p>
          <a:p>
            <a:pPr lvl="0"/>
            <a:r>
              <a:rPr lang="ru-RU" dirty="0"/>
              <a:t>изменять размер шрифта(от 3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до 21</a:t>
            </a:r>
            <a:r>
              <a:rPr lang="en-US" dirty="0" err="1"/>
              <a:t>px</a:t>
            </a:r>
            <a:r>
              <a:rPr lang="ru-RU" dirty="0"/>
              <a:t>) </a:t>
            </a:r>
            <a:endParaRPr lang="en-US" dirty="0"/>
          </a:p>
          <a:p>
            <a:pPr lvl="0"/>
            <a:r>
              <a:rPr lang="ru-RU" dirty="0"/>
              <a:t>изменять цвет кисти(готовая палитра а так же настраиваемая)</a:t>
            </a:r>
            <a:endParaRPr lang="en-US" dirty="0"/>
          </a:p>
          <a:p>
            <a:pPr lvl="0"/>
            <a:r>
              <a:rPr lang="ru-RU" dirty="0"/>
              <a:t>менять цвет заднего фона</a:t>
            </a:r>
            <a:endParaRPr lang="en-US" dirty="0"/>
          </a:p>
          <a:p>
            <a:pPr lvl="0"/>
            <a:r>
              <a:rPr lang="ru-RU"/>
              <a:t>рисовать произвольные линии</a:t>
            </a:r>
            <a:endParaRPr lang="en-US"/>
          </a:p>
          <a:p>
            <a:pPr lvl="0"/>
            <a:r>
              <a:rPr lang="ru-RU" dirty="0"/>
              <a:t>подписывать готовые работы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91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137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Проект ”Painf”</vt:lpstr>
      <vt:lpstr>Идея проекта </vt:lpstr>
      <vt:lpstr>Используемые модули</vt:lpstr>
      <vt:lpstr>Методы класса Window </vt:lpstr>
      <vt:lpstr>Методы класса Window </vt:lpstr>
      <vt:lpstr>Программа позволяет: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”Painf”</dc:title>
  <dc:creator>Microsoft Office User</dc:creator>
  <cp:lastModifiedBy>Microsoft Office User</cp:lastModifiedBy>
  <cp:revision>3</cp:revision>
  <dcterms:created xsi:type="dcterms:W3CDTF">2018-12-26T05:38:16Z</dcterms:created>
  <dcterms:modified xsi:type="dcterms:W3CDTF">2018-12-26T06:47:59Z</dcterms:modified>
</cp:coreProperties>
</file>