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8683-F02D-4E79-8EE2-54D4FCEC736E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0996-7332-49A7-8C8C-ECABCDC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Anindra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Ardiansyah Bakrie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771837"/>
            <a:ext cx="4882316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Warga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Negara Indonesia,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lahir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Jakarta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1979. </a:t>
            </a:r>
            <a:endParaRPr lang="id-ID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Saat ini beliau m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enjabat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VIVA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sejak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tahun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Utama PT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Lativi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Media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Utama &amp; CEO PT Viva Media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PT Bakrie Global Ventura.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pernah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menjabat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Komisaris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PT Viva Media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pada tahun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2008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2012,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Komisaris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PT Asia Global Media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pada tahun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2012.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Anindra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Ardiansyah Bakrie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Bachelor of Science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Finance and International Business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Georgetown University, Washington DC,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Amerika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2001,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M.B.A.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Finance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Bentley, McCallum Graduate School of Business,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Amerika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2005.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53" y="1775012"/>
            <a:ext cx="2757163" cy="398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73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C.F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Carmelita </a:t>
            </a:r>
            <a:r>
              <a:rPr lang="id-ID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ardikusumo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04" y="1687403"/>
            <a:ext cx="4973344" cy="4215856"/>
          </a:xfrm>
        </p:spPr>
        <p:txBody>
          <a:bodyPr>
            <a:noAutofit/>
          </a:bodyPr>
          <a:lstStyle/>
          <a:p>
            <a:pPr algn="just"/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Warga Negara Indonesia, lahir di Surabaya tahun 1964.</a:t>
            </a:r>
          </a:p>
          <a:p>
            <a:pPr algn="just"/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Saat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ini beliau menjabat sebagai Direktur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Adhiraksha (1995 s/d Sekarang), Direktur Utama 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Andhini Nugraha (1998 s/Sekarang), Direktur Utama PT Andhika Lines (Oktober 2005 – Sekarang), dan Komisaris PT Andhika GAC (2005 s/d Sekarang). Beliau juga pernah menjabat sebagai Komisaris 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Andhini Nugraha (1997 s/d 1998); Komisaris 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Andhika Lines (1995 s/d 1997) dan  Direktur 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Andhika Lines (1997 s/d 2005). Carmelita juga aktif dalam organisasi Kamar Dagang dan Industri (KADIN) dan Dewan Pengurus Pusat Indonesian National Shipowner’s Association/INSA (DPP INSA). Beberapa jabatan penting pernah dijabat oleh beliau dan saat ini beliau menjabat sebagai Bendahara KADIN (Jan 2013-Sekarang) dan Wakil ketua Umum Bidang Perhubungan KADIN (November 2015-2020). Beliau menjabat sebagai ketua Umum DPP INSA untuk 2 periode yaitu 2011-2015 dan 2015-2019 sekaligus sebagai wanita pertama yang menjabat posisi tersebut.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C. F. Carmelita Hardikusumo, 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memperoleh gelar MBA Finance dari Webster University, Amerika Serikat pada tahun 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00" y="1872240"/>
            <a:ext cx="3119353" cy="347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13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Anindra Ardiansyah Bakrie</vt:lpstr>
      <vt:lpstr>C.F Carmelita Hardikusumo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Anindra Ardiansyah Bakrie</dc:title>
  <dc:creator>Andrew Santoni Hutasoit</dc:creator>
  <cp:lastModifiedBy>Andrew Santoni Hutasoit</cp:lastModifiedBy>
  <cp:revision>1</cp:revision>
  <dcterms:created xsi:type="dcterms:W3CDTF">2017-05-23T11:02:26Z</dcterms:created>
  <dcterms:modified xsi:type="dcterms:W3CDTF">2017-05-23T11:04:09Z</dcterms:modified>
</cp:coreProperties>
</file>