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  <p:sldId id="288" r:id="rId7"/>
    <p:sldId id="286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Sistem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Pendeteksi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Wajah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9E293C-B810-42CF-BDF9-5580DB792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7FC6-DA7A-4F9C-946E-0FAE2622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210F-7A3E-480C-9306-5DD27A8A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pendeteksi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kepolisian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 yang </a:t>
            </a:r>
            <a:r>
              <a:rPr lang="en-US" dirty="0" err="1"/>
              <a:t>tertangkap</a:t>
            </a:r>
            <a:r>
              <a:rPr lang="en-US" dirty="0"/>
              <a:t> oleh </a:t>
            </a:r>
            <a:r>
              <a:rPr lang="en-US" dirty="0" err="1"/>
              <a:t>kamera</a:t>
            </a:r>
            <a:r>
              <a:rPr lang="en-US" dirty="0"/>
              <a:t> CCTV.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yang </a:t>
            </a:r>
            <a:r>
              <a:rPr lang="en-US" dirty="0" err="1"/>
              <a:t>terekam</a:t>
            </a:r>
            <a:r>
              <a:rPr lang="en-US" dirty="0"/>
              <a:t> oleh </a:t>
            </a:r>
            <a:r>
              <a:rPr lang="en-US" dirty="0" err="1"/>
              <a:t>kamera</a:t>
            </a:r>
            <a:r>
              <a:rPr lang="en-US" dirty="0"/>
              <a:t> CCTV system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data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penduduk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terekam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berwajib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904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7FC6-DA7A-4F9C-946E-0FAE2622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210F-7A3E-480C-9306-5DD27A8A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Nama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Usia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=&gt; 0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,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laki-laki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Alamat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Foto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632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Design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Flowchart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40F7709-0850-4A8A-BBAA-3D7A0BABAD2F}"/>
              </a:ext>
            </a:extLst>
          </p:cNvPr>
          <p:cNvGrpSpPr/>
          <p:nvPr/>
        </p:nvGrpSpPr>
        <p:grpSpPr>
          <a:xfrm>
            <a:off x="4573735" y="817929"/>
            <a:ext cx="6518810" cy="5734700"/>
            <a:chOff x="4573735" y="817929"/>
            <a:chExt cx="6518810" cy="57347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C4D28E-25C7-4E8D-A19F-B0344712871A}"/>
                </a:ext>
              </a:extLst>
            </p:cNvPr>
            <p:cNvSpPr/>
            <p:nvPr/>
          </p:nvSpPr>
          <p:spPr>
            <a:xfrm>
              <a:off x="9017211" y="817929"/>
              <a:ext cx="1577399" cy="650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Training Dataset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menggunakan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CNN</a:t>
              </a:r>
              <a:endParaRPr lang="id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77666B5-D240-46EF-89A2-B4DE1E6C6FD3}"/>
                </a:ext>
              </a:extLst>
            </p:cNvPr>
            <p:cNvCxnSpPr/>
            <p:nvPr/>
          </p:nvCxnSpPr>
          <p:spPr>
            <a:xfrm flipV="1">
              <a:off x="5862410" y="1191225"/>
              <a:ext cx="782680" cy="11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AB3798-F6BC-4B37-883D-AC48CEC18F47}"/>
                </a:ext>
              </a:extLst>
            </p:cNvPr>
            <p:cNvCxnSpPr/>
            <p:nvPr/>
          </p:nvCxnSpPr>
          <p:spPr>
            <a:xfrm flipV="1">
              <a:off x="8222490" y="1180119"/>
              <a:ext cx="782680" cy="11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9421C7-FBB7-4A3B-94CD-2390E5531699}"/>
                </a:ext>
              </a:extLst>
            </p:cNvPr>
            <p:cNvCxnSpPr/>
            <p:nvPr/>
          </p:nvCxnSpPr>
          <p:spPr>
            <a:xfrm>
              <a:off x="9848056" y="2579424"/>
              <a:ext cx="0" cy="566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67DB52-7D4A-4055-B7ED-6377D6C7C406}"/>
                </a:ext>
              </a:extLst>
            </p:cNvPr>
            <p:cNvCxnSpPr/>
            <p:nvPr/>
          </p:nvCxnSpPr>
          <p:spPr>
            <a:xfrm>
              <a:off x="9811932" y="1468864"/>
              <a:ext cx="0" cy="566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D8A1AD-F54F-45CE-95F9-CC9592FB8D0A}"/>
                </a:ext>
              </a:extLst>
            </p:cNvPr>
            <p:cNvSpPr/>
            <p:nvPr/>
          </p:nvSpPr>
          <p:spPr>
            <a:xfrm>
              <a:off x="8957005" y="3145810"/>
              <a:ext cx="1830265" cy="555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Deteksi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Wajah</a:t>
              </a:r>
              <a:endParaRPr lang="id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E072D0-AA5F-41A7-90F8-1707AA550161}"/>
                </a:ext>
              </a:extLst>
            </p:cNvPr>
            <p:cNvCxnSpPr/>
            <p:nvPr/>
          </p:nvCxnSpPr>
          <p:spPr>
            <a:xfrm>
              <a:off x="9860097" y="3712195"/>
              <a:ext cx="0" cy="566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A1E763-5EFB-424A-99B8-515BDBD8A17F}"/>
                </a:ext>
              </a:extLst>
            </p:cNvPr>
            <p:cNvCxnSpPr/>
            <p:nvPr/>
          </p:nvCxnSpPr>
          <p:spPr>
            <a:xfrm flipH="1" flipV="1">
              <a:off x="5683955" y="4843433"/>
              <a:ext cx="782680" cy="11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DC3053-D1ED-4CC6-B795-48B21C60870F}"/>
                </a:ext>
              </a:extLst>
            </p:cNvPr>
            <p:cNvSpPr/>
            <p:nvPr/>
          </p:nvSpPr>
          <p:spPr>
            <a:xfrm>
              <a:off x="6645090" y="902479"/>
              <a:ext cx="1577399" cy="555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Membuat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Dataset</a:t>
              </a:r>
              <a:endParaRPr lang="id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9C39E3-1FCC-40CD-BD4D-FB37AC645611}"/>
                </a:ext>
              </a:extLst>
            </p:cNvPr>
            <p:cNvSpPr/>
            <p:nvPr/>
          </p:nvSpPr>
          <p:spPr>
            <a:xfrm>
              <a:off x="4726700" y="958006"/>
              <a:ext cx="1098179" cy="48864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Mulai</a:t>
              </a:r>
              <a:endParaRPr lang="id-ID" dirty="0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1451E49C-C489-47DB-825C-6BAC82E5B5E9}"/>
                </a:ext>
              </a:extLst>
            </p:cNvPr>
            <p:cNvSpPr/>
            <p:nvPr/>
          </p:nvSpPr>
          <p:spPr>
            <a:xfrm>
              <a:off x="7056537" y="2130941"/>
              <a:ext cx="822894" cy="896965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</a:t>
              </a:r>
              <a:r>
                <a:rPr lang="en-US" dirty="0" err="1"/>
                <a:t>Wajah</a:t>
              </a:r>
              <a:endParaRPr lang="id-ID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222EF30-B4A0-4F39-A9EE-31B6B74C2D9C}"/>
                </a:ext>
              </a:extLst>
            </p:cNvPr>
            <p:cNvCxnSpPr>
              <a:stCxn id="6" idx="1"/>
            </p:cNvCxnSpPr>
            <p:nvPr/>
          </p:nvCxnSpPr>
          <p:spPr>
            <a:xfrm flipV="1">
              <a:off x="7467984" y="1468864"/>
              <a:ext cx="0" cy="662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E6A6DBB6-A8E1-408D-8394-AA2F77D7C6F1}"/>
                </a:ext>
              </a:extLst>
            </p:cNvPr>
            <p:cNvSpPr/>
            <p:nvPr/>
          </p:nvSpPr>
          <p:spPr>
            <a:xfrm>
              <a:off x="9191016" y="2077933"/>
              <a:ext cx="1277953" cy="470654"/>
            </a:xfrm>
            <a:prstGeom prst="parallelogram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  <a:endParaRPr lang="id-ID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52E3EC9-3661-4ADE-91B1-859196011B8E}"/>
                </a:ext>
              </a:extLst>
            </p:cNvPr>
            <p:cNvSpPr/>
            <p:nvPr/>
          </p:nvSpPr>
          <p:spPr>
            <a:xfrm>
              <a:off x="4573735" y="4621316"/>
              <a:ext cx="1098179" cy="48864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Selesai</a:t>
              </a:r>
              <a:endParaRPr lang="id-ID" dirty="0"/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642F2C51-F063-441F-B12C-E7093DFE38A6}"/>
                </a:ext>
              </a:extLst>
            </p:cNvPr>
            <p:cNvSpPr/>
            <p:nvPr/>
          </p:nvSpPr>
          <p:spPr>
            <a:xfrm>
              <a:off x="8627649" y="4342649"/>
              <a:ext cx="2464896" cy="1104990"/>
            </a:xfrm>
            <a:prstGeom prst="diamond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Berhasil</a:t>
              </a:r>
              <a:r>
                <a:rPr lang="en-US" dirty="0"/>
                <a:t> </a:t>
              </a:r>
              <a:r>
                <a:rPr lang="en-US" dirty="0" err="1"/>
                <a:t>mengenali</a:t>
              </a:r>
              <a:r>
                <a:rPr lang="en-US" dirty="0"/>
                <a:t> </a:t>
              </a:r>
              <a:r>
                <a:rPr lang="en-US" dirty="0" err="1"/>
                <a:t>wajah</a:t>
              </a:r>
              <a:endParaRPr lang="id-ID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B9C9C9D-4FCA-4BF2-B6BE-B8F0AFC44FBB}"/>
                </a:ext>
              </a:extLst>
            </p:cNvPr>
            <p:cNvCxnSpPr/>
            <p:nvPr/>
          </p:nvCxnSpPr>
          <p:spPr>
            <a:xfrm flipH="1" flipV="1">
              <a:off x="7845816" y="4895144"/>
              <a:ext cx="782680" cy="11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27BC00-A62A-4F82-BA5A-8354CEA60BA9}"/>
                </a:ext>
              </a:extLst>
            </p:cNvPr>
            <p:cNvSpPr txBox="1"/>
            <p:nvPr/>
          </p:nvSpPr>
          <p:spPr>
            <a:xfrm>
              <a:off x="8222489" y="4504484"/>
              <a:ext cx="41081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Ya</a:t>
              </a:r>
              <a:endParaRPr lang="id-ID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23C65B23-B4A6-410F-A9D7-51A2D8D9CF86}"/>
                </a:ext>
              </a:extLst>
            </p:cNvPr>
            <p:cNvSpPr/>
            <p:nvPr/>
          </p:nvSpPr>
          <p:spPr>
            <a:xfrm>
              <a:off x="6400800" y="4670923"/>
              <a:ext cx="1478631" cy="470654"/>
            </a:xfrm>
            <a:prstGeom prst="parallelogram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</a:t>
              </a:r>
              <a:r>
                <a:rPr lang="en-US" dirty="0" err="1"/>
                <a:t>diri</a:t>
              </a:r>
              <a:endParaRPr lang="id-ID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583270-F109-49A6-B27E-292E6FCB5152}"/>
                </a:ext>
              </a:extLst>
            </p:cNvPr>
            <p:cNvSpPr txBox="1"/>
            <p:nvPr/>
          </p:nvSpPr>
          <p:spPr>
            <a:xfrm>
              <a:off x="9038934" y="5389182"/>
              <a:ext cx="78268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Tidak</a:t>
              </a:r>
              <a:endParaRPr lang="id-ID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348B87D-EEBA-4211-94E2-9CA6A33881BA}"/>
                </a:ext>
              </a:extLst>
            </p:cNvPr>
            <p:cNvCxnSpPr/>
            <p:nvPr/>
          </p:nvCxnSpPr>
          <p:spPr>
            <a:xfrm>
              <a:off x="9840698" y="5447639"/>
              <a:ext cx="0" cy="566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325FC44E-813C-44E1-99D8-D6F367769E0B}"/>
                </a:ext>
              </a:extLst>
            </p:cNvPr>
            <p:cNvSpPr/>
            <p:nvPr/>
          </p:nvSpPr>
          <p:spPr>
            <a:xfrm>
              <a:off x="9038934" y="6040071"/>
              <a:ext cx="1839977" cy="512558"/>
            </a:xfrm>
            <a:prstGeom prst="parallelogram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</a:t>
              </a:r>
              <a:r>
                <a:rPr lang="en-US" dirty="0" err="1"/>
                <a:t>tidak</a:t>
              </a:r>
              <a:r>
                <a:rPr lang="en-US" dirty="0"/>
                <a:t> </a:t>
              </a:r>
              <a:r>
                <a:rPr lang="en-US" dirty="0" err="1"/>
                <a:t>ditemukan</a:t>
              </a:r>
              <a:endParaRPr lang="id-ID" dirty="0"/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B32528CA-C024-45D2-899D-915C08DD8007}"/>
                </a:ext>
              </a:extLst>
            </p:cNvPr>
            <p:cNvCxnSpPr>
              <a:stCxn id="38" idx="2"/>
              <a:endCxn id="20" idx="3"/>
            </p:cNvCxnSpPr>
            <p:nvPr/>
          </p:nvCxnSpPr>
          <p:spPr>
            <a:xfrm flipH="1" flipV="1">
              <a:off x="10787270" y="3423468"/>
              <a:ext cx="27571" cy="2872882"/>
            </a:xfrm>
            <a:prstGeom prst="bentConnector3">
              <a:avLst>
                <a:gd name="adj1" fmla="val -327253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7FC6-DA7A-4F9C-946E-0FAE2622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210F-7A3E-480C-9306-5DD27A8A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web service, API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method POST. Dimana method POST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mengupload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prediksi</a:t>
            </a:r>
            <a:r>
              <a:rPr lang="en-US" dirty="0"/>
              <a:t> oleh user.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64345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{E753A6C6-DC0A-4CBA-8C5C-2F75D946C23D}tf11429527_win32</Template>
  <TotalTime>40</TotalTime>
  <Words>137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Bookman Old Style</vt:lpstr>
      <vt:lpstr>Calibri</vt:lpstr>
      <vt:lpstr>Franklin Gothic Book</vt:lpstr>
      <vt:lpstr>Times New Roman</vt:lpstr>
      <vt:lpstr>1_RetrospectVTI</vt:lpstr>
      <vt:lpstr>Sistem Pendeteksi Wajah</vt:lpstr>
      <vt:lpstr>Audience</vt:lpstr>
      <vt:lpstr>Data</vt:lpstr>
      <vt:lpstr>Design Flowchart</vt:lpstr>
      <vt:lpstr>Delivery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Pendeteksi Wajah</dc:title>
  <dc:creator>nurhawanti ragil</dc:creator>
  <cp:lastModifiedBy>nurhawanti ragil</cp:lastModifiedBy>
  <cp:revision>17</cp:revision>
  <dcterms:created xsi:type="dcterms:W3CDTF">2021-02-05T01:28:42Z</dcterms:created>
  <dcterms:modified xsi:type="dcterms:W3CDTF">2021-03-06T02:58:32Z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