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71" r:id="rId5"/>
    <p:sldId id="273" r:id="rId6"/>
    <p:sldId id="274" r:id="rId7"/>
    <p:sldId id="275" r:id="rId8"/>
    <p:sldId id="276" r:id="rId9"/>
    <p:sldId id="263" r:id="rId10"/>
    <p:sldId id="277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baş" initials="a" lastIdx="1" clrIdx="0">
    <p:extLst>
      <p:ext uri="{19B8F6BF-5375-455C-9EA6-DF929625EA0E}">
        <p15:presenceInfo xmlns:p15="http://schemas.microsoft.com/office/powerpoint/2012/main" userId="ab05dcc6de3a02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4:43:54.68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6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416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3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2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04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2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1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07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>
                <a:latin typeface="Bahnschrift Light" panose="020B0502040204020203" pitchFamily="34" charset="0"/>
              </a:rPr>
              <a:t>KÜTÜPHANE OTOMASYONU</a:t>
            </a:r>
            <a:endParaRPr lang="tr-TR" sz="7200" dirty="0">
              <a:latin typeface="Bahnschrift Light" panose="020B0502040204020203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Kitapların, üyelerin ve ödünç alınan kitapların kaydedilebildiği ve aynı zamanda kitaplar hakkında yorum yapılabilen bir kütüphane yönetim uygulaması.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88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SADECE KAPSÜLLEME KULLANIŞMIŞTIR.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Bu </a:t>
            </a:r>
            <a:r>
              <a:rPr lang="tr-TR" dirty="0" err="1" smtClean="0"/>
              <a:t>presip</a:t>
            </a:r>
            <a:r>
              <a:rPr lang="tr-TR" dirty="0" smtClean="0"/>
              <a:t>, ‘Kitap’, ‘</a:t>
            </a:r>
            <a:r>
              <a:rPr lang="tr-TR" dirty="0" err="1" smtClean="0"/>
              <a:t>Uye</a:t>
            </a:r>
            <a:r>
              <a:rPr lang="tr-TR" dirty="0" smtClean="0"/>
              <a:t>’, ‘</a:t>
            </a:r>
            <a:r>
              <a:rPr lang="tr-TR" dirty="0" err="1" smtClean="0"/>
              <a:t>kutuphane</a:t>
            </a:r>
            <a:r>
              <a:rPr lang="tr-TR" dirty="0" smtClean="0"/>
              <a:t>’ sınıflarında kullanılmıştır. Her bir sınıf, kendi içinde verileri ve bu verilere erişimi kontrol eden metotları içerir.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Örneğin, ‘Kitap’ </a:t>
            </a:r>
            <a:r>
              <a:rPr lang="tr-TR" dirty="0" err="1" smtClean="0"/>
              <a:t>sınıfnda</a:t>
            </a:r>
            <a:r>
              <a:rPr lang="tr-TR" dirty="0" smtClean="0"/>
              <a:t> ‘</a:t>
            </a:r>
            <a:r>
              <a:rPr lang="tr-TR" dirty="0" err="1" smtClean="0"/>
              <a:t>KitapAdi</a:t>
            </a:r>
            <a:r>
              <a:rPr lang="tr-TR" dirty="0" smtClean="0"/>
              <a:t>’, ‘Yazar’, ‘</a:t>
            </a:r>
            <a:r>
              <a:rPr lang="tr-TR" dirty="0" err="1" smtClean="0"/>
              <a:t>Yayinevi</a:t>
            </a:r>
            <a:r>
              <a:rPr lang="tr-TR" dirty="0" smtClean="0"/>
              <a:t>’ gibi özelliklerin </a:t>
            </a:r>
            <a:r>
              <a:rPr lang="tr-TR" dirty="0" err="1" smtClean="0"/>
              <a:t>kapsülleme</a:t>
            </a:r>
            <a:r>
              <a:rPr lang="tr-TR" dirty="0" smtClean="0"/>
              <a:t> ile tanımlandığını görebiliriz.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43939"/>
            <a:ext cx="2756042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EKSİKLİKLER VE İYİLEŞTİRMELER: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Koddaki hatalar veya eksikliklerin olup olmadığını belirlemek için daha kapsamlı test ve hata kontrolü yapılmalıdır.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Bazı metotlar içinde gereksiz ‘</a:t>
            </a:r>
            <a:r>
              <a:rPr lang="tr-TR" dirty="0" err="1" smtClean="0"/>
              <a:t>console.writeline</a:t>
            </a:r>
            <a:r>
              <a:rPr lang="tr-TR" dirty="0" smtClean="0"/>
              <a:t>’ ifadeleri bulunabilir.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33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28269" y="1123366"/>
            <a:ext cx="10058400" cy="105049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KÜTÜPHANE </a:t>
            </a:r>
            <a:r>
              <a:rPr lang="tr-TR" dirty="0"/>
              <a:t>OTOMASYONUNUN AMAÇLARI: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• Kütüphaneye gelen yeni kitapları eklemek.</a:t>
            </a:r>
            <a:br>
              <a:rPr lang="tr-TR" sz="2400" dirty="0"/>
            </a:br>
            <a:r>
              <a:rPr lang="tr-TR" sz="2400" dirty="0"/>
              <a:t>• Kütüphanede bulunan kitapları göstermek.</a:t>
            </a:r>
            <a:br>
              <a:rPr lang="tr-TR" sz="2400" dirty="0"/>
            </a:br>
            <a:r>
              <a:rPr lang="tr-TR" sz="2400" dirty="0"/>
              <a:t>• Kütüphaneye üye kaydetmek.</a:t>
            </a:r>
            <a:br>
              <a:rPr lang="tr-TR" sz="2400" dirty="0"/>
            </a:br>
            <a:r>
              <a:rPr lang="tr-TR" sz="2400" dirty="0"/>
              <a:t>• Kütüphaneye üye olanların bilgilerini kaydetmek ve üye listesine kolay ulaşmak.</a:t>
            </a:r>
            <a:br>
              <a:rPr lang="tr-TR" sz="2400" dirty="0"/>
            </a:br>
            <a:r>
              <a:rPr lang="tr-TR" sz="2400" dirty="0"/>
              <a:t>• Kütüphaneden alınan kitapların karışıklık olmaması adına üyelerle eşleştirmek.</a:t>
            </a:r>
            <a:r>
              <a:rPr lang="tr-TR" dirty="0"/>
              <a:t/>
            </a:r>
            <a:br>
              <a:rPr lang="tr-TR" dirty="0"/>
            </a:br>
            <a:r>
              <a:rPr lang="tr-TR" sz="2400" dirty="0"/>
              <a:t>• Kütüphanede olan kitaplara yorum yapabilme.</a:t>
            </a:r>
            <a:r>
              <a:rPr lang="tr-TR" sz="4800" dirty="0"/>
              <a:t/>
            </a:r>
            <a:br>
              <a:rPr lang="tr-TR" sz="4800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258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ÇALIŞMA PRENSİBİ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4048" lvl="2" indent="0">
              <a:buNone/>
            </a:pPr>
            <a:r>
              <a:rPr lang="tr-TR" altLang="tr-TR" sz="1600" b="1" dirty="0" smtClean="0"/>
              <a:t>1-)</a:t>
            </a:r>
            <a:r>
              <a:rPr lang="tr-TR" altLang="tr-TR" sz="1800" b="1" dirty="0" smtClean="0"/>
              <a:t>SINIFLAR:</a:t>
            </a:r>
          </a:p>
          <a:p>
            <a:pPr lvl="1"/>
            <a:r>
              <a:rPr lang="tr-TR" altLang="tr-TR" b="1" dirty="0" err="1" smtClean="0"/>
              <a:t>Kullanici</a:t>
            </a:r>
            <a:r>
              <a:rPr lang="tr-TR" altLang="tr-TR" b="1" dirty="0" smtClean="0"/>
              <a:t>: </a:t>
            </a:r>
            <a:r>
              <a:rPr lang="tr-TR" altLang="tr-TR" dirty="0" smtClean="0"/>
              <a:t>Kullanıcının sınıfta saklanması.</a:t>
            </a:r>
          </a:p>
          <a:p>
            <a:pPr lvl="1"/>
            <a:r>
              <a:rPr lang="tr-TR" altLang="tr-TR" b="1" dirty="0" smtClean="0"/>
              <a:t>Kitap:</a:t>
            </a:r>
            <a:r>
              <a:rPr lang="tr-TR" altLang="tr-TR" dirty="0" smtClean="0"/>
              <a:t> Kitaptan alınan sınıf.</a:t>
            </a:r>
          </a:p>
          <a:p>
            <a:pPr lvl="1"/>
            <a:r>
              <a:rPr lang="tr-TR" altLang="tr-TR" b="1" dirty="0" err="1" smtClean="0"/>
              <a:t>Uye</a:t>
            </a:r>
            <a:r>
              <a:rPr lang="tr-TR" altLang="tr-TR" b="1" dirty="0" smtClean="0"/>
              <a:t>:</a:t>
            </a:r>
            <a:r>
              <a:rPr lang="tr-TR" altLang="tr-TR" dirty="0" smtClean="0"/>
              <a:t> Üyenin alınması ve üyenin içerdiği kitapları tutan sınıf.</a:t>
            </a:r>
          </a:p>
          <a:p>
            <a:pPr lvl="1"/>
            <a:r>
              <a:rPr lang="tr-TR" altLang="tr-TR" b="1" dirty="0" err="1" smtClean="0"/>
              <a:t>KitapUye</a:t>
            </a:r>
            <a:r>
              <a:rPr lang="tr-TR" altLang="tr-TR" b="1" dirty="0" smtClean="0"/>
              <a:t>:</a:t>
            </a:r>
            <a:r>
              <a:rPr lang="tr-TR" altLang="tr-TR" dirty="0" smtClean="0"/>
              <a:t> Kitap ve üye ilişkilerini tutan sınıf.</a:t>
            </a:r>
          </a:p>
          <a:p>
            <a:pPr lvl="1"/>
            <a:r>
              <a:rPr lang="tr-TR" altLang="tr-TR" b="1" dirty="0" err="1" smtClean="0"/>
              <a:t>Kutuphane</a:t>
            </a:r>
            <a:r>
              <a:rPr lang="tr-TR" altLang="tr-TR" b="1" dirty="0" smtClean="0"/>
              <a:t>:</a:t>
            </a:r>
            <a:r>
              <a:rPr lang="tr-TR" altLang="tr-TR" dirty="0" smtClean="0"/>
              <a:t> Kütüphanenin yönetileceği ana sınıf.</a:t>
            </a:r>
          </a:p>
          <a:p>
            <a:pPr lvl="1"/>
            <a:r>
              <a:rPr lang="tr-TR" altLang="tr-TR" b="1" dirty="0" smtClean="0"/>
              <a:t>Program:</a:t>
            </a:r>
            <a:r>
              <a:rPr lang="tr-TR" altLang="tr-TR" dirty="0" smtClean="0"/>
              <a:t> Ana çalışma izni içeren sınıf.</a:t>
            </a:r>
          </a:p>
          <a:p>
            <a:pPr lvl="0"/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88685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smtClean="0"/>
              <a:t>2- KÜTÜPHANE SINIFI: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 smtClean="0"/>
              <a:t>Kutuphane</a:t>
            </a:r>
            <a:r>
              <a:rPr lang="tr-TR" b="1" dirty="0" smtClean="0"/>
              <a:t> </a:t>
            </a:r>
            <a:r>
              <a:rPr lang="tr-TR" b="1" dirty="0"/>
              <a:t>Sınıfı</a:t>
            </a:r>
            <a:r>
              <a:rPr lang="tr-TR" b="1" dirty="0" smtClean="0"/>
              <a:t>: </a:t>
            </a:r>
            <a:r>
              <a:rPr lang="tr-TR" dirty="0"/>
              <a:t>Yeni bir kitap ekler veya var olan bir kitabı listeye ekler.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KitapKaydet</a:t>
            </a:r>
            <a:r>
              <a:rPr lang="tr-TR" b="1" dirty="0"/>
              <a:t>:</a:t>
            </a:r>
            <a:r>
              <a:rPr lang="tr-TR" dirty="0"/>
              <a:t> Yeni bir kitap ekler veya var olan bir kitabı listeye ekler.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KitapSil</a:t>
            </a:r>
            <a:r>
              <a:rPr lang="tr-TR" b="1" dirty="0"/>
              <a:t>:</a:t>
            </a:r>
            <a:r>
              <a:rPr lang="tr-TR" dirty="0"/>
              <a:t> Kitapları kitap koduna göre siler.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KitaplariListele</a:t>
            </a:r>
            <a:r>
              <a:rPr lang="tr-TR" b="1" dirty="0"/>
              <a:t>:</a:t>
            </a:r>
            <a:r>
              <a:rPr lang="tr-TR" dirty="0"/>
              <a:t> Mevcut kitapları listeler.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UyeKaydet</a:t>
            </a:r>
            <a:r>
              <a:rPr lang="tr-TR" b="1" dirty="0"/>
              <a:t>:</a:t>
            </a:r>
            <a:r>
              <a:rPr lang="tr-TR" dirty="0"/>
              <a:t> Yeni bir üye ekler veya var olan bir üyeyi listeye ekler.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UyeSil</a:t>
            </a:r>
            <a:r>
              <a:rPr lang="tr-TR" b="1" dirty="0"/>
              <a:t>:</a:t>
            </a:r>
            <a:r>
              <a:rPr lang="tr-TR" dirty="0"/>
              <a:t> Üyeleri üye </a:t>
            </a:r>
            <a:r>
              <a:rPr lang="tr-TR" dirty="0" err="1"/>
              <a:t>ID'sine</a:t>
            </a:r>
            <a:r>
              <a:rPr lang="tr-TR" dirty="0"/>
              <a:t> göre siler.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UyeleriListele</a:t>
            </a:r>
            <a:r>
              <a:rPr lang="tr-TR" b="1" dirty="0"/>
              <a:t>:</a:t>
            </a:r>
            <a:r>
              <a:rPr lang="tr-TR" dirty="0"/>
              <a:t> Mevcut üyeleri listeler.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KitapAl</a:t>
            </a:r>
            <a:r>
              <a:rPr lang="tr-TR" b="1" dirty="0"/>
              <a:t>:</a:t>
            </a:r>
            <a:r>
              <a:rPr lang="tr-TR" dirty="0"/>
              <a:t> Bir üyenin bir kitabı almasını simgeler ve kitabın üye </a:t>
            </a:r>
            <a:r>
              <a:rPr lang="tr-TR" dirty="0" err="1"/>
              <a:t>ID'sini</a:t>
            </a:r>
            <a:r>
              <a:rPr lang="tr-TR" dirty="0"/>
              <a:t> günceller.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UyeninAldigiKitaplariListele</a:t>
            </a:r>
            <a:r>
              <a:rPr lang="tr-TR" b="1" dirty="0"/>
              <a:t>:</a:t>
            </a:r>
            <a:r>
              <a:rPr lang="tr-TR" dirty="0"/>
              <a:t> Bir üyenin aldığı kitapları listeler.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KitapIade</a:t>
            </a:r>
            <a:r>
              <a:rPr lang="tr-TR" b="1" dirty="0"/>
              <a:t>:</a:t>
            </a:r>
            <a:r>
              <a:rPr lang="tr-TR" dirty="0"/>
              <a:t> Bir üyenin bir kitabı iade etmesini simgeler ve kitabın üye </a:t>
            </a:r>
            <a:r>
              <a:rPr lang="tr-TR" dirty="0" err="1"/>
              <a:t>ID'sini</a:t>
            </a:r>
            <a:r>
              <a:rPr lang="tr-TR" dirty="0"/>
              <a:t> sıfırlar.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770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3- ANA PROGRAM SINIFI: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 smtClean="0"/>
              <a:t> </a:t>
            </a:r>
            <a:r>
              <a:rPr lang="tr-TR" sz="1600" dirty="0" smtClean="0"/>
              <a:t>Main metodu, kullanıcının kütüphane yönetim sisteminin kullanmasını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 </a:t>
            </a:r>
            <a:r>
              <a:rPr lang="tr-TR" sz="1600" dirty="0" smtClean="0"/>
              <a:t>Kullanıcı girişi yapıldıktan sonra, bir döngü içinde kullanıcıya çeşitli seçenekleri sunar ve kullanıcının seçimine göre </a:t>
            </a:r>
            <a:r>
              <a:rPr lang="tr-TR" sz="1600" dirty="0" err="1" smtClean="0"/>
              <a:t>ilgil</a:t>
            </a:r>
            <a:r>
              <a:rPr lang="tr-TR" sz="1600" dirty="0" smtClean="0"/>
              <a:t>, işlemleri gerçekleştirirler.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smtClean="0"/>
              <a:t>Kitap ekleme, kitap silme, üye ekleme, üye silme gibi işlemler kullanıcıdan alınan bilgilerle gerçekleştirir.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smtClean="0"/>
              <a:t>Kütüphanedeki kitap ve üyelerin listelenmesi, kitap alma, kitap iade etmesi gibi işlemler de kullanıcıdan alınan bilgilere göre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49102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4-GİRİŞ KONTROLÜ: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Kullanıcı girişi (‘</a:t>
            </a:r>
            <a:r>
              <a:rPr lang="tr-TR" dirty="0" err="1" smtClean="0"/>
              <a:t>kullaniciAdi</a:t>
            </a:r>
            <a:r>
              <a:rPr lang="tr-TR" dirty="0" smtClean="0"/>
              <a:t>’ ve ‘</a:t>
            </a:r>
            <a:r>
              <a:rPr lang="tr-TR" dirty="0" err="1" smtClean="0"/>
              <a:t>Sifre</a:t>
            </a:r>
            <a:r>
              <a:rPr lang="tr-TR" dirty="0" smtClean="0"/>
              <a:t>’) yapılmadan çoğu işlem gerçekleştirilemez. Bu, sistem güvenliğini sağlamak için önemlidir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02" y="2991050"/>
            <a:ext cx="3271956" cy="30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5- GİZLİ GİRİŞ: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Kullanıcıya şifresini gizli bir şekilde girmesi için bir metot (</a:t>
            </a:r>
            <a:r>
              <a:rPr lang="tr-TR" dirty="0" err="1" smtClean="0"/>
              <a:t>GetHiddenInput</a:t>
            </a:r>
            <a:r>
              <a:rPr lang="tr-TR" dirty="0" smtClean="0"/>
              <a:t>) sağlanmıştır. Bu, kullanıcının şifresini görsel olarak gizlemeye yardımcı olur.</a:t>
            </a:r>
            <a:endParaRPr lang="tr-TR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68882"/>
            <a:ext cx="3667225" cy="15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6- SÜREKLİ ÇALIŞMA: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smtClean="0"/>
              <a:t> </a:t>
            </a:r>
            <a:r>
              <a:rPr lang="tr-TR" dirty="0" smtClean="0"/>
              <a:t>Program, kullanıcı çıkış yapana kadar çalışmaya devam eder. </a:t>
            </a:r>
            <a:r>
              <a:rPr lang="tr-TR" dirty="0"/>
              <a:t>Ç</a:t>
            </a:r>
            <a:r>
              <a:rPr lang="tr-TR" dirty="0" smtClean="0"/>
              <a:t>ıkış yapma seçeneği (‘0’) seçildiğinde program sona erer.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43626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KATKILARI VE YENİLİKLER: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b="1" dirty="0" smtClean="0"/>
              <a:t>YORUM: </a:t>
            </a:r>
            <a:r>
              <a:rPr lang="tr-TR" dirty="0" smtClean="0"/>
              <a:t>Kitapları yorum yapılabilir, silinebilir veya listelenebilir.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9" y="2213212"/>
            <a:ext cx="3048875" cy="234916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596" y="2213212"/>
            <a:ext cx="3469610" cy="260904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073" y="2213212"/>
            <a:ext cx="4282131" cy="30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8533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</TotalTime>
  <Words>468</Words>
  <Application>Microsoft Office PowerPoint</Application>
  <PresentationFormat>Geniş ekran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Geçmişe bakış</vt:lpstr>
      <vt:lpstr>KÜTÜPHANE OTOMASYONU</vt:lpstr>
      <vt:lpstr>  KÜTÜPHANE OTOMASYONUNUN AMAÇLARI: </vt:lpstr>
      <vt:lpstr>ÇALIŞMA PRENSİBİ</vt:lpstr>
      <vt:lpstr>ÇALIŞMA PRENSİBİ:</vt:lpstr>
      <vt:lpstr>ÇALIŞMA PRENSİBİ:</vt:lpstr>
      <vt:lpstr>ÇALIŞMA PRENSİBİ:</vt:lpstr>
      <vt:lpstr>ÇALIŞMA PRENSİBİ:</vt:lpstr>
      <vt:lpstr>ÇALIŞMA PRENSİBİ:</vt:lpstr>
      <vt:lpstr>PROJE KATKILARI VE YENİLİKLER: </vt:lpstr>
      <vt:lpstr>SADECE KAPSÜLLEME KULLANIŞMIŞTIR.</vt:lpstr>
      <vt:lpstr>EKSİKLİKLER VE İYİLEŞTİRMELER: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KÜTÜPHANE OTOMASYONU</dc:title>
  <dc:creator>akbaş</dc:creator>
  <cp:lastModifiedBy>akbaş</cp:lastModifiedBy>
  <cp:revision>16</cp:revision>
  <dcterms:created xsi:type="dcterms:W3CDTF">2024-01-11T12:53:16Z</dcterms:created>
  <dcterms:modified xsi:type="dcterms:W3CDTF">2024-01-13T20:54:40Z</dcterms:modified>
</cp:coreProperties>
</file>