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58" r:id="rId5"/>
    <p:sldId id="259" r:id="rId6"/>
    <p:sldId id="260" r:id="rId7"/>
    <p:sldId id="261" r:id="rId8"/>
    <p:sldId id="262" r:id="rId9"/>
    <p:sldId id="263" r:id="rId10"/>
    <p:sldId id="264" r:id="rId11"/>
    <p:sldId id="265" r:id="rId12"/>
    <p:sldId id="277" r:id="rId13"/>
    <p:sldId id="278" r:id="rId14"/>
    <p:sldId id="279" r:id="rId15"/>
    <p:sldId id="281" r:id="rId16"/>
    <p:sldId id="282" r:id="rId17"/>
    <p:sldId id="266" r:id="rId18"/>
    <p:sldId id="267" r:id="rId19"/>
    <p:sldId id="268" r:id="rId20"/>
    <p:sldId id="269" r:id="rId21"/>
    <p:sldId id="270" r:id="rId22"/>
    <p:sldId id="283" r:id="rId23"/>
    <p:sldId id="271" r:id="rId24"/>
    <p:sldId id="284" r:id="rId25"/>
    <p:sldId id="272" r:id="rId26"/>
    <p:sldId id="285" r:id="rId27"/>
    <p:sldId id="286" r:id="rId28"/>
    <p:sldId id="273" r:id="rId29"/>
    <p:sldId id="287" r:id="rId30"/>
    <p:sldId id="274" r:id="rId31"/>
    <p:sldId id="275"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8B6771-1DDD-4CA1-8650-42ACF93A0919}"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28FEC708-E3B2-4F22-927A-AE416170F1DA}">
      <dgm:prSet/>
      <dgm:spPr/>
      <dgm:t>
        <a:bodyPr/>
        <a:lstStyle/>
        <a:p>
          <a:r>
            <a:rPr lang="en-MY"/>
            <a:t>Objective: Select a representative subset of data from the entire dataset.</a:t>
          </a:r>
          <a:endParaRPr lang="en-US"/>
        </a:p>
      </dgm:t>
    </dgm:pt>
    <dgm:pt modelId="{3AED8E68-1E4E-4F0A-8014-7C2AC9A61FCF}" type="parTrans" cxnId="{091C4496-E050-467C-A52B-28D2C6FFC1CF}">
      <dgm:prSet/>
      <dgm:spPr/>
      <dgm:t>
        <a:bodyPr/>
        <a:lstStyle/>
        <a:p>
          <a:endParaRPr lang="en-US"/>
        </a:p>
      </dgm:t>
    </dgm:pt>
    <dgm:pt modelId="{0507A41E-7D38-4F45-9F9D-C14A3FAC95FC}" type="sibTrans" cxnId="{091C4496-E050-467C-A52B-28D2C6FFC1CF}">
      <dgm:prSet/>
      <dgm:spPr/>
      <dgm:t>
        <a:bodyPr/>
        <a:lstStyle/>
        <a:p>
          <a:endParaRPr lang="en-US"/>
        </a:p>
      </dgm:t>
    </dgm:pt>
    <dgm:pt modelId="{553D11D6-50D5-4341-81F6-68A39ADB30C1}">
      <dgm:prSet/>
      <dgm:spPr/>
      <dgm:t>
        <a:bodyPr/>
        <a:lstStyle/>
        <a:p>
          <a:r>
            <a:rPr lang="en-MY"/>
            <a:t>Importance: Sampling helps in reducing the volume of data, making it manageable and efficient to analyze, without losing the essential characteristics of the original dataset.</a:t>
          </a:r>
          <a:endParaRPr lang="en-US"/>
        </a:p>
      </dgm:t>
    </dgm:pt>
    <dgm:pt modelId="{FC87063F-2158-468C-8D1B-9502CB394BE7}" type="parTrans" cxnId="{2C3E2BC4-EF26-4BD0-9F36-B6A5F0A8C492}">
      <dgm:prSet/>
      <dgm:spPr/>
      <dgm:t>
        <a:bodyPr/>
        <a:lstStyle/>
        <a:p>
          <a:endParaRPr lang="en-US"/>
        </a:p>
      </dgm:t>
    </dgm:pt>
    <dgm:pt modelId="{5C1B6EDC-1A6E-4F07-9F78-00EC9456F467}" type="sibTrans" cxnId="{2C3E2BC4-EF26-4BD0-9F36-B6A5F0A8C492}">
      <dgm:prSet/>
      <dgm:spPr/>
      <dgm:t>
        <a:bodyPr/>
        <a:lstStyle/>
        <a:p>
          <a:endParaRPr lang="en-US"/>
        </a:p>
      </dgm:t>
    </dgm:pt>
    <dgm:pt modelId="{464A1CCB-FC22-4E12-B568-61D7D3D4C4B5}">
      <dgm:prSet/>
      <dgm:spPr/>
      <dgm:t>
        <a:bodyPr/>
        <a:lstStyle/>
        <a:p>
          <a:r>
            <a:rPr lang="en-MY" dirty="0"/>
            <a:t>Techniques: Random Sampling, Stratified Sampling, Systematic Sampling, Distributed Sampling, Real-Time Sampling</a:t>
          </a:r>
          <a:endParaRPr lang="en-US" dirty="0"/>
        </a:p>
      </dgm:t>
    </dgm:pt>
    <dgm:pt modelId="{4EF5C175-FBFD-4DD5-9B81-CA53E3F17885}" type="parTrans" cxnId="{8F383A42-7B9D-484D-9F2A-15E5CA97C4CC}">
      <dgm:prSet/>
      <dgm:spPr/>
      <dgm:t>
        <a:bodyPr/>
        <a:lstStyle/>
        <a:p>
          <a:endParaRPr lang="en-US"/>
        </a:p>
      </dgm:t>
    </dgm:pt>
    <dgm:pt modelId="{E6C09B7E-9AF7-46EB-8FE5-82930FF9D3D4}" type="sibTrans" cxnId="{8F383A42-7B9D-484D-9F2A-15E5CA97C4CC}">
      <dgm:prSet/>
      <dgm:spPr/>
      <dgm:t>
        <a:bodyPr/>
        <a:lstStyle/>
        <a:p>
          <a:endParaRPr lang="en-US"/>
        </a:p>
      </dgm:t>
    </dgm:pt>
    <dgm:pt modelId="{A5FE545B-2AC7-4DEA-8621-B916FD87F79E}" type="pres">
      <dgm:prSet presAssocID="{698B6771-1DDD-4CA1-8650-42ACF93A0919}" presName="vert0" presStyleCnt="0">
        <dgm:presLayoutVars>
          <dgm:dir/>
          <dgm:animOne val="branch"/>
          <dgm:animLvl val="lvl"/>
        </dgm:presLayoutVars>
      </dgm:prSet>
      <dgm:spPr/>
    </dgm:pt>
    <dgm:pt modelId="{43325988-DBF3-4D79-8E41-8954F49793B3}" type="pres">
      <dgm:prSet presAssocID="{28FEC708-E3B2-4F22-927A-AE416170F1DA}" presName="thickLine" presStyleLbl="alignNode1" presStyleIdx="0" presStyleCnt="3"/>
      <dgm:spPr/>
    </dgm:pt>
    <dgm:pt modelId="{3C921D30-AD27-44BA-832F-39A391AEC485}" type="pres">
      <dgm:prSet presAssocID="{28FEC708-E3B2-4F22-927A-AE416170F1DA}" presName="horz1" presStyleCnt="0"/>
      <dgm:spPr/>
    </dgm:pt>
    <dgm:pt modelId="{960F20EF-5418-492E-B587-FF8775D862F9}" type="pres">
      <dgm:prSet presAssocID="{28FEC708-E3B2-4F22-927A-AE416170F1DA}" presName="tx1" presStyleLbl="revTx" presStyleIdx="0" presStyleCnt="3"/>
      <dgm:spPr/>
    </dgm:pt>
    <dgm:pt modelId="{79EEF2CB-69AB-4175-A206-D53524EFCCC7}" type="pres">
      <dgm:prSet presAssocID="{28FEC708-E3B2-4F22-927A-AE416170F1DA}" presName="vert1" presStyleCnt="0"/>
      <dgm:spPr/>
    </dgm:pt>
    <dgm:pt modelId="{DFE21249-835A-41B7-B421-48FD5B538BC2}" type="pres">
      <dgm:prSet presAssocID="{553D11D6-50D5-4341-81F6-68A39ADB30C1}" presName="thickLine" presStyleLbl="alignNode1" presStyleIdx="1" presStyleCnt="3"/>
      <dgm:spPr/>
    </dgm:pt>
    <dgm:pt modelId="{B8DEDC0B-4153-4877-974D-F2D8D00E57B2}" type="pres">
      <dgm:prSet presAssocID="{553D11D6-50D5-4341-81F6-68A39ADB30C1}" presName="horz1" presStyleCnt="0"/>
      <dgm:spPr/>
    </dgm:pt>
    <dgm:pt modelId="{170D1214-078A-4A6D-8DDE-6E494B28E6C1}" type="pres">
      <dgm:prSet presAssocID="{553D11D6-50D5-4341-81F6-68A39ADB30C1}" presName="tx1" presStyleLbl="revTx" presStyleIdx="1" presStyleCnt="3"/>
      <dgm:spPr/>
    </dgm:pt>
    <dgm:pt modelId="{AB038505-FD84-45C8-BA76-1C772B93C769}" type="pres">
      <dgm:prSet presAssocID="{553D11D6-50D5-4341-81F6-68A39ADB30C1}" presName="vert1" presStyleCnt="0"/>
      <dgm:spPr/>
    </dgm:pt>
    <dgm:pt modelId="{FEEBB4FB-97AA-4C55-BAF0-B9B92663B527}" type="pres">
      <dgm:prSet presAssocID="{464A1CCB-FC22-4E12-B568-61D7D3D4C4B5}" presName="thickLine" presStyleLbl="alignNode1" presStyleIdx="2" presStyleCnt="3"/>
      <dgm:spPr/>
    </dgm:pt>
    <dgm:pt modelId="{59D32344-2BBF-4176-B848-713603CB515F}" type="pres">
      <dgm:prSet presAssocID="{464A1CCB-FC22-4E12-B568-61D7D3D4C4B5}" presName="horz1" presStyleCnt="0"/>
      <dgm:spPr/>
    </dgm:pt>
    <dgm:pt modelId="{94C0CDC1-5170-4A6A-96CD-47AC37F48E75}" type="pres">
      <dgm:prSet presAssocID="{464A1CCB-FC22-4E12-B568-61D7D3D4C4B5}" presName="tx1" presStyleLbl="revTx" presStyleIdx="2" presStyleCnt="3"/>
      <dgm:spPr/>
    </dgm:pt>
    <dgm:pt modelId="{7E055F61-9BF8-4DE0-B1F0-D3A4A6737B9E}" type="pres">
      <dgm:prSet presAssocID="{464A1CCB-FC22-4E12-B568-61D7D3D4C4B5}" presName="vert1" presStyleCnt="0"/>
      <dgm:spPr/>
    </dgm:pt>
  </dgm:ptLst>
  <dgm:cxnLst>
    <dgm:cxn modelId="{A560000E-5FA4-4451-AEAC-F358FB49CC5A}" type="presOf" srcId="{464A1CCB-FC22-4E12-B568-61D7D3D4C4B5}" destId="{94C0CDC1-5170-4A6A-96CD-47AC37F48E75}" srcOrd="0" destOrd="0" presId="urn:microsoft.com/office/officeart/2008/layout/LinedList"/>
    <dgm:cxn modelId="{8F383A42-7B9D-484D-9F2A-15E5CA97C4CC}" srcId="{698B6771-1DDD-4CA1-8650-42ACF93A0919}" destId="{464A1CCB-FC22-4E12-B568-61D7D3D4C4B5}" srcOrd="2" destOrd="0" parTransId="{4EF5C175-FBFD-4DD5-9B81-CA53E3F17885}" sibTransId="{E6C09B7E-9AF7-46EB-8FE5-82930FF9D3D4}"/>
    <dgm:cxn modelId="{AF0A3670-F634-437A-B451-25643DED5CCB}" type="presOf" srcId="{553D11D6-50D5-4341-81F6-68A39ADB30C1}" destId="{170D1214-078A-4A6D-8DDE-6E494B28E6C1}" srcOrd="0" destOrd="0" presId="urn:microsoft.com/office/officeart/2008/layout/LinedList"/>
    <dgm:cxn modelId="{F9394675-17D8-4591-BCB1-2C15F89707FF}" type="presOf" srcId="{698B6771-1DDD-4CA1-8650-42ACF93A0919}" destId="{A5FE545B-2AC7-4DEA-8621-B916FD87F79E}" srcOrd="0" destOrd="0" presId="urn:microsoft.com/office/officeart/2008/layout/LinedList"/>
    <dgm:cxn modelId="{091C4496-E050-467C-A52B-28D2C6FFC1CF}" srcId="{698B6771-1DDD-4CA1-8650-42ACF93A0919}" destId="{28FEC708-E3B2-4F22-927A-AE416170F1DA}" srcOrd="0" destOrd="0" parTransId="{3AED8E68-1E4E-4F0A-8014-7C2AC9A61FCF}" sibTransId="{0507A41E-7D38-4F45-9F9D-C14A3FAC95FC}"/>
    <dgm:cxn modelId="{2C3E2BC4-EF26-4BD0-9F36-B6A5F0A8C492}" srcId="{698B6771-1DDD-4CA1-8650-42ACF93A0919}" destId="{553D11D6-50D5-4341-81F6-68A39ADB30C1}" srcOrd="1" destOrd="0" parTransId="{FC87063F-2158-468C-8D1B-9502CB394BE7}" sibTransId="{5C1B6EDC-1A6E-4F07-9F78-00EC9456F467}"/>
    <dgm:cxn modelId="{DABC7BDE-1FB6-4F75-8437-DD84EBAB43CA}" type="presOf" srcId="{28FEC708-E3B2-4F22-927A-AE416170F1DA}" destId="{960F20EF-5418-492E-B587-FF8775D862F9}" srcOrd="0" destOrd="0" presId="urn:microsoft.com/office/officeart/2008/layout/LinedList"/>
    <dgm:cxn modelId="{E3CA65F5-EDB3-4BFA-BD88-2F15AB810DD5}" type="presParOf" srcId="{A5FE545B-2AC7-4DEA-8621-B916FD87F79E}" destId="{43325988-DBF3-4D79-8E41-8954F49793B3}" srcOrd="0" destOrd="0" presId="urn:microsoft.com/office/officeart/2008/layout/LinedList"/>
    <dgm:cxn modelId="{EE6CD3F4-BE69-487D-A24B-17EB54278D1A}" type="presParOf" srcId="{A5FE545B-2AC7-4DEA-8621-B916FD87F79E}" destId="{3C921D30-AD27-44BA-832F-39A391AEC485}" srcOrd="1" destOrd="0" presId="urn:microsoft.com/office/officeart/2008/layout/LinedList"/>
    <dgm:cxn modelId="{CD8407AC-93F0-49F0-A7FC-0EA84A45CDA6}" type="presParOf" srcId="{3C921D30-AD27-44BA-832F-39A391AEC485}" destId="{960F20EF-5418-492E-B587-FF8775D862F9}" srcOrd="0" destOrd="0" presId="urn:microsoft.com/office/officeart/2008/layout/LinedList"/>
    <dgm:cxn modelId="{F480084D-D12C-4A6B-A4BA-572055C470ED}" type="presParOf" srcId="{3C921D30-AD27-44BA-832F-39A391AEC485}" destId="{79EEF2CB-69AB-4175-A206-D53524EFCCC7}" srcOrd="1" destOrd="0" presId="urn:microsoft.com/office/officeart/2008/layout/LinedList"/>
    <dgm:cxn modelId="{7CEFA386-147C-46A0-8E1A-A3C561ECE039}" type="presParOf" srcId="{A5FE545B-2AC7-4DEA-8621-B916FD87F79E}" destId="{DFE21249-835A-41B7-B421-48FD5B538BC2}" srcOrd="2" destOrd="0" presId="urn:microsoft.com/office/officeart/2008/layout/LinedList"/>
    <dgm:cxn modelId="{B179255B-2A19-47A1-A4CC-CF24F946A6C2}" type="presParOf" srcId="{A5FE545B-2AC7-4DEA-8621-B916FD87F79E}" destId="{B8DEDC0B-4153-4877-974D-F2D8D00E57B2}" srcOrd="3" destOrd="0" presId="urn:microsoft.com/office/officeart/2008/layout/LinedList"/>
    <dgm:cxn modelId="{609A24B9-19FF-434F-9996-8028D7D0C14F}" type="presParOf" srcId="{B8DEDC0B-4153-4877-974D-F2D8D00E57B2}" destId="{170D1214-078A-4A6D-8DDE-6E494B28E6C1}" srcOrd="0" destOrd="0" presId="urn:microsoft.com/office/officeart/2008/layout/LinedList"/>
    <dgm:cxn modelId="{36EE4673-0605-4218-AE58-FAA1F94F3850}" type="presParOf" srcId="{B8DEDC0B-4153-4877-974D-F2D8D00E57B2}" destId="{AB038505-FD84-45C8-BA76-1C772B93C769}" srcOrd="1" destOrd="0" presId="urn:microsoft.com/office/officeart/2008/layout/LinedList"/>
    <dgm:cxn modelId="{95741045-0781-45F0-8C43-629F380DB7E4}" type="presParOf" srcId="{A5FE545B-2AC7-4DEA-8621-B916FD87F79E}" destId="{FEEBB4FB-97AA-4C55-BAF0-B9B92663B527}" srcOrd="4" destOrd="0" presId="urn:microsoft.com/office/officeart/2008/layout/LinedList"/>
    <dgm:cxn modelId="{F1C6E573-22A2-4C03-9CAE-113EC0A6455E}" type="presParOf" srcId="{A5FE545B-2AC7-4DEA-8621-B916FD87F79E}" destId="{59D32344-2BBF-4176-B848-713603CB515F}" srcOrd="5" destOrd="0" presId="urn:microsoft.com/office/officeart/2008/layout/LinedList"/>
    <dgm:cxn modelId="{96F5E648-47AA-4071-B687-61B5DA365AE1}" type="presParOf" srcId="{59D32344-2BBF-4176-B848-713603CB515F}" destId="{94C0CDC1-5170-4A6A-96CD-47AC37F48E75}" srcOrd="0" destOrd="0" presId="urn:microsoft.com/office/officeart/2008/layout/LinedList"/>
    <dgm:cxn modelId="{854463FB-F2BE-4075-91EB-00D3F56073EA}" type="presParOf" srcId="{59D32344-2BBF-4176-B848-713603CB515F}" destId="{7E055F61-9BF8-4DE0-B1F0-D3A4A6737B9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B09B5B1-E855-467D-9F4A-034404396FCA}"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A3E22A98-A21E-44EB-921D-3B36F601BDAF}">
      <dgm:prSet/>
      <dgm:spPr/>
      <dgm:t>
        <a:bodyPr/>
        <a:lstStyle/>
        <a:p>
          <a:r>
            <a:rPr lang="en-MY"/>
            <a:t>Objective: Preprocess and transform the data to prepare it for modelling.</a:t>
          </a:r>
          <a:endParaRPr lang="en-US"/>
        </a:p>
      </dgm:t>
    </dgm:pt>
    <dgm:pt modelId="{7DCA36F8-09A5-4E81-B48C-5269AB4B8FAD}" type="parTrans" cxnId="{32C2A82C-2755-4ADC-BAAC-1791EFA06E96}">
      <dgm:prSet/>
      <dgm:spPr/>
      <dgm:t>
        <a:bodyPr/>
        <a:lstStyle/>
        <a:p>
          <a:endParaRPr lang="en-US"/>
        </a:p>
      </dgm:t>
    </dgm:pt>
    <dgm:pt modelId="{4B17B547-8814-49DA-B25E-CAAD6BB4A59A}" type="sibTrans" cxnId="{32C2A82C-2755-4ADC-BAAC-1791EFA06E96}">
      <dgm:prSet/>
      <dgm:spPr/>
      <dgm:t>
        <a:bodyPr/>
        <a:lstStyle/>
        <a:p>
          <a:endParaRPr lang="en-US"/>
        </a:p>
      </dgm:t>
    </dgm:pt>
    <dgm:pt modelId="{22F35CF5-7143-4512-BF10-095AC2E54804}">
      <dgm:prSet/>
      <dgm:spPr/>
      <dgm:t>
        <a:bodyPr/>
        <a:lstStyle/>
        <a:p>
          <a:r>
            <a:rPr lang="en-MY"/>
            <a:t>Importance: Modification ensures that the data is clean, relevant, and properly formatted, improving the accuracy and effectiveness of the subsequent modelling step.</a:t>
          </a:r>
          <a:endParaRPr lang="en-US"/>
        </a:p>
      </dgm:t>
    </dgm:pt>
    <dgm:pt modelId="{137FA914-0F98-408A-A44C-6FE65440A684}" type="parTrans" cxnId="{29F7C9F2-486F-48CB-BD5D-4192AD7E3675}">
      <dgm:prSet/>
      <dgm:spPr/>
      <dgm:t>
        <a:bodyPr/>
        <a:lstStyle/>
        <a:p>
          <a:endParaRPr lang="en-US"/>
        </a:p>
      </dgm:t>
    </dgm:pt>
    <dgm:pt modelId="{166018B2-B1E0-4039-8E9B-06E4B77B2E87}" type="sibTrans" cxnId="{29F7C9F2-486F-48CB-BD5D-4192AD7E3675}">
      <dgm:prSet/>
      <dgm:spPr/>
      <dgm:t>
        <a:bodyPr/>
        <a:lstStyle/>
        <a:p>
          <a:endParaRPr lang="en-US"/>
        </a:p>
      </dgm:t>
    </dgm:pt>
    <dgm:pt modelId="{503A6B4C-C7C0-4311-BFC1-208D733D9386}">
      <dgm:prSet/>
      <dgm:spPr/>
      <dgm:t>
        <a:bodyPr/>
        <a:lstStyle/>
        <a:p>
          <a:r>
            <a:rPr lang="en-MY"/>
            <a:t>Techniques: Data Cleaning, Feature Engineering, Data Scaling and Normalization.</a:t>
          </a:r>
          <a:endParaRPr lang="en-US"/>
        </a:p>
      </dgm:t>
    </dgm:pt>
    <dgm:pt modelId="{480D08A0-7F20-4A81-AC2E-095EA89329F1}" type="parTrans" cxnId="{1DEC783E-FD99-4B5D-9C86-233C476D7433}">
      <dgm:prSet/>
      <dgm:spPr/>
      <dgm:t>
        <a:bodyPr/>
        <a:lstStyle/>
        <a:p>
          <a:endParaRPr lang="en-US"/>
        </a:p>
      </dgm:t>
    </dgm:pt>
    <dgm:pt modelId="{055C296A-5F08-4B61-9DD8-A105D522AB48}" type="sibTrans" cxnId="{1DEC783E-FD99-4B5D-9C86-233C476D7433}">
      <dgm:prSet/>
      <dgm:spPr/>
      <dgm:t>
        <a:bodyPr/>
        <a:lstStyle/>
        <a:p>
          <a:endParaRPr lang="en-US"/>
        </a:p>
      </dgm:t>
    </dgm:pt>
    <dgm:pt modelId="{C09680E9-5C2E-49D7-ADB9-81D0C18D89D5}" type="pres">
      <dgm:prSet presAssocID="{6B09B5B1-E855-467D-9F4A-034404396FCA}" presName="diagram" presStyleCnt="0">
        <dgm:presLayoutVars>
          <dgm:dir/>
          <dgm:resizeHandles val="exact"/>
        </dgm:presLayoutVars>
      </dgm:prSet>
      <dgm:spPr/>
    </dgm:pt>
    <dgm:pt modelId="{002F75E8-5DCA-4C9A-A89C-556FD1B45849}" type="pres">
      <dgm:prSet presAssocID="{A3E22A98-A21E-44EB-921D-3B36F601BDAF}" presName="node" presStyleLbl="node1" presStyleIdx="0" presStyleCnt="3">
        <dgm:presLayoutVars>
          <dgm:bulletEnabled val="1"/>
        </dgm:presLayoutVars>
      </dgm:prSet>
      <dgm:spPr/>
    </dgm:pt>
    <dgm:pt modelId="{AF5591C7-BA2A-4909-A434-813E4181F5A6}" type="pres">
      <dgm:prSet presAssocID="{4B17B547-8814-49DA-B25E-CAAD6BB4A59A}" presName="sibTrans" presStyleCnt="0"/>
      <dgm:spPr/>
    </dgm:pt>
    <dgm:pt modelId="{EC1299C5-E7EA-485B-BD37-4F10AE96EC24}" type="pres">
      <dgm:prSet presAssocID="{22F35CF5-7143-4512-BF10-095AC2E54804}" presName="node" presStyleLbl="node1" presStyleIdx="1" presStyleCnt="3">
        <dgm:presLayoutVars>
          <dgm:bulletEnabled val="1"/>
        </dgm:presLayoutVars>
      </dgm:prSet>
      <dgm:spPr/>
    </dgm:pt>
    <dgm:pt modelId="{1DEB086D-4721-438F-AA1A-6BD2518E1CDD}" type="pres">
      <dgm:prSet presAssocID="{166018B2-B1E0-4039-8E9B-06E4B77B2E87}" presName="sibTrans" presStyleCnt="0"/>
      <dgm:spPr/>
    </dgm:pt>
    <dgm:pt modelId="{7FB78291-97EE-430A-B277-3C648E3E16C0}" type="pres">
      <dgm:prSet presAssocID="{503A6B4C-C7C0-4311-BFC1-208D733D9386}" presName="node" presStyleLbl="node1" presStyleIdx="2" presStyleCnt="3">
        <dgm:presLayoutVars>
          <dgm:bulletEnabled val="1"/>
        </dgm:presLayoutVars>
      </dgm:prSet>
      <dgm:spPr/>
    </dgm:pt>
  </dgm:ptLst>
  <dgm:cxnLst>
    <dgm:cxn modelId="{ECB22C02-1387-47A9-8A4F-FA07B6684F59}" type="presOf" srcId="{A3E22A98-A21E-44EB-921D-3B36F601BDAF}" destId="{002F75E8-5DCA-4C9A-A89C-556FD1B45849}" srcOrd="0" destOrd="0" presId="urn:microsoft.com/office/officeart/2005/8/layout/default"/>
    <dgm:cxn modelId="{947F5723-789D-43FB-9D19-009271075F03}" type="presOf" srcId="{503A6B4C-C7C0-4311-BFC1-208D733D9386}" destId="{7FB78291-97EE-430A-B277-3C648E3E16C0}" srcOrd="0" destOrd="0" presId="urn:microsoft.com/office/officeart/2005/8/layout/default"/>
    <dgm:cxn modelId="{32C2A82C-2755-4ADC-BAAC-1791EFA06E96}" srcId="{6B09B5B1-E855-467D-9F4A-034404396FCA}" destId="{A3E22A98-A21E-44EB-921D-3B36F601BDAF}" srcOrd="0" destOrd="0" parTransId="{7DCA36F8-09A5-4E81-B48C-5269AB4B8FAD}" sibTransId="{4B17B547-8814-49DA-B25E-CAAD6BB4A59A}"/>
    <dgm:cxn modelId="{1DEC783E-FD99-4B5D-9C86-233C476D7433}" srcId="{6B09B5B1-E855-467D-9F4A-034404396FCA}" destId="{503A6B4C-C7C0-4311-BFC1-208D733D9386}" srcOrd="2" destOrd="0" parTransId="{480D08A0-7F20-4A81-AC2E-095EA89329F1}" sibTransId="{055C296A-5F08-4B61-9DD8-A105D522AB48}"/>
    <dgm:cxn modelId="{E76F7977-D44B-42FE-B67A-2A96B80F626B}" type="presOf" srcId="{22F35CF5-7143-4512-BF10-095AC2E54804}" destId="{EC1299C5-E7EA-485B-BD37-4F10AE96EC24}" srcOrd="0" destOrd="0" presId="urn:microsoft.com/office/officeart/2005/8/layout/default"/>
    <dgm:cxn modelId="{D709E7AE-6D9E-40D1-AA26-E2A4B28A7A23}" type="presOf" srcId="{6B09B5B1-E855-467D-9F4A-034404396FCA}" destId="{C09680E9-5C2E-49D7-ADB9-81D0C18D89D5}" srcOrd="0" destOrd="0" presId="urn:microsoft.com/office/officeart/2005/8/layout/default"/>
    <dgm:cxn modelId="{29F7C9F2-486F-48CB-BD5D-4192AD7E3675}" srcId="{6B09B5B1-E855-467D-9F4A-034404396FCA}" destId="{22F35CF5-7143-4512-BF10-095AC2E54804}" srcOrd="1" destOrd="0" parTransId="{137FA914-0F98-408A-A44C-6FE65440A684}" sibTransId="{166018B2-B1E0-4039-8E9B-06E4B77B2E87}"/>
    <dgm:cxn modelId="{76C65FD8-06BA-48BE-91D5-35DB471D9AB1}" type="presParOf" srcId="{C09680E9-5C2E-49D7-ADB9-81D0C18D89D5}" destId="{002F75E8-5DCA-4C9A-A89C-556FD1B45849}" srcOrd="0" destOrd="0" presId="urn:microsoft.com/office/officeart/2005/8/layout/default"/>
    <dgm:cxn modelId="{D83FB908-8BF9-40C7-B9A6-5384B84DC607}" type="presParOf" srcId="{C09680E9-5C2E-49D7-ADB9-81D0C18D89D5}" destId="{AF5591C7-BA2A-4909-A434-813E4181F5A6}" srcOrd="1" destOrd="0" presId="urn:microsoft.com/office/officeart/2005/8/layout/default"/>
    <dgm:cxn modelId="{6B8CDA0D-906D-4334-AB78-54D80DE69AA7}" type="presParOf" srcId="{C09680E9-5C2E-49D7-ADB9-81D0C18D89D5}" destId="{EC1299C5-E7EA-485B-BD37-4F10AE96EC24}" srcOrd="2" destOrd="0" presId="urn:microsoft.com/office/officeart/2005/8/layout/default"/>
    <dgm:cxn modelId="{5F01EED9-A4D1-44C4-8978-5F6D9D1F1A72}" type="presParOf" srcId="{C09680E9-5C2E-49D7-ADB9-81D0C18D89D5}" destId="{1DEB086D-4721-438F-AA1A-6BD2518E1CDD}" srcOrd="3" destOrd="0" presId="urn:microsoft.com/office/officeart/2005/8/layout/default"/>
    <dgm:cxn modelId="{4EB7464A-D2C1-4F68-B7DE-DB5DD0AE0E30}" type="presParOf" srcId="{C09680E9-5C2E-49D7-ADB9-81D0C18D89D5}" destId="{7FB78291-97EE-430A-B277-3C648E3E16C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159A9A7-5B7D-4CE6-BF5F-5A856F5DC200}" type="doc">
      <dgm:prSet loTypeId="urn:microsoft.com/office/officeart/2018/2/layout/IconVerticalSolidList" loCatId="icon" qsTypeId="urn:microsoft.com/office/officeart/2005/8/quickstyle/simple1" qsCatId="simple" csTypeId="urn:microsoft.com/office/officeart/2018/5/colors/Iconchunking_neutralicontext_accent1_2" csCatId="accent1" phldr="1"/>
      <dgm:spPr/>
      <dgm:t>
        <a:bodyPr/>
        <a:lstStyle/>
        <a:p>
          <a:endParaRPr lang="en-US"/>
        </a:p>
      </dgm:t>
    </dgm:pt>
    <dgm:pt modelId="{277CE142-F4E5-4B19-9454-B760CEBE5068}">
      <dgm:prSet/>
      <dgm:spPr/>
      <dgm:t>
        <a:bodyPr/>
        <a:lstStyle/>
        <a:p>
          <a:pPr>
            <a:lnSpc>
              <a:spcPct val="100000"/>
            </a:lnSpc>
          </a:pPr>
          <a:r>
            <a:rPr lang="en-MY" dirty="0"/>
            <a:t>Data Cleaning Automation: tool like Great Expectations for data validation and cleaning.</a:t>
          </a:r>
          <a:endParaRPr lang="en-US" dirty="0"/>
        </a:p>
      </dgm:t>
    </dgm:pt>
    <dgm:pt modelId="{CE649605-87D2-4501-8D26-FA5046B7D7C5}" type="parTrans" cxnId="{E14A7F83-C673-4001-B973-1C7CB7DF56DF}">
      <dgm:prSet/>
      <dgm:spPr/>
      <dgm:t>
        <a:bodyPr/>
        <a:lstStyle/>
        <a:p>
          <a:endParaRPr lang="en-US"/>
        </a:p>
      </dgm:t>
    </dgm:pt>
    <dgm:pt modelId="{581033F2-B742-4937-AF92-8A7EB57D2089}" type="sibTrans" cxnId="{E14A7F83-C673-4001-B973-1C7CB7DF56DF}">
      <dgm:prSet/>
      <dgm:spPr/>
      <dgm:t>
        <a:bodyPr/>
        <a:lstStyle/>
        <a:p>
          <a:endParaRPr lang="en-US"/>
        </a:p>
      </dgm:t>
    </dgm:pt>
    <dgm:pt modelId="{EF74F159-FBA1-4CC0-8DFA-8E3073DE991B}">
      <dgm:prSet/>
      <dgm:spPr/>
      <dgm:t>
        <a:bodyPr/>
        <a:lstStyle/>
        <a:p>
          <a:pPr>
            <a:lnSpc>
              <a:spcPct val="100000"/>
            </a:lnSpc>
          </a:pPr>
          <a:r>
            <a:rPr lang="en-MY"/>
            <a:t>Feature Engineering: Automated feature engineering using Featuretools or AI-driven techniques like AutoML.</a:t>
          </a:r>
          <a:endParaRPr lang="en-US"/>
        </a:p>
      </dgm:t>
    </dgm:pt>
    <dgm:pt modelId="{C0D67FD1-8509-423A-96C9-9757AC696A00}" type="parTrans" cxnId="{57C7D288-9AF9-4E5C-9575-48F687852526}">
      <dgm:prSet/>
      <dgm:spPr/>
      <dgm:t>
        <a:bodyPr/>
        <a:lstStyle/>
        <a:p>
          <a:endParaRPr lang="en-US"/>
        </a:p>
      </dgm:t>
    </dgm:pt>
    <dgm:pt modelId="{872F7686-9D2C-4416-8342-CDA50E8341EA}" type="sibTrans" cxnId="{57C7D288-9AF9-4E5C-9575-48F687852526}">
      <dgm:prSet/>
      <dgm:spPr/>
      <dgm:t>
        <a:bodyPr/>
        <a:lstStyle/>
        <a:p>
          <a:endParaRPr lang="en-US"/>
        </a:p>
      </dgm:t>
    </dgm:pt>
    <dgm:pt modelId="{8A7B4333-958E-4B04-B6AA-A65D4987C18B}">
      <dgm:prSet/>
      <dgm:spPr/>
      <dgm:t>
        <a:bodyPr/>
        <a:lstStyle/>
        <a:p>
          <a:pPr>
            <a:lnSpc>
              <a:spcPct val="100000"/>
            </a:lnSpc>
          </a:pPr>
          <a:r>
            <a:rPr lang="en-MY"/>
            <a:t>Big Data Processing:  Tools like Apache Flink, Databricks, and Dask for distributed data preprocessing.</a:t>
          </a:r>
          <a:endParaRPr lang="en-US"/>
        </a:p>
      </dgm:t>
    </dgm:pt>
    <dgm:pt modelId="{2FA64F73-55C3-49F4-B282-F2D46171C374}" type="parTrans" cxnId="{37CF3C7D-54A1-4DC0-80B3-C9E87F7DF47E}">
      <dgm:prSet/>
      <dgm:spPr/>
      <dgm:t>
        <a:bodyPr/>
        <a:lstStyle/>
        <a:p>
          <a:endParaRPr lang="en-US"/>
        </a:p>
      </dgm:t>
    </dgm:pt>
    <dgm:pt modelId="{7C858419-9D98-42E8-B7B0-364751C5B1DD}" type="sibTrans" cxnId="{37CF3C7D-54A1-4DC0-80B3-C9E87F7DF47E}">
      <dgm:prSet/>
      <dgm:spPr/>
      <dgm:t>
        <a:bodyPr/>
        <a:lstStyle/>
        <a:p>
          <a:endParaRPr lang="en-US"/>
        </a:p>
      </dgm:t>
    </dgm:pt>
    <dgm:pt modelId="{CF25EE85-AD8E-4646-BE8E-025FC4065B86}" type="pres">
      <dgm:prSet presAssocID="{0159A9A7-5B7D-4CE6-BF5F-5A856F5DC200}" presName="root" presStyleCnt="0">
        <dgm:presLayoutVars>
          <dgm:dir/>
          <dgm:resizeHandles val="exact"/>
        </dgm:presLayoutVars>
      </dgm:prSet>
      <dgm:spPr/>
    </dgm:pt>
    <dgm:pt modelId="{1FE864E0-E545-4089-B025-30BD2AF93DF4}" type="pres">
      <dgm:prSet presAssocID="{277CE142-F4E5-4B19-9454-B760CEBE5068}" presName="compNode" presStyleCnt="0"/>
      <dgm:spPr/>
    </dgm:pt>
    <dgm:pt modelId="{2261D23C-A034-4471-B982-5401BA4E097A}" type="pres">
      <dgm:prSet presAssocID="{277CE142-F4E5-4B19-9454-B760CEBE5068}" presName="bgRect" presStyleLbl="bgShp" presStyleIdx="0" presStyleCnt="3"/>
      <dgm:spPr/>
    </dgm:pt>
    <dgm:pt modelId="{DC2B1DE5-906A-48E2-AD8A-BE886A550641}" type="pres">
      <dgm:prSet presAssocID="{277CE142-F4E5-4B19-9454-B760CEBE50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57083D17-0EE4-4128-B532-1B645F8E4A8B}" type="pres">
      <dgm:prSet presAssocID="{277CE142-F4E5-4B19-9454-B760CEBE5068}" presName="spaceRect" presStyleCnt="0"/>
      <dgm:spPr/>
    </dgm:pt>
    <dgm:pt modelId="{56853C5E-3D33-497A-8F85-E9D03634722E}" type="pres">
      <dgm:prSet presAssocID="{277CE142-F4E5-4B19-9454-B760CEBE5068}" presName="parTx" presStyleLbl="revTx" presStyleIdx="0" presStyleCnt="3">
        <dgm:presLayoutVars>
          <dgm:chMax val="0"/>
          <dgm:chPref val="0"/>
        </dgm:presLayoutVars>
      </dgm:prSet>
      <dgm:spPr/>
    </dgm:pt>
    <dgm:pt modelId="{77509010-8BDF-4EA1-95B3-6BD8EC7A827B}" type="pres">
      <dgm:prSet presAssocID="{581033F2-B742-4937-AF92-8A7EB57D2089}" presName="sibTrans" presStyleCnt="0"/>
      <dgm:spPr/>
    </dgm:pt>
    <dgm:pt modelId="{2291D4B1-DBDB-4DAB-85FF-C8D440807F9F}" type="pres">
      <dgm:prSet presAssocID="{EF74F159-FBA1-4CC0-8DFA-8E3073DE991B}" presName="compNode" presStyleCnt="0"/>
      <dgm:spPr/>
    </dgm:pt>
    <dgm:pt modelId="{115FC65F-8266-43D9-9C98-F92D357A60D7}" type="pres">
      <dgm:prSet presAssocID="{EF74F159-FBA1-4CC0-8DFA-8E3073DE991B}" presName="bgRect" presStyleLbl="bgShp" presStyleIdx="1" presStyleCnt="3"/>
      <dgm:spPr/>
    </dgm:pt>
    <dgm:pt modelId="{6E7F2792-9C7E-4673-838C-D3F7549D9198}" type="pres">
      <dgm:prSet presAssocID="{EF74F159-FBA1-4CC0-8DFA-8E3073DE99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44902271-6DEB-477B-8FFA-3415B7608C0B}" type="pres">
      <dgm:prSet presAssocID="{EF74F159-FBA1-4CC0-8DFA-8E3073DE991B}" presName="spaceRect" presStyleCnt="0"/>
      <dgm:spPr/>
    </dgm:pt>
    <dgm:pt modelId="{E745ABFA-67E6-4F37-9601-37EA687B08FF}" type="pres">
      <dgm:prSet presAssocID="{EF74F159-FBA1-4CC0-8DFA-8E3073DE991B}" presName="parTx" presStyleLbl="revTx" presStyleIdx="1" presStyleCnt="3">
        <dgm:presLayoutVars>
          <dgm:chMax val="0"/>
          <dgm:chPref val="0"/>
        </dgm:presLayoutVars>
      </dgm:prSet>
      <dgm:spPr/>
    </dgm:pt>
    <dgm:pt modelId="{6EA0171B-10B0-4358-813B-9F1F8051E883}" type="pres">
      <dgm:prSet presAssocID="{872F7686-9D2C-4416-8342-CDA50E8341EA}" presName="sibTrans" presStyleCnt="0"/>
      <dgm:spPr/>
    </dgm:pt>
    <dgm:pt modelId="{67A871B2-3E33-4B1F-82D4-5EF68BEBD1DB}" type="pres">
      <dgm:prSet presAssocID="{8A7B4333-958E-4B04-B6AA-A65D4987C18B}" presName="compNode" presStyleCnt="0"/>
      <dgm:spPr/>
    </dgm:pt>
    <dgm:pt modelId="{2541EE99-5D82-4192-9CCB-A8024C82F4ED}" type="pres">
      <dgm:prSet presAssocID="{8A7B4333-958E-4B04-B6AA-A65D4987C18B}" presName="bgRect" presStyleLbl="bgShp" presStyleIdx="2" presStyleCnt="3"/>
      <dgm:spPr/>
    </dgm:pt>
    <dgm:pt modelId="{6DC2DA6F-E37C-4421-B107-E0B763C2DEE5}" type="pres">
      <dgm:prSet presAssocID="{8A7B4333-958E-4B04-B6AA-A65D4987C1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2ABDCD2-E58E-4CCB-9377-E04181431C33}" type="pres">
      <dgm:prSet presAssocID="{8A7B4333-958E-4B04-B6AA-A65D4987C18B}" presName="spaceRect" presStyleCnt="0"/>
      <dgm:spPr/>
    </dgm:pt>
    <dgm:pt modelId="{792A4A6B-73F4-481F-9AAD-CBC0FF0A402F}" type="pres">
      <dgm:prSet presAssocID="{8A7B4333-958E-4B04-B6AA-A65D4987C18B}" presName="parTx" presStyleLbl="revTx" presStyleIdx="2" presStyleCnt="3">
        <dgm:presLayoutVars>
          <dgm:chMax val="0"/>
          <dgm:chPref val="0"/>
        </dgm:presLayoutVars>
      </dgm:prSet>
      <dgm:spPr/>
    </dgm:pt>
  </dgm:ptLst>
  <dgm:cxnLst>
    <dgm:cxn modelId="{1B0AA647-75D5-4B2E-8393-36712770D4BA}" type="presOf" srcId="{0159A9A7-5B7D-4CE6-BF5F-5A856F5DC200}" destId="{CF25EE85-AD8E-4646-BE8E-025FC4065B86}" srcOrd="0" destOrd="0" presId="urn:microsoft.com/office/officeart/2018/2/layout/IconVerticalSolidList"/>
    <dgm:cxn modelId="{37CF3C7D-54A1-4DC0-80B3-C9E87F7DF47E}" srcId="{0159A9A7-5B7D-4CE6-BF5F-5A856F5DC200}" destId="{8A7B4333-958E-4B04-B6AA-A65D4987C18B}" srcOrd="2" destOrd="0" parTransId="{2FA64F73-55C3-49F4-B282-F2D46171C374}" sibTransId="{7C858419-9D98-42E8-B7B0-364751C5B1DD}"/>
    <dgm:cxn modelId="{E14A7F83-C673-4001-B973-1C7CB7DF56DF}" srcId="{0159A9A7-5B7D-4CE6-BF5F-5A856F5DC200}" destId="{277CE142-F4E5-4B19-9454-B760CEBE5068}" srcOrd="0" destOrd="0" parTransId="{CE649605-87D2-4501-8D26-FA5046B7D7C5}" sibTransId="{581033F2-B742-4937-AF92-8A7EB57D2089}"/>
    <dgm:cxn modelId="{57C7D288-9AF9-4E5C-9575-48F687852526}" srcId="{0159A9A7-5B7D-4CE6-BF5F-5A856F5DC200}" destId="{EF74F159-FBA1-4CC0-8DFA-8E3073DE991B}" srcOrd="1" destOrd="0" parTransId="{C0D67FD1-8509-423A-96C9-9757AC696A00}" sibTransId="{872F7686-9D2C-4416-8342-CDA50E8341EA}"/>
    <dgm:cxn modelId="{E6B66C92-3768-4966-A217-C07A93811BCC}" type="presOf" srcId="{8A7B4333-958E-4B04-B6AA-A65D4987C18B}" destId="{792A4A6B-73F4-481F-9AAD-CBC0FF0A402F}" srcOrd="0" destOrd="0" presId="urn:microsoft.com/office/officeart/2018/2/layout/IconVerticalSolidList"/>
    <dgm:cxn modelId="{3777D5B5-91B7-4342-9AB8-823BA4485FC2}" type="presOf" srcId="{277CE142-F4E5-4B19-9454-B760CEBE5068}" destId="{56853C5E-3D33-497A-8F85-E9D03634722E}" srcOrd="0" destOrd="0" presId="urn:microsoft.com/office/officeart/2018/2/layout/IconVerticalSolidList"/>
    <dgm:cxn modelId="{F3BD0BCF-5AEA-4F6E-9C0C-054B73AA1AFE}" type="presOf" srcId="{EF74F159-FBA1-4CC0-8DFA-8E3073DE991B}" destId="{E745ABFA-67E6-4F37-9601-37EA687B08FF}" srcOrd="0" destOrd="0" presId="urn:microsoft.com/office/officeart/2018/2/layout/IconVerticalSolidList"/>
    <dgm:cxn modelId="{D7A87478-FC07-4F6A-9295-B955EA471A60}" type="presParOf" srcId="{CF25EE85-AD8E-4646-BE8E-025FC4065B86}" destId="{1FE864E0-E545-4089-B025-30BD2AF93DF4}" srcOrd="0" destOrd="0" presId="urn:microsoft.com/office/officeart/2018/2/layout/IconVerticalSolidList"/>
    <dgm:cxn modelId="{0DF9CA2B-E586-4081-AC70-F3E06EA9248B}" type="presParOf" srcId="{1FE864E0-E545-4089-B025-30BD2AF93DF4}" destId="{2261D23C-A034-4471-B982-5401BA4E097A}" srcOrd="0" destOrd="0" presId="urn:microsoft.com/office/officeart/2018/2/layout/IconVerticalSolidList"/>
    <dgm:cxn modelId="{FAE12907-75D0-4CEF-AD6C-280BA6CA605E}" type="presParOf" srcId="{1FE864E0-E545-4089-B025-30BD2AF93DF4}" destId="{DC2B1DE5-906A-48E2-AD8A-BE886A550641}" srcOrd="1" destOrd="0" presId="urn:microsoft.com/office/officeart/2018/2/layout/IconVerticalSolidList"/>
    <dgm:cxn modelId="{B5C85FCA-8E68-4DB4-BA5C-60192BFBDBFC}" type="presParOf" srcId="{1FE864E0-E545-4089-B025-30BD2AF93DF4}" destId="{57083D17-0EE4-4128-B532-1B645F8E4A8B}" srcOrd="2" destOrd="0" presId="urn:microsoft.com/office/officeart/2018/2/layout/IconVerticalSolidList"/>
    <dgm:cxn modelId="{9745851D-721A-458A-BC41-4381E3232FC4}" type="presParOf" srcId="{1FE864E0-E545-4089-B025-30BD2AF93DF4}" destId="{56853C5E-3D33-497A-8F85-E9D03634722E}" srcOrd="3" destOrd="0" presId="urn:microsoft.com/office/officeart/2018/2/layout/IconVerticalSolidList"/>
    <dgm:cxn modelId="{A2EC37F9-F399-440C-8E02-46864CE45BE2}" type="presParOf" srcId="{CF25EE85-AD8E-4646-BE8E-025FC4065B86}" destId="{77509010-8BDF-4EA1-95B3-6BD8EC7A827B}" srcOrd="1" destOrd="0" presId="urn:microsoft.com/office/officeart/2018/2/layout/IconVerticalSolidList"/>
    <dgm:cxn modelId="{A75A3609-125D-4571-8955-AAA92EC7E156}" type="presParOf" srcId="{CF25EE85-AD8E-4646-BE8E-025FC4065B86}" destId="{2291D4B1-DBDB-4DAB-85FF-C8D440807F9F}" srcOrd="2" destOrd="0" presId="urn:microsoft.com/office/officeart/2018/2/layout/IconVerticalSolidList"/>
    <dgm:cxn modelId="{773B8C8F-CA4A-4950-85A5-BFFC5A735D3D}" type="presParOf" srcId="{2291D4B1-DBDB-4DAB-85FF-C8D440807F9F}" destId="{115FC65F-8266-43D9-9C98-F92D357A60D7}" srcOrd="0" destOrd="0" presId="urn:microsoft.com/office/officeart/2018/2/layout/IconVerticalSolidList"/>
    <dgm:cxn modelId="{8F07633A-5608-4283-86F0-7ACAFC473ACD}" type="presParOf" srcId="{2291D4B1-DBDB-4DAB-85FF-C8D440807F9F}" destId="{6E7F2792-9C7E-4673-838C-D3F7549D9198}" srcOrd="1" destOrd="0" presId="urn:microsoft.com/office/officeart/2018/2/layout/IconVerticalSolidList"/>
    <dgm:cxn modelId="{FF61F295-BAD1-4C74-A554-B147BD2BF9E4}" type="presParOf" srcId="{2291D4B1-DBDB-4DAB-85FF-C8D440807F9F}" destId="{44902271-6DEB-477B-8FFA-3415B7608C0B}" srcOrd="2" destOrd="0" presId="urn:microsoft.com/office/officeart/2018/2/layout/IconVerticalSolidList"/>
    <dgm:cxn modelId="{814E7324-058B-48BA-AC3D-4F62BD2A2B28}" type="presParOf" srcId="{2291D4B1-DBDB-4DAB-85FF-C8D440807F9F}" destId="{E745ABFA-67E6-4F37-9601-37EA687B08FF}" srcOrd="3" destOrd="0" presId="urn:microsoft.com/office/officeart/2018/2/layout/IconVerticalSolidList"/>
    <dgm:cxn modelId="{E2624407-8AC8-44E6-A24B-6BE08B43010C}" type="presParOf" srcId="{CF25EE85-AD8E-4646-BE8E-025FC4065B86}" destId="{6EA0171B-10B0-4358-813B-9F1F8051E883}" srcOrd="3" destOrd="0" presId="urn:microsoft.com/office/officeart/2018/2/layout/IconVerticalSolidList"/>
    <dgm:cxn modelId="{8850FFAE-3403-4BEB-AEEC-442C7E03E17D}" type="presParOf" srcId="{CF25EE85-AD8E-4646-BE8E-025FC4065B86}" destId="{67A871B2-3E33-4B1F-82D4-5EF68BEBD1DB}" srcOrd="4" destOrd="0" presId="urn:microsoft.com/office/officeart/2018/2/layout/IconVerticalSolidList"/>
    <dgm:cxn modelId="{A9EFA335-7835-4420-9A49-B4A61F72F4CB}" type="presParOf" srcId="{67A871B2-3E33-4B1F-82D4-5EF68BEBD1DB}" destId="{2541EE99-5D82-4192-9CCB-A8024C82F4ED}" srcOrd="0" destOrd="0" presId="urn:microsoft.com/office/officeart/2018/2/layout/IconVerticalSolidList"/>
    <dgm:cxn modelId="{CF707F7F-A48C-462F-8804-3C5AAB9E8643}" type="presParOf" srcId="{67A871B2-3E33-4B1F-82D4-5EF68BEBD1DB}" destId="{6DC2DA6F-E37C-4421-B107-E0B763C2DEE5}" srcOrd="1" destOrd="0" presId="urn:microsoft.com/office/officeart/2018/2/layout/IconVerticalSolidList"/>
    <dgm:cxn modelId="{B05D1DFC-6513-4D06-877F-9D0E16FFBE2D}" type="presParOf" srcId="{67A871B2-3E33-4B1F-82D4-5EF68BEBD1DB}" destId="{02ABDCD2-E58E-4CCB-9377-E04181431C33}" srcOrd="2" destOrd="0" presId="urn:microsoft.com/office/officeart/2018/2/layout/IconVerticalSolidList"/>
    <dgm:cxn modelId="{5AEB40F0-EC8A-470D-9FE0-FAFC5B133703}" type="presParOf" srcId="{67A871B2-3E33-4B1F-82D4-5EF68BEBD1DB}" destId="{792A4A6B-73F4-481F-9AAD-CBC0FF0A402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B3B1386-42D2-41BA-9310-D5D594E7A8C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D84E4A-3C9C-4CC4-87F8-C0EC85D39B5A}">
      <dgm:prSet/>
      <dgm:spPr/>
      <dgm:t>
        <a:bodyPr/>
        <a:lstStyle/>
        <a:p>
          <a:pPr>
            <a:lnSpc>
              <a:spcPct val="100000"/>
            </a:lnSpc>
          </a:pPr>
          <a:r>
            <a:rPr lang="en-MY"/>
            <a:t>Objective: Develop predictive or descriptive models to identify patterns, relationships, or to make forecasts.</a:t>
          </a:r>
          <a:endParaRPr lang="en-US"/>
        </a:p>
      </dgm:t>
    </dgm:pt>
    <dgm:pt modelId="{759C38BB-C9C0-4F3C-BC8E-1845B207F8EC}" type="parTrans" cxnId="{CE8A3B90-18AC-4F22-B76A-A77AB01615FA}">
      <dgm:prSet/>
      <dgm:spPr/>
      <dgm:t>
        <a:bodyPr/>
        <a:lstStyle/>
        <a:p>
          <a:endParaRPr lang="en-US"/>
        </a:p>
      </dgm:t>
    </dgm:pt>
    <dgm:pt modelId="{E89145D4-7A31-4F09-8DBD-CA6312BA483C}" type="sibTrans" cxnId="{CE8A3B90-18AC-4F22-B76A-A77AB01615FA}">
      <dgm:prSet/>
      <dgm:spPr/>
      <dgm:t>
        <a:bodyPr/>
        <a:lstStyle/>
        <a:p>
          <a:endParaRPr lang="en-US"/>
        </a:p>
      </dgm:t>
    </dgm:pt>
    <dgm:pt modelId="{614F6328-BE96-4193-A419-BF753525C9AD}">
      <dgm:prSet/>
      <dgm:spPr/>
      <dgm:t>
        <a:bodyPr/>
        <a:lstStyle/>
        <a:p>
          <a:pPr>
            <a:lnSpc>
              <a:spcPct val="100000"/>
            </a:lnSpc>
          </a:pPr>
          <a:r>
            <a:rPr lang="en-MY"/>
            <a:t>Importance: Modelling enables the extraction of knowledge from the data, allowing for predictions, classifications, and insights generation.</a:t>
          </a:r>
          <a:endParaRPr lang="en-US"/>
        </a:p>
      </dgm:t>
    </dgm:pt>
    <dgm:pt modelId="{233EF501-B2B8-4E8C-BDF8-1FB9251305F4}" type="parTrans" cxnId="{3D3613DD-CE01-4A08-A0EA-4F2D2EFD6A22}">
      <dgm:prSet/>
      <dgm:spPr/>
      <dgm:t>
        <a:bodyPr/>
        <a:lstStyle/>
        <a:p>
          <a:endParaRPr lang="en-US"/>
        </a:p>
      </dgm:t>
    </dgm:pt>
    <dgm:pt modelId="{18F2E940-BFD3-4634-ACF3-C02D2EF1F913}" type="sibTrans" cxnId="{3D3613DD-CE01-4A08-A0EA-4F2D2EFD6A22}">
      <dgm:prSet/>
      <dgm:spPr/>
      <dgm:t>
        <a:bodyPr/>
        <a:lstStyle/>
        <a:p>
          <a:endParaRPr lang="en-US"/>
        </a:p>
      </dgm:t>
    </dgm:pt>
    <dgm:pt modelId="{56CE8CDC-9A77-4EF7-8363-E65F25611A54}">
      <dgm:prSet/>
      <dgm:spPr/>
      <dgm:t>
        <a:bodyPr/>
        <a:lstStyle/>
        <a:p>
          <a:pPr>
            <a:lnSpc>
              <a:spcPct val="100000"/>
            </a:lnSpc>
          </a:pPr>
          <a:r>
            <a:rPr lang="en-MY"/>
            <a:t>Techniques: Regression Analysis, Classification, Clustering, Association Rule Mining.</a:t>
          </a:r>
          <a:endParaRPr lang="en-US"/>
        </a:p>
      </dgm:t>
    </dgm:pt>
    <dgm:pt modelId="{7F0EB7CF-094F-4046-89EC-F2934DB28D54}" type="parTrans" cxnId="{B9D38CA8-E2A1-44E8-82A8-D571A662D349}">
      <dgm:prSet/>
      <dgm:spPr/>
      <dgm:t>
        <a:bodyPr/>
        <a:lstStyle/>
        <a:p>
          <a:endParaRPr lang="en-US"/>
        </a:p>
      </dgm:t>
    </dgm:pt>
    <dgm:pt modelId="{1FBA1B6D-75BE-47D9-990B-A98F3CB86CDE}" type="sibTrans" cxnId="{B9D38CA8-E2A1-44E8-82A8-D571A662D349}">
      <dgm:prSet/>
      <dgm:spPr/>
      <dgm:t>
        <a:bodyPr/>
        <a:lstStyle/>
        <a:p>
          <a:endParaRPr lang="en-US"/>
        </a:p>
      </dgm:t>
    </dgm:pt>
    <dgm:pt modelId="{5A8E62A4-734C-4423-AFE6-BAC2F6B6C0B9}" type="pres">
      <dgm:prSet presAssocID="{1B3B1386-42D2-41BA-9310-D5D594E7A8CC}" presName="root" presStyleCnt="0">
        <dgm:presLayoutVars>
          <dgm:dir/>
          <dgm:resizeHandles val="exact"/>
        </dgm:presLayoutVars>
      </dgm:prSet>
      <dgm:spPr/>
    </dgm:pt>
    <dgm:pt modelId="{5394264D-9D03-4B96-AF5E-527119250E38}" type="pres">
      <dgm:prSet presAssocID="{B9D84E4A-3C9C-4CC4-87F8-C0EC85D39B5A}" presName="compNode" presStyleCnt="0"/>
      <dgm:spPr/>
    </dgm:pt>
    <dgm:pt modelId="{AB08E597-CE19-4981-AF40-995E06C4119F}" type="pres">
      <dgm:prSet presAssocID="{B9D84E4A-3C9C-4CC4-87F8-C0EC85D39B5A}" presName="bgRect" presStyleLbl="bgShp" presStyleIdx="0" presStyleCnt="3"/>
      <dgm:spPr/>
    </dgm:pt>
    <dgm:pt modelId="{DDD013C8-2275-4FD4-A6A2-4A0FBEF3D845}" type="pres">
      <dgm:prSet presAssocID="{B9D84E4A-3C9C-4CC4-87F8-C0EC85D39B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49A80BF-CCDB-4CC3-B3FD-BA09584012D1}" type="pres">
      <dgm:prSet presAssocID="{B9D84E4A-3C9C-4CC4-87F8-C0EC85D39B5A}" presName="spaceRect" presStyleCnt="0"/>
      <dgm:spPr/>
    </dgm:pt>
    <dgm:pt modelId="{9D50BF56-2A15-4DC9-98DC-C6EEA1E29678}" type="pres">
      <dgm:prSet presAssocID="{B9D84E4A-3C9C-4CC4-87F8-C0EC85D39B5A}" presName="parTx" presStyleLbl="revTx" presStyleIdx="0" presStyleCnt="3">
        <dgm:presLayoutVars>
          <dgm:chMax val="0"/>
          <dgm:chPref val="0"/>
        </dgm:presLayoutVars>
      </dgm:prSet>
      <dgm:spPr/>
    </dgm:pt>
    <dgm:pt modelId="{EC5F2BA2-C0A2-450F-B054-78CE83318299}" type="pres">
      <dgm:prSet presAssocID="{E89145D4-7A31-4F09-8DBD-CA6312BA483C}" presName="sibTrans" presStyleCnt="0"/>
      <dgm:spPr/>
    </dgm:pt>
    <dgm:pt modelId="{19B9F411-476E-4E64-957E-937550F559D2}" type="pres">
      <dgm:prSet presAssocID="{614F6328-BE96-4193-A419-BF753525C9AD}" presName="compNode" presStyleCnt="0"/>
      <dgm:spPr/>
    </dgm:pt>
    <dgm:pt modelId="{E0406CE6-7CD7-4D05-A395-CF6E612C33AB}" type="pres">
      <dgm:prSet presAssocID="{614F6328-BE96-4193-A419-BF753525C9AD}" presName="bgRect" presStyleLbl="bgShp" presStyleIdx="1" presStyleCnt="3"/>
      <dgm:spPr/>
    </dgm:pt>
    <dgm:pt modelId="{62852E6A-09EE-4794-BCE1-1AA584C6134B}" type="pres">
      <dgm:prSet presAssocID="{614F6328-BE96-4193-A419-BF753525C9A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FB9127FF-3CE7-455B-AD77-F861E7E641E6}" type="pres">
      <dgm:prSet presAssocID="{614F6328-BE96-4193-A419-BF753525C9AD}" presName="spaceRect" presStyleCnt="0"/>
      <dgm:spPr/>
    </dgm:pt>
    <dgm:pt modelId="{74793D4C-AF96-4D06-89E7-1C230A6EB212}" type="pres">
      <dgm:prSet presAssocID="{614F6328-BE96-4193-A419-BF753525C9AD}" presName="parTx" presStyleLbl="revTx" presStyleIdx="1" presStyleCnt="3">
        <dgm:presLayoutVars>
          <dgm:chMax val="0"/>
          <dgm:chPref val="0"/>
        </dgm:presLayoutVars>
      </dgm:prSet>
      <dgm:spPr/>
    </dgm:pt>
    <dgm:pt modelId="{43D7FDD3-6B1D-4F6C-BB3A-B5AA30013622}" type="pres">
      <dgm:prSet presAssocID="{18F2E940-BFD3-4634-ACF3-C02D2EF1F913}" presName="sibTrans" presStyleCnt="0"/>
      <dgm:spPr/>
    </dgm:pt>
    <dgm:pt modelId="{46B875C7-49B5-4D15-8BD7-C9B489EEDE64}" type="pres">
      <dgm:prSet presAssocID="{56CE8CDC-9A77-4EF7-8363-E65F25611A54}" presName="compNode" presStyleCnt="0"/>
      <dgm:spPr/>
    </dgm:pt>
    <dgm:pt modelId="{4F558FD1-AA40-4587-9006-85FB09DB28BE}" type="pres">
      <dgm:prSet presAssocID="{56CE8CDC-9A77-4EF7-8363-E65F25611A54}" presName="bgRect" presStyleLbl="bgShp" presStyleIdx="2" presStyleCnt="3"/>
      <dgm:spPr/>
    </dgm:pt>
    <dgm:pt modelId="{4223AB2D-C59D-4FCF-BA1E-DB05F7777202}" type="pres">
      <dgm:prSet presAssocID="{56CE8CDC-9A77-4EF7-8363-E65F25611A5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ng Tools"/>
        </a:ext>
      </dgm:extLst>
    </dgm:pt>
    <dgm:pt modelId="{923D052C-F20E-4F47-BD1E-E718B11449CB}" type="pres">
      <dgm:prSet presAssocID="{56CE8CDC-9A77-4EF7-8363-E65F25611A54}" presName="spaceRect" presStyleCnt="0"/>
      <dgm:spPr/>
    </dgm:pt>
    <dgm:pt modelId="{76E10C35-9297-4F47-AFCE-B64704EB5163}" type="pres">
      <dgm:prSet presAssocID="{56CE8CDC-9A77-4EF7-8363-E65F25611A54}" presName="parTx" presStyleLbl="revTx" presStyleIdx="2" presStyleCnt="3">
        <dgm:presLayoutVars>
          <dgm:chMax val="0"/>
          <dgm:chPref val="0"/>
        </dgm:presLayoutVars>
      </dgm:prSet>
      <dgm:spPr/>
    </dgm:pt>
  </dgm:ptLst>
  <dgm:cxnLst>
    <dgm:cxn modelId="{1A547F02-27CC-43E6-8B11-94121092403F}" type="presOf" srcId="{56CE8CDC-9A77-4EF7-8363-E65F25611A54}" destId="{76E10C35-9297-4F47-AFCE-B64704EB5163}" srcOrd="0" destOrd="0" presId="urn:microsoft.com/office/officeart/2018/2/layout/IconVerticalSolidList"/>
    <dgm:cxn modelId="{2061613E-BD8A-4887-BAC0-EF151D7B2F5E}" type="presOf" srcId="{614F6328-BE96-4193-A419-BF753525C9AD}" destId="{74793D4C-AF96-4D06-89E7-1C230A6EB212}" srcOrd="0" destOrd="0" presId="urn:microsoft.com/office/officeart/2018/2/layout/IconVerticalSolidList"/>
    <dgm:cxn modelId="{F3EF7F7A-6C4C-4F5A-9BCC-5F6A67E1A5BA}" type="presOf" srcId="{1B3B1386-42D2-41BA-9310-D5D594E7A8CC}" destId="{5A8E62A4-734C-4423-AFE6-BAC2F6B6C0B9}" srcOrd="0" destOrd="0" presId="urn:microsoft.com/office/officeart/2018/2/layout/IconVerticalSolidList"/>
    <dgm:cxn modelId="{CE8A3B90-18AC-4F22-B76A-A77AB01615FA}" srcId="{1B3B1386-42D2-41BA-9310-D5D594E7A8CC}" destId="{B9D84E4A-3C9C-4CC4-87F8-C0EC85D39B5A}" srcOrd="0" destOrd="0" parTransId="{759C38BB-C9C0-4F3C-BC8E-1845B207F8EC}" sibTransId="{E89145D4-7A31-4F09-8DBD-CA6312BA483C}"/>
    <dgm:cxn modelId="{B9D38CA8-E2A1-44E8-82A8-D571A662D349}" srcId="{1B3B1386-42D2-41BA-9310-D5D594E7A8CC}" destId="{56CE8CDC-9A77-4EF7-8363-E65F25611A54}" srcOrd="2" destOrd="0" parTransId="{7F0EB7CF-094F-4046-89EC-F2934DB28D54}" sibTransId="{1FBA1B6D-75BE-47D9-990B-A98F3CB86CDE}"/>
    <dgm:cxn modelId="{3D3613DD-CE01-4A08-A0EA-4F2D2EFD6A22}" srcId="{1B3B1386-42D2-41BA-9310-D5D594E7A8CC}" destId="{614F6328-BE96-4193-A419-BF753525C9AD}" srcOrd="1" destOrd="0" parTransId="{233EF501-B2B8-4E8C-BDF8-1FB9251305F4}" sibTransId="{18F2E940-BFD3-4634-ACF3-C02D2EF1F913}"/>
    <dgm:cxn modelId="{93AD86ED-081C-4952-9575-C324BF8B7456}" type="presOf" srcId="{B9D84E4A-3C9C-4CC4-87F8-C0EC85D39B5A}" destId="{9D50BF56-2A15-4DC9-98DC-C6EEA1E29678}" srcOrd="0" destOrd="0" presId="urn:microsoft.com/office/officeart/2018/2/layout/IconVerticalSolidList"/>
    <dgm:cxn modelId="{7D1F2BEF-4931-42CB-BD49-E71EA5E9BE1B}" type="presParOf" srcId="{5A8E62A4-734C-4423-AFE6-BAC2F6B6C0B9}" destId="{5394264D-9D03-4B96-AF5E-527119250E38}" srcOrd="0" destOrd="0" presId="urn:microsoft.com/office/officeart/2018/2/layout/IconVerticalSolidList"/>
    <dgm:cxn modelId="{FA11804C-53B8-49BE-BD16-F535B37C00C7}" type="presParOf" srcId="{5394264D-9D03-4B96-AF5E-527119250E38}" destId="{AB08E597-CE19-4981-AF40-995E06C4119F}" srcOrd="0" destOrd="0" presId="urn:microsoft.com/office/officeart/2018/2/layout/IconVerticalSolidList"/>
    <dgm:cxn modelId="{29640A97-59AF-4C1D-ADFD-55F1CC5FCDA6}" type="presParOf" srcId="{5394264D-9D03-4B96-AF5E-527119250E38}" destId="{DDD013C8-2275-4FD4-A6A2-4A0FBEF3D845}" srcOrd="1" destOrd="0" presId="urn:microsoft.com/office/officeart/2018/2/layout/IconVerticalSolidList"/>
    <dgm:cxn modelId="{945CDBF9-3217-494C-A103-8EC72ECE2493}" type="presParOf" srcId="{5394264D-9D03-4B96-AF5E-527119250E38}" destId="{549A80BF-CCDB-4CC3-B3FD-BA09584012D1}" srcOrd="2" destOrd="0" presId="urn:microsoft.com/office/officeart/2018/2/layout/IconVerticalSolidList"/>
    <dgm:cxn modelId="{3811E0E6-BB95-4E49-80E5-C37FF7F01866}" type="presParOf" srcId="{5394264D-9D03-4B96-AF5E-527119250E38}" destId="{9D50BF56-2A15-4DC9-98DC-C6EEA1E29678}" srcOrd="3" destOrd="0" presId="urn:microsoft.com/office/officeart/2018/2/layout/IconVerticalSolidList"/>
    <dgm:cxn modelId="{7131B886-A565-4131-8EEC-7716C3087F55}" type="presParOf" srcId="{5A8E62A4-734C-4423-AFE6-BAC2F6B6C0B9}" destId="{EC5F2BA2-C0A2-450F-B054-78CE83318299}" srcOrd="1" destOrd="0" presId="urn:microsoft.com/office/officeart/2018/2/layout/IconVerticalSolidList"/>
    <dgm:cxn modelId="{156796E7-BC10-411D-9489-C7D5975CCAC5}" type="presParOf" srcId="{5A8E62A4-734C-4423-AFE6-BAC2F6B6C0B9}" destId="{19B9F411-476E-4E64-957E-937550F559D2}" srcOrd="2" destOrd="0" presId="urn:microsoft.com/office/officeart/2018/2/layout/IconVerticalSolidList"/>
    <dgm:cxn modelId="{0A86BEE6-63A3-47FA-91E8-CC94B754BF20}" type="presParOf" srcId="{19B9F411-476E-4E64-957E-937550F559D2}" destId="{E0406CE6-7CD7-4D05-A395-CF6E612C33AB}" srcOrd="0" destOrd="0" presId="urn:microsoft.com/office/officeart/2018/2/layout/IconVerticalSolidList"/>
    <dgm:cxn modelId="{796ACD80-EE4E-4B75-A7A7-04ABD701C7FC}" type="presParOf" srcId="{19B9F411-476E-4E64-957E-937550F559D2}" destId="{62852E6A-09EE-4794-BCE1-1AA584C6134B}" srcOrd="1" destOrd="0" presId="urn:microsoft.com/office/officeart/2018/2/layout/IconVerticalSolidList"/>
    <dgm:cxn modelId="{25CCC400-8F94-4EEA-895B-F4C84EA8CCD4}" type="presParOf" srcId="{19B9F411-476E-4E64-957E-937550F559D2}" destId="{FB9127FF-3CE7-455B-AD77-F861E7E641E6}" srcOrd="2" destOrd="0" presId="urn:microsoft.com/office/officeart/2018/2/layout/IconVerticalSolidList"/>
    <dgm:cxn modelId="{6194C9E2-BEF7-4B40-9B5E-9B28793A36FF}" type="presParOf" srcId="{19B9F411-476E-4E64-957E-937550F559D2}" destId="{74793D4C-AF96-4D06-89E7-1C230A6EB212}" srcOrd="3" destOrd="0" presId="urn:microsoft.com/office/officeart/2018/2/layout/IconVerticalSolidList"/>
    <dgm:cxn modelId="{FA4390CA-5F65-4B2D-9F0F-14E54308EE1E}" type="presParOf" srcId="{5A8E62A4-734C-4423-AFE6-BAC2F6B6C0B9}" destId="{43D7FDD3-6B1D-4F6C-BB3A-B5AA30013622}" srcOrd="3" destOrd="0" presId="urn:microsoft.com/office/officeart/2018/2/layout/IconVerticalSolidList"/>
    <dgm:cxn modelId="{BB426628-BB10-4DB5-A094-65077FE857EB}" type="presParOf" srcId="{5A8E62A4-734C-4423-AFE6-BAC2F6B6C0B9}" destId="{46B875C7-49B5-4D15-8BD7-C9B489EEDE64}" srcOrd="4" destOrd="0" presId="urn:microsoft.com/office/officeart/2018/2/layout/IconVerticalSolidList"/>
    <dgm:cxn modelId="{A206D5F4-1A17-4846-A555-26D4CA1DA773}" type="presParOf" srcId="{46B875C7-49B5-4D15-8BD7-C9B489EEDE64}" destId="{4F558FD1-AA40-4587-9006-85FB09DB28BE}" srcOrd="0" destOrd="0" presId="urn:microsoft.com/office/officeart/2018/2/layout/IconVerticalSolidList"/>
    <dgm:cxn modelId="{17966DDD-B4B2-4971-BD6A-079284C3FCDC}" type="presParOf" srcId="{46B875C7-49B5-4D15-8BD7-C9B489EEDE64}" destId="{4223AB2D-C59D-4FCF-BA1E-DB05F7777202}" srcOrd="1" destOrd="0" presId="urn:microsoft.com/office/officeart/2018/2/layout/IconVerticalSolidList"/>
    <dgm:cxn modelId="{A49EB1ED-5C80-4485-8FF5-BCF5079FCDDA}" type="presParOf" srcId="{46B875C7-49B5-4D15-8BD7-C9B489EEDE64}" destId="{923D052C-F20E-4F47-BD1E-E718B11449CB}" srcOrd="2" destOrd="0" presId="urn:microsoft.com/office/officeart/2018/2/layout/IconVerticalSolidList"/>
    <dgm:cxn modelId="{9F11A616-26D9-48ED-8AA9-9398710E87E2}" type="presParOf" srcId="{46B875C7-49B5-4D15-8BD7-C9B489EEDE64}" destId="{76E10C35-9297-4F47-AFCE-B64704EB51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53EC4D1-AA88-4D6C-A922-37762EF214D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C396D33-36E8-490B-B3C8-490D3D21E69C}">
      <dgm:prSet/>
      <dgm:spPr/>
      <dgm:t>
        <a:bodyPr/>
        <a:lstStyle/>
        <a:p>
          <a:r>
            <a:rPr lang="en-MY"/>
            <a:t>Model Performance Monitoring:  tools like MLflow, TensorBoard, or Neptune.ai to track model performance over time.</a:t>
          </a:r>
          <a:endParaRPr lang="en-US"/>
        </a:p>
      </dgm:t>
    </dgm:pt>
    <dgm:pt modelId="{8794D4A9-FBC9-4530-A690-75B8C211B749}" type="parTrans" cxnId="{49D01223-2C1D-4744-9719-D279928193CA}">
      <dgm:prSet/>
      <dgm:spPr/>
      <dgm:t>
        <a:bodyPr/>
        <a:lstStyle/>
        <a:p>
          <a:endParaRPr lang="en-US"/>
        </a:p>
      </dgm:t>
    </dgm:pt>
    <dgm:pt modelId="{96FAF234-2876-4231-B0AC-5715D834CEC2}" type="sibTrans" cxnId="{49D01223-2C1D-4744-9719-D279928193CA}">
      <dgm:prSet/>
      <dgm:spPr/>
      <dgm:t>
        <a:bodyPr/>
        <a:lstStyle/>
        <a:p>
          <a:endParaRPr lang="en-US"/>
        </a:p>
      </dgm:t>
    </dgm:pt>
    <dgm:pt modelId="{3F4AFA98-71CB-435D-9845-7AD882A4AD36}">
      <dgm:prSet/>
      <dgm:spPr/>
      <dgm:t>
        <a:bodyPr/>
        <a:lstStyle/>
        <a:p>
          <a:r>
            <a:rPr lang="en-MY"/>
            <a:t>Bias and Fairness Detection: use of explainability tools like SHAP and LIME for detecting bias and improving model transparency.</a:t>
          </a:r>
          <a:endParaRPr lang="en-US"/>
        </a:p>
      </dgm:t>
    </dgm:pt>
    <dgm:pt modelId="{AD79D778-2ED7-449B-B183-191B054C13AB}" type="parTrans" cxnId="{A8F34DAC-922C-42D6-AF04-92F34A3594FF}">
      <dgm:prSet/>
      <dgm:spPr/>
      <dgm:t>
        <a:bodyPr/>
        <a:lstStyle/>
        <a:p>
          <a:endParaRPr lang="en-US"/>
        </a:p>
      </dgm:t>
    </dgm:pt>
    <dgm:pt modelId="{8110E869-43E5-484E-9F9C-5222F1BD8C15}" type="sibTrans" cxnId="{A8F34DAC-922C-42D6-AF04-92F34A3594FF}">
      <dgm:prSet/>
      <dgm:spPr/>
      <dgm:t>
        <a:bodyPr/>
        <a:lstStyle/>
        <a:p>
          <a:endParaRPr lang="en-US"/>
        </a:p>
      </dgm:t>
    </dgm:pt>
    <dgm:pt modelId="{D8A44BB0-0A88-4435-929C-2F62E2B4C862}">
      <dgm:prSet/>
      <dgm:spPr/>
      <dgm:t>
        <a:bodyPr/>
        <a:lstStyle/>
        <a:p>
          <a:r>
            <a:rPr lang="en-MY"/>
            <a:t>A/B Testing:  A/B testing and production testing methodologies for machine learning models in production.</a:t>
          </a:r>
          <a:endParaRPr lang="en-US"/>
        </a:p>
      </dgm:t>
    </dgm:pt>
    <dgm:pt modelId="{EEB1808B-E47B-48C4-AE9A-AF364D0EF16E}" type="parTrans" cxnId="{0E2724F6-2602-477C-AC87-ED484E9D90F8}">
      <dgm:prSet/>
      <dgm:spPr/>
      <dgm:t>
        <a:bodyPr/>
        <a:lstStyle/>
        <a:p>
          <a:endParaRPr lang="en-US"/>
        </a:p>
      </dgm:t>
    </dgm:pt>
    <dgm:pt modelId="{606E2170-CCF7-49FF-8DF0-A1741F2E3CCE}" type="sibTrans" cxnId="{0E2724F6-2602-477C-AC87-ED484E9D90F8}">
      <dgm:prSet/>
      <dgm:spPr/>
      <dgm:t>
        <a:bodyPr/>
        <a:lstStyle/>
        <a:p>
          <a:endParaRPr lang="en-US"/>
        </a:p>
      </dgm:t>
    </dgm:pt>
    <dgm:pt modelId="{50834BB5-5F11-4B33-921F-E97281B768FF}" type="pres">
      <dgm:prSet presAssocID="{953EC4D1-AA88-4D6C-A922-37762EF214D2}" presName="linear" presStyleCnt="0">
        <dgm:presLayoutVars>
          <dgm:animLvl val="lvl"/>
          <dgm:resizeHandles val="exact"/>
        </dgm:presLayoutVars>
      </dgm:prSet>
      <dgm:spPr/>
    </dgm:pt>
    <dgm:pt modelId="{1E6CA719-8B07-42C4-AE6B-704808D61156}" type="pres">
      <dgm:prSet presAssocID="{1C396D33-36E8-490B-B3C8-490D3D21E69C}" presName="parentText" presStyleLbl="node1" presStyleIdx="0" presStyleCnt="3">
        <dgm:presLayoutVars>
          <dgm:chMax val="0"/>
          <dgm:bulletEnabled val="1"/>
        </dgm:presLayoutVars>
      </dgm:prSet>
      <dgm:spPr/>
    </dgm:pt>
    <dgm:pt modelId="{67A6121E-6820-41E8-A358-C464BDBB4F1A}" type="pres">
      <dgm:prSet presAssocID="{96FAF234-2876-4231-B0AC-5715D834CEC2}" presName="spacer" presStyleCnt="0"/>
      <dgm:spPr/>
    </dgm:pt>
    <dgm:pt modelId="{725B3745-9F71-41D4-8A19-C26E2FAF6DD0}" type="pres">
      <dgm:prSet presAssocID="{3F4AFA98-71CB-435D-9845-7AD882A4AD36}" presName="parentText" presStyleLbl="node1" presStyleIdx="1" presStyleCnt="3">
        <dgm:presLayoutVars>
          <dgm:chMax val="0"/>
          <dgm:bulletEnabled val="1"/>
        </dgm:presLayoutVars>
      </dgm:prSet>
      <dgm:spPr/>
    </dgm:pt>
    <dgm:pt modelId="{0A1E9B3A-8493-4E5D-883A-2C631565FC47}" type="pres">
      <dgm:prSet presAssocID="{8110E869-43E5-484E-9F9C-5222F1BD8C15}" presName="spacer" presStyleCnt="0"/>
      <dgm:spPr/>
    </dgm:pt>
    <dgm:pt modelId="{EAFEBE7A-B089-43CC-B3E9-4077A858C534}" type="pres">
      <dgm:prSet presAssocID="{D8A44BB0-0A88-4435-929C-2F62E2B4C862}" presName="parentText" presStyleLbl="node1" presStyleIdx="2" presStyleCnt="3">
        <dgm:presLayoutVars>
          <dgm:chMax val="0"/>
          <dgm:bulletEnabled val="1"/>
        </dgm:presLayoutVars>
      </dgm:prSet>
      <dgm:spPr/>
    </dgm:pt>
  </dgm:ptLst>
  <dgm:cxnLst>
    <dgm:cxn modelId="{9E102809-4934-49E8-8FC7-A7CE38B11D39}" type="presOf" srcId="{1C396D33-36E8-490B-B3C8-490D3D21E69C}" destId="{1E6CA719-8B07-42C4-AE6B-704808D61156}" srcOrd="0" destOrd="0" presId="urn:microsoft.com/office/officeart/2005/8/layout/vList2"/>
    <dgm:cxn modelId="{8233D10D-9976-47D7-B781-70DD32D56B6E}" type="presOf" srcId="{D8A44BB0-0A88-4435-929C-2F62E2B4C862}" destId="{EAFEBE7A-B089-43CC-B3E9-4077A858C534}" srcOrd="0" destOrd="0" presId="urn:microsoft.com/office/officeart/2005/8/layout/vList2"/>
    <dgm:cxn modelId="{49D01223-2C1D-4744-9719-D279928193CA}" srcId="{953EC4D1-AA88-4D6C-A922-37762EF214D2}" destId="{1C396D33-36E8-490B-B3C8-490D3D21E69C}" srcOrd="0" destOrd="0" parTransId="{8794D4A9-FBC9-4530-A690-75B8C211B749}" sibTransId="{96FAF234-2876-4231-B0AC-5715D834CEC2}"/>
    <dgm:cxn modelId="{72DEFC8F-5103-4370-8E42-4F325ED3D00E}" type="presOf" srcId="{953EC4D1-AA88-4D6C-A922-37762EF214D2}" destId="{50834BB5-5F11-4B33-921F-E97281B768FF}" srcOrd="0" destOrd="0" presId="urn:microsoft.com/office/officeart/2005/8/layout/vList2"/>
    <dgm:cxn modelId="{A8F34DAC-922C-42D6-AF04-92F34A3594FF}" srcId="{953EC4D1-AA88-4D6C-A922-37762EF214D2}" destId="{3F4AFA98-71CB-435D-9845-7AD882A4AD36}" srcOrd="1" destOrd="0" parTransId="{AD79D778-2ED7-449B-B183-191B054C13AB}" sibTransId="{8110E869-43E5-484E-9F9C-5222F1BD8C15}"/>
    <dgm:cxn modelId="{526417D6-322F-42D4-A92E-134E69314C98}" type="presOf" srcId="{3F4AFA98-71CB-435D-9845-7AD882A4AD36}" destId="{725B3745-9F71-41D4-8A19-C26E2FAF6DD0}" srcOrd="0" destOrd="0" presId="urn:microsoft.com/office/officeart/2005/8/layout/vList2"/>
    <dgm:cxn modelId="{0E2724F6-2602-477C-AC87-ED484E9D90F8}" srcId="{953EC4D1-AA88-4D6C-A922-37762EF214D2}" destId="{D8A44BB0-0A88-4435-929C-2F62E2B4C862}" srcOrd="2" destOrd="0" parTransId="{EEB1808B-E47B-48C4-AE9A-AF364D0EF16E}" sibTransId="{606E2170-CCF7-49FF-8DF0-A1741F2E3CCE}"/>
    <dgm:cxn modelId="{14A44DE2-0BD8-4DCF-A686-8E85B9C22116}" type="presParOf" srcId="{50834BB5-5F11-4B33-921F-E97281B768FF}" destId="{1E6CA719-8B07-42C4-AE6B-704808D61156}" srcOrd="0" destOrd="0" presId="urn:microsoft.com/office/officeart/2005/8/layout/vList2"/>
    <dgm:cxn modelId="{D08E066F-1AB7-4A5D-9074-1B9F61012505}" type="presParOf" srcId="{50834BB5-5F11-4B33-921F-E97281B768FF}" destId="{67A6121E-6820-41E8-A358-C464BDBB4F1A}" srcOrd="1" destOrd="0" presId="urn:microsoft.com/office/officeart/2005/8/layout/vList2"/>
    <dgm:cxn modelId="{D4E12FAD-0A50-4655-98A4-C59CF0D5F74D}" type="presParOf" srcId="{50834BB5-5F11-4B33-921F-E97281B768FF}" destId="{725B3745-9F71-41D4-8A19-C26E2FAF6DD0}" srcOrd="2" destOrd="0" presId="urn:microsoft.com/office/officeart/2005/8/layout/vList2"/>
    <dgm:cxn modelId="{FE5A1603-E357-4C56-BD39-6547443A22D9}" type="presParOf" srcId="{50834BB5-5F11-4B33-921F-E97281B768FF}" destId="{0A1E9B3A-8493-4E5D-883A-2C631565FC47}" srcOrd="3" destOrd="0" presId="urn:microsoft.com/office/officeart/2005/8/layout/vList2"/>
    <dgm:cxn modelId="{F05B6084-08E0-4250-A1F1-87CF733795BE}" type="presParOf" srcId="{50834BB5-5F11-4B33-921F-E97281B768FF}" destId="{EAFEBE7A-B089-43CC-B3E9-4077A858C53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DC75A75-A19F-4BBE-A0A4-4C00CFED53BE}" type="doc">
      <dgm:prSet loTypeId="urn:microsoft.com/office/officeart/2008/layout/LinedList" loCatId="list" qsTypeId="urn:microsoft.com/office/officeart/2005/8/quickstyle/simple1" qsCatId="simple" csTypeId="urn:microsoft.com/office/officeart/2005/8/colors/accent5_2" csCatId="accent5" phldr="1"/>
      <dgm:spPr/>
      <dgm:t>
        <a:bodyPr/>
        <a:lstStyle/>
        <a:p>
          <a:endParaRPr lang="en-US"/>
        </a:p>
      </dgm:t>
    </dgm:pt>
    <dgm:pt modelId="{5E9BEA93-ADF3-47FF-AB9F-C814711062FC}">
      <dgm:prSet/>
      <dgm:spPr/>
      <dgm:t>
        <a:bodyPr/>
        <a:lstStyle/>
        <a:p>
          <a:r>
            <a:rPr lang="en-MY"/>
            <a:t>The SEMMA methodology is a comprehensive and structured approach to data mining, guiding analysts through the process of sampling, exploring, modifying, modelling, and assessing data. </a:t>
          </a:r>
          <a:endParaRPr lang="en-US"/>
        </a:p>
      </dgm:t>
    </dgm:pt>
    <dgm:pt modelId="{D3305D23-2835-47A1-9EB3-EC1C772948A9}" type="parTrans" cxnId="{285460F8-13EB-472A-B3D6-22F0CD0FC7D1}">
      <dgm:prSet/>
      <dgm:spPr/>
      <dgm:t>
        <a:bodyPr/>
        <a:lstStyle/>
        <a:p>
          <a:endParaRPr lang="en-US"/>
        </a:p>
      </dgm:t>
    </dgm:pt>
    <dgm:pt modelId="{3677B37E-8CFF-4173-B68F-4807BD7C5B90}" type="sibTrans" cxnId="{285460F8-13EB-472A-B3D6-22F0CD0FC7D1}">
      <dgm:prSet/>
      <dgm:spPr/>
      <dgm:t>
        <a:bodyPr/>
        <a:lstStyle/>
        <a:p>
          <a:endParaRPr lang="en-US"/>
        </a:p>
      </dgm:t>
    </dgm:pt>
    <dgm:pt modelId="{64CF2C35-6A8E-4B3B-B283-236737C904F0}">
      <dgm:prSet/>
      <dgm:spPr/>
      <dgm:t>
        <a:bodyPr/>
        <a:lstStyle/>
        <a:p>
          <a:r>
            <a:rPr lang="en-MY"/>
            <a:t>It is instrumental in extracting valuable insights from data, aiding organizations in making informed and data-driven decisions. </a:t>
          </a:r>
          <a:endParaRPr lang="en-US"/>
        </a:p>
      </dgm:t>
    </dgm:pt>
    <dgm:pt modelId="{0042046F-F7E2-418F-B1D0-7969F800E687}" type="parTrans" cxnId="{475A800B-EB90-4211-BACA-815AD2C0A543}">
      <dgm:prSet/>
      <dgm:spPr/>
      <dgm:t>
        <a:bodyPr/>
        <a:lstStyle/>
        <a:p>
          <a:endParaRPr lang="en-US"/>
        </a:p>
      </dgm:t>
    </dgm:pt>
    <dgm:pt modelId="{64B679B9-3132-4FCD-B3C4-C8AAFEC98249}" type="sibTrans" cxnId="{475A800B-EB90-4211-BACA-815AD2C0A543}">
      <dgm:prSet/>
      <dgm:spPr/>
      <dgm:t>
        <a:bodyPr/>
        <a:lstStyle/>
        <a:p>
          <a:endParaRPr lang="en-US"/>
        </a:p>
      </dgm:t>
    </dgm:pt>
    <dgm:pt modelId="{E260E05A-344C-4683-A21F-728CE3D3E3D6}">
      <dgm:prSet/>
      <dgm:spPr/>
      <dgm:t>
        <a:bodyPr/>
        <a:lstStyle/>
        <a:p>
          <a:r>
            <a:rPr lang="en-MY" dirty="0"/>
            <a:t>By adhering to the SEMMA methodology, analysts can ensure the reliability, accuracy, and relevance of their data mining results.</a:t>
          </a:r>
        </a:p>
        <a:p>
          <a:endParaRPr lang="en-MY" dirty="0"/>
        </a:p>
        <a:p>
          <a:r>
            <a:rPr lang="en-MY" dirty="0"/>
            <a:t>the rising importance of </a:t>
          </a:r>
          <a:r>
            <a:rPr lang="en-MY" dirty="0" err="1"/>
            <a:t>AutoML</a:t>
          </a:r>
          <a:r>
            <a:rPr lang="en-MY" dirty="0"/>
            <a:t> platforms that allow for more efficient model building.</a:t>
          </a:r>
        </a:p>
        <a:p>
          <a:r>
            <a:rPr lang="en-MY" dirty="0"/>
            <a:t>data mining is moving towards edge devices and IoT, allowing real-time analytics at the data source.</a:t>
          </a:r>
        </a:p>
        <a:p>
          <a:r>
            <a:rPr lang="en-MY" dirty="0"/>
            <a:t>ethical considerations in AI and machine learning, such as fairness and accountability, are shaping the future of data mining</a:t>
          </a:r>
        </a:p>
        <a:p>
          <a:endParaRPr lang="en-MY" dirty="0"/>
        </a:p>
        <a:p>
          <a:endParaRPr lang="en-US" dirty="0"/>
        </a:p>
      </dgm:t>
    </dgm:pt>
    <dgm:pt modelId="{D223F890-A3DC-4836-BEB3-2E266C639CBD}" type="parTrans" cxnId="{A769EE76-8B94-46DC-B77A-691BB5BB5ECF}">
      <dgm:prSet/>
      <dgm:spPr/>
      <dgm:t>
        <a:bodyPr/>
        <a:lstStyle/>
        <a:p>
          <a:endParaRPr lang="en-US"/>
        </a:p>
      </dgm:t>
    </dgm:pt>
    <dgm:pt modelId="{01DC26A8-C9E3-4C82-9C2F-8FEDCD49BAD3}" type="sibTrans" cxnId="{A769EE76-8B94-46DC-B77A-691BB5BB5ECF}">
      <dgm:prSet/>
      <dgm:spPr/>
      <dgm:t>
        <a:bodyPr/>
        <a:lstStyle/>
        <a:p>
          <a:endParaRPr lang="en-US"/>
        </a:p>
      </dgm:t>
    </dgm:pt>
    <dgm:pt modelId="{C2A7B24B-8DAD-41D1-87C3-A33B82773999}" type="pres">
      <dgm:prSet presAssocID="{9DC75A75-A19F-4BBE-A0A4-4C00CFED53BE}" presName="vert0" presStyleCnt="0">
        <dgm:presLayoutVars>
          <dgm:dir/>
          <dgm:animOne val="branch"/>
          <dgm:animLvl val="lvl"/>
        </dgm:presLayoutVars>
      </dgm:prSet>
      <dgm:spPr/>
    </dgm:pt>
    <dgm:pt modelId="{27F7AAAE-B1E0-47FC-BB66-1CF07FDC49D2}" type="pres">
      <dgm:prSet presAssocID="{5E9BEA93-ADF3-47FF-AB9F-C814711062FC}" presName="thickLine" presStyleLbl="alignNode1" presStyleIdx="0" presStyleCnt="3"/>
      <dgm:spPr/>
    </dgm:pt>
    <dgm:pt modelId="{7259E39A-034A-4807-A8A9-A756286F8B3F}" type="pres">
      <dgm:prSet presAssocID="{5E9BEA93-ADF3-47FF-AB9F-C814711062FC}" presName="horz1" presStyleCnt="0"/>
      <dgm:spPr/>
    </dgm:pt>
    <dgm:pt modelId="{F3E6A522-9971-47D8-AA29-727A2E67F67C}" type="pres">
      <dgm:prSet presAssocID="{5E9BEA93-ADF3-47FF-AB9F-C814711062FC}" presName="tx1" presStyleLbl="revTx" presStyleIdx="0" presStyleCnt="3"/>
      <dgm:spPr/>
    </dgm:pt>
    <dgm:pt modelId="{51A44DBF-273B-41DB-AA03-9B203379B0EA}" type="pres">
      <dgm:prSet presAssocID="{5E9BEA93-ADF3-47FF-AB9F-C814711062FC}" presName="vert1" presStyleCnt="0"/>
      <dgm:spPr/>
    </dgm:pt>
    <dgm:pt modelId="{FF1B28F4-FE73-48B6-A5AD-424EA02FD4B7}" type="pres">
      <dgm:prSet presAssocID="{64CF2C35-6A8E-4B3B-B283-236737C904F0}" presName="thickLine" presStyleLbl="alignNode1" presStyleIdx="1" presStyleCnt="3"/>
      <dgm:spPr/>
    </dgm:pt>
    <dgm:pt modelId="{1413A9DC-92B9-433F-827F-CF67C943D468}" type="pres">
      <dgm:prSet presAssocID="{64CF2C35-6A8E-4B3B-B283-236737C904F0}" presName="horz1" presStyleCnt="0"/>
      <dgm:spPr/>
    </dgm:pt>
    <dgm:pt modelId="{7F9A56CD-9224-4AD3-BCD6-09D7806C00DD}" type="pres">
      <dgm:prSet presAssocID="{64CF2C35-6A8E-4B3B-B283-236737C904F0}" presName="tx1" presStyleLbl="revTx" presStyleIdx="1" presStyleCnt="3"/>
      <dgm:spPr/>
    </dgm:pt>
    <dgm:pt modelId="{87F36BB1-2954-4959-9CD5-3E8D1CB158AD}" type="pres">
      <dgm:prSet presAssocID="{64CF2C35-6A8E-4B3B-B283-236737C904F0}" presName="vert1" presStyleCnt="0"/>
      <dgm:spPr/>
    </dgm:pt>
    <dgm:pt modelId="{B9E86608-C9D4-44D8-8632-A0A497A29121}" type="pres">
      <dgm:prSet presAssocID="{E260E05A-344C-4683-A21F-728CE3D3E3D6}" presName="thickLine" presStyleLbl="alignNode1" presStyleIdx="2" presStyleCnt="3"/>
      <dgm:spPr/>
    </dgm:pt>
    <dgm:pt modelId="{798DC261-09AA-4723-B928-F38A07CBDE8A}" type="pres">
      <dgm:prSet presAssocID="{E260E05A-344C-4683-A21F-728CE3D3E3D6}" presName="horz1" presStyleCnt="0"/>
      <dgm:spPr/>
    </dgm:pt>
    <dgm:pt modelId="{C67C0FB3-DFC3-4584-918C-315017241D6E}" type="pres">
      <dgm:prSet presAssocID="{E260E05A-344C-4683-A21F-728CE3D3E3D6}" presName="tx1" presStyleLbl="revTx" presStyleIdx="2" presStyleCnt="3" custScaleY="320552"/>
      <dgm:spPr/>
    </dgm:pt>
    <dgm:pt modelId="{42BFA5DA-53FF-4E1A-88B2-1F7602DAA55A}" type="pres">
      <dgm:prSet presAssocID="{E260E05A-344C-4683-A21F-728CE3D3E3D6}" presName="vert1" presStyleCnt="0"/>
      <dgm:spPr/>
    </dgm:pt>
  </dgm:ptLst>
  <dgm:cxnLst>
    <dgm:cxn modelId="{475A800B-EB90-4211-BACA-815AD2C0A543}" srcId="{9DC75A75-A19F-4BBE-A0A4-4C00CFED53BE}" destId="{64CF2C35-6A8E-4B3B-B283-236737C904F0}" srcOrd="1" destOrd="0" parTransId="{0042046F-F7E2-418F-B1D0-7969F800E687}" sibTransId="{64B679B9-3132-4FCD-B3C4-C8AAFEC98249}"/>
    <dgm:cxn modelId="{6D0C922E-2C0F-44A5-B30F-A1E136C20ECA}" type="presOf" srcId="{E260E05A-344C-4683-A21F-728CE3D3E3D6}" destId="{C67C0FB3-DFC3-4584-918C-315017241D6E}" srcOrd="0" destOrd="0" presId="urn:microsoft.com/office/officeart/2008/layout/LinedList"/>
    <dgm:cxn modelId="{DCC53443-2B0A-4E81-BC1B-38E3ED38F029}" type="presOf" srcId="{5E9BEA93-ADF3-47FF-AB9F-C814711062FC}" destId="{F3E6A522-9971-47D8-AA29-727A2E67F67C}" srcOrd="0" destOrd="0" presId="urn:microsoft.com/office/officeart/2008/layout/LinedList"/>
    <dgm:cxn modelId="{A769EE76-8B94-46DC-B77A-691BB5BB5ECF}" srcId="{9DC75A75-A19F-4BBE-A0A4-4C00CFED53BE}" destId="{E260E05A-344C-4683-A21F-728CE3D3E3D6}" srcOrd="2" destOrd="0" parTransId="{D223F890-A3DC-4836-BEB3-2E266C639CBD}" sibTransId="{01DC26A8-C9E3-4C82-9C2F-8FEDCD49BAD3}"/>
    <dgm:cxn modelId="{DB8B2299-EB93-4DF9-AC09-FD326F3345C8}" type="presOf" srcId="{9DC75A75-A19F-4BBE-A0A4-4C00CFED53BE}" destId="{C2A7B24B-8DAD-41D1-87C3-A33B82773999}" srcOrd="0" destOrd="0" presId="urn:microsoft.com/office/officeart/2008/layout/LinedList"/>
    <dgm:cxn modelId="{3EFD3DD4-107A-447E-AADA-AB8EEC6A88E5}" type="presOf" srcId="{64CF2C35-6A8E-4B3B-B283-236737C904F0}" destId="{7F9A56CD-9224-4AD3-BCD6-09D7806C00DD}" srcOrd="0" destOrd="0" presId="urn:microsoft.com/office/officeart/2008/layout/LinedList"/>
    <dgm:cxn modelId="{285460F8-13EB-472A-B3D6-22F0CD0FC7D1}" srcId="{9DC75A75-A19F-4BBE-A0A4-4C00CFED53BE}" destId="{5E9BEA93-ADF3-47FF-AB9F-C814711062FC}" srcOrd="0" destOrd="0" parTransId="{D3305D23-2835-47A1-9EB3-EC1C772948A9}" sibTransId="{3677B37E-8CFF-4173-B68F-4807BD7C5B90}"/>
    <dgm:cxn modelId="{26728EDF-D8FB-43CB-B70F-8EA5C2457750}" type="presParOf" srcId="{C2A7B24B-8DAD-41D1-87C3-A33B82773999}" destId="{27F7AAAE-B1E0-47FC-BB66-1CF07FDC49D2}" srcOrd="0" destOrd="0" presId="urn:microsoft.com/office/officeart/2008/layout/LinedList"/>
    <dgm:cxn modelId="{2AFEE93F-12BF-45C4-BB32-3D613922519B}" type="presParOf" srcId="{C2A7B24B-8DAD-41D1-87C3-A33B82773999}" destId="{7259E39A-034A-4807-A8A9-A756286F8B3F}" srcOrd="1" destOrd="0" presId="urn:microsoft.com/office/officeart/2008/layout/LinedList"/>
    <dgm:cxn modelId="{230B4BCB-8954-4281-8FE5-DDF19D55D7E0}" type="presParOf" srcId="{7259E39A-034A-4807-A8A9-A756286F8B3F}" destId="{F3E6A522-9971-47D8-AA29-727A2E67F67C}" srcOrd="0" destOrd="0" presId="urn:microsoft.com/office/officeart/2008/layout/LinedList"/>
    <dgm:cxn modelId="{93A570AA-F627-4F74-B8C9-C7C5CFCAED23}" type="presParOf" srcId="{7259E39A-034A-4807-A8A9-A756286F8B3F}" destId="{51A44DBF-273B-41DB-AA03-9B203379B0EA}" srcOrd="1" destOrd="0" presId="urn:microsoft.com/office/officeart/2008/layout/LinedList"/>
    <dgm:cxn modelId="{EF6151A9-FF04-4779-89F6-92A629EDE059}" type="presParOf" srcId="{C2A7B24B-8DAD-41D1-87C3-A33B82773999}" destId="{FF1B28F4-FE73-48B6-A5AD-424EA02FD4B7}" srcOrd="2" destOrd="0" presId="urn:microsoft.com/office/officeart/2008/layout/LinedList"/>
    <dgm:cxn modelId="{2DAFF7CC-9D15-4FF2-A207-8429288905B9}" type="presParOf" srcId="{C2A7B24B-8DAD-41D1-87C3-A33B82773999}" destId="{1413A9DC-92B9-433F-827F-CF67C943D468}" srcOrd="3" destOrd="0" presId="urn:microsoft.com/office/officeart/2008/layout/LinedList"/>
    <dgm:cxn modelId="{E72BE5FD-3E3A-48EF-B1E1-FDA89A9D938D}" type="presParOf" srcId="{1413A9DC-92B9-433F-827F-CF67C943D468}" destId="{7F9A56CD-9224-4AD3-BCD6-09D7806C00DD}" srcOrd="0" destOrd="0" presId="urn:microsoft.com/office/officeart/2008/layout/LinedList"/>
    <dgm:cxn modelId="{3EF4E343-36AE-434F-B866-AFF6340611EB}" type="presParOf" srcId="{1413A9DC-92B9-433F-827F-CF67C943D468}" destId="{87F36BB1-2954-4959-9CD5-3E8D1CB158AD}" srcOrd="1" destOrd="0" presId="urn:microsoft.com/office/officeart/2008/layout/LinedList"/>
    <dgm:cxn modelId="{546FC720-E91E-4886-88A7-B1A09ADCD18D}" type="presParOf" srcId="{C2A7B24B-8DAD-41D1-87C3-A33B82773999}" destId="{B9E86608-C9D4-44D8-8632-A0A497A29121}" srcOrd="4" destOrd="0" presId="urn:microsoft.com/office/officeart/2008/layout/LinedList"/>
    <dgm:cxn modelId="{9870CA77-6188-4987-A28B-EEE7644499AC}" type="presParOf" srcId="{C2A7B24B-8DAD-41D1-87C3-A33B82773999}" destId="{798DC261-09AA-4723-B928-F38A07CBDE8A}" srcOrd="5" destOrd="0" presId="urn:microsoft.com/office/officeart/2008/layout/LinedList"/>
    <dgm:cxn modelId="{B0F52D7F-82AF-44C5-8D7C-AE30D2E9247E}" type="presParOf" srcId="{798DC261-09AA-4723-B928-F38A07CBDE8A}" destId="{C67C0FB3-DFC3-4584-918C-315017241D6E}" srcOrd="0" destOrd="0" presId="urn:microsoft.com/office/officeart/2008/layout/LinedList"/>
    <dgm:cxn modelId="{9D0729B8-FEC4-4997-9329-B867DF299A3A}" type="presParOf" srcId="{798DC261-09AA-4723-B928-F38A07CBDE8A}" destId="{42BFA5DA-53FF-4E1A-88B2-1F7602DAA55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946767-283F-4FF3-BA5D-30F1E401F22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AF7AB85-5F72-4D1E-B399-1B46AE7F9583}">
      <dgm:prSet/>
      <dgm:spPr/>
      <dgm:t>
        <a:bodyPr/>
        <a:lstStyle/>
        <a:p>
          <a:r>
            <a:rPr lang="en-MY"/>
            <a:t>Random sampling is a fundamental technique used in both statistics and data analysis, including data mining, to select a subset of individuals or observations from a larger population or dataset. </a:t>
          </a:r>
          <a:endParaRPr lang="en-US"/>
        </a:p>
      </dgm:t>
    </dgm:pt>
    <dgm:pt modelId="{FBCBFFED-038A-47B9-826E-3A1749C4F6C8}" type="parTrans" cxnId="{A66BAAD5-86FF-43FB-A7E5-5F34E7576AC9}">
      <dgm:prSet/>
      <dgm:spPr/>
      <dgm:t>
        <a:bodyPr/>
        <a:lstStyle/>
        <a:p>
          <a:endParaRPr lang="en-US"/>
        </a:p>
      </dgm:t>
    </dgm:pt>
    <dgm:pt modelId="{CE9F4077-B167-4757-A3E0-F31AF738EA2D}" type="sibTrans" cxnId="{A66BAAD5-86FF-43FB-A7E5-5F34E7576AC9}">
      <dgm:prSet/>
      <dgm:spPr/>
      <dgm:t>
        <a:bodyPr/>
        <a:lstStyle/>
        <a:p>
          <a:endParaRPr lang="en-US"/>
        </a:p>
      </dgm:t>
    </dgm:pt>
    <dgm:pt modelId="{26B1C8F6-1EA7-4405-8FC6-A41ED00A9741}">
      <dgm:prSet/>
      <dgm:spPr/>
      <dgm:t>
        <a:bodyPr/>
        <a:lstStyle/>
        <a:p>
          <a:r>
            <a:rPr lang="en-MY"/>
            <a:t>The key characteristic of random sampling is that every individual or observation in the population has an equal chance of being included in the sample.</a:t>
          </a:r>
          <a:endParaRPr lang="en-US"/>
        </a:p>
      </dgm:t>
    </dgm:pt>
    <dgm:pt modelId="{CFF16817-0D87-41A8-BA21-50A1949BFEEA}" type="parTrans" cxnId="{28A93F5E-D3ED-408F-9895-7B728671CC73}">
      <dgm:prSet/>
      <dgm:spPr/>
      <dgm:t>
        <a:bodyPr/>
        <a:lstStyle/>
        <a:p>
          <a:endParaRPr lang="en-US"/>
        </a:p>
      </dgm:t>
    </dgm:pt>
    <dgm:pt modelId="{7ABAB0F1-3611-4C51-B876-668B792F5704}" type="sibTrans" cxnId="{28A93F5E-D3ED-408F-9895-7B728671CC73}">
      <dgm:prSet/>
      <dgm:spPr/>
      <dgm:t>
        <a:bodyPr/>
        <a:lstStyle/>
        <a:p>
          <a:endParaRPr lang="en-US"/>
        </a:p>
      </dgm:t>
    </dgm:pt>
    <dgm:pt modelId="{8702DEF7-E223-4577-9D00-0EEEADC5F518}" type="pres">
      <dgm:prSet presAssocID="{EC946767-283F-4FF3-BA5D-30F1E401F22A}" presName="linear" presStyleCnt="0">
        <dgm:presLayoutVars>
          <dgm:animLvl val="lvl"/>
          <dgm:resizeHandles val="exact"/>
        </dgm:presLayoutVars>
      </dgm:prSet>
      <dgm:spPr/>
    </dgm:pt>
    <dgm:pt modelId="{7B862D6A-D925-4F7A-AE7E-F03CA5994FEF}" type="pres">
      <dgm:prSet presAssocID="{9AF7AB85-5F72-4D1E-B399-1B46AE7F9583}" presName="parentText" presStyleLbl="node1" presStyleIdx="0" presStyleCnt="2">
        <dgm:presLayoutVars>
          <dgm:chMax val="0"/>
          <dgm:bulletEnabled val="1"/>
        </dgm:presLayoutVars>
      </dgm:prSet>
      <dgm:spPr/>
    </dgm:pt>
    <dgm:pt modelId="{1A8C6A3D-E41E-45FC-A29E-696E01665B7B}" type="pres">
      <dgm:prSet presAssocID="{CE9F4077-B167-4757-A3E0-F31AF738EA2D}" presName="spacer" presStyleCnt="0"/>
      <dgm:spPr/>
    </dgm:pt>
    <dgm:pt modelId="{989FCB50-33CD-460A-A539-517AA3D61FDC}" type="pres">
      <dgm:prSet presAssocID="{26B1C8F6-1EA7-4405-8FC6-A41ED00A9741}" presName="parentText" presStyleLbl="node1" presStyleIdx="1" presStyleCnt="2">
        <dgm:presLayoutVars>
          <dgm:chMax val="0"/>
          <dgm:bulletEnabled val="1"/>
        </dgm:presLayoutVars>
      </dgm:prSet>
      <dgm:spPr/>
    </dgm:pt>
  </dgm:ptLst>
  <dgm:cxnLst>
    <dgm:cxn modelId="{349B0304-F606-4E38-8C52-481CC9D0913A}" type="presOf" srcId="{26B1C8F6-1EA7-4405-8FC6-A41ED00A9741}" destId="{989FCB50-33CD-460A-A539-517AA3D61FDC}" srcOrd="0" destOrd="0" presId="urn:microsoft.com/office/officeart/2005/8/layout/vList2"/>
    <dgm:cxn modelId="{28A93F5E-D3ED-408F-9895-7B728671CC73}" srcId="{EC946767-283F-4FF3-BA5D-30F1E401F22A}" destId="{26B1C8F6-1EA7-4405-8FC6-A41ED00A9741}" srcOrd="1" destOrd="0" parTransId="{CFF16817-0D87-41A8-BA21-50A1949BFEEA}" sibTransId="{7ABAB0F1-3611-4C51-B876-668B792F5704}"/>
    <dgm:cxn modelId="{F9BA2D6A-68DC-4352-A8A1-68C22CA51866}" type="presOf" srcId="{EC946767-283F-4FF3-BA5D-30F1E401F22A}" destId="{8702DEF7-E223-4577-9D00-0EEEADC5F518}" srcOrd="0" destOrd="0" presId="urn:microsoft.com/office/officeart/2005/8/layout/vList2"/>
    <dgm:cxn modelId="{5179796A-0E39-4C7C-8E81-4E9F90DFD110}" type="presOf" srcId="{9AF7AB85-5F72-4D1E-B399-1B46AE7F9583}" destId="{7B862D6A-D925-4F7A-AE7E-F03CA5994FEF}" srcOrd="0" destOrd="0" presId="urn:microsoft.com/office/officeart/2005/8/layout/vList2"/>
    <dgm:cxn modelId="{A66BAAD5-86FF-43FB-A7E5-5F34E7576AC9}" srcId="{EC946767-283F-4FF3-BA5D-30F1E401F22A}" destId="{9AF7AB85-5F72-4D1E-B399-1B46AE7F9583}" srcOrd="0" destOrd="0" parTransId="{FBCBFFED-038A-47B9-826E-3A1749C4F6C8}" sibTransId="{CE9F4077-B167-4757-A3E0-F31AF738EA2D}"/>
    <dgm:cxn modelId="{518F6A50-431C-4096-A037-5AF4646F3316}" type="presParOf" srcId="{8702DEF7-E223-4577-9D00-0EEEADC5F518}" destId="{7B862D6A-D925-4F7A-AE7E-F03CA5994FEF}" srcOrd="0" destOrd="0" presId="urn:microsoft.com/office/officeart/2005/8/layout/vList2"/>
    <dgm:cxn modelId="{C2BCFE87-ADF1-4208-A791-ADC4A62AFB25}" type="presParOf" srcId="{8702DEF7-E223-4577-9D00-0EEEADC5F518}" destId="{1A8C6A3D-E41E-45FC-A29E-696E01665B7B}" srcOrd="1" destOrd="0" presId="urn:microsoft.com/office/officeart/2005/8/layout/vList2"/>
    <dgm:cxn modelId="{9EF89064-B801-4A11-AD20-2127CAE59DAB}" type="presParOf" srcId="{8702DEF7-E223-4577-9D00-0EEEADC5F518}" destId="{989FCB50-33CD-460A-A539-517AA3D61FD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6A4C4E-FA43-46F0-9232-2663D48719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BBA084E-B5CD-4B85-9ED4-9F658C2F22F9}">
      <dgm:prSet/>
      <dgm:spPr/>
      <dgm:t>
        <a:bodyPr/>
        <a:lstStyle/>
        <a:p>
          <a:r>
            <a:rPr lang="en-MY"/>
            <a:t>Representativeness: To obtain a sample that accurately reflects the characteristics of the entire population.</a:t>
          </a:r>
          <a:endParaRPr lang="en-US"/>
        </a:p>
      </dgm:t>
    </dgm:pt>
    <dgm:pt modelId="{CE3CE3EB-C1C6-4702-BAAF-5931D16F9C99}" type="parTrans" cxnId="{DCDA0EAB-8A82-42EF-86BE-B282E1D62021}">
      <dgm:prSet/>
      <dgm:spPr/>
      <dgm:t>
        <a:bodyPr/>
        <a:lstStyle/>
        <a:p>
          <a:endParaRPr lang="en-US"/>
        </a:p>
      </dgm:t>
    </dgm:pt>
    <dgm:pt modelId="{9828577A-8AAF-4DB0-B00A-22C8E4C216BC}" type="sibTrans" cxnId="{DCDA0EAB-8A82-42EF-86BE-B282E1D62021}">
      <dgm:prSet/>
      <dgm:spPr/>
      <dgm:t>
        <a:bodyPr/>
        <a:lstStyle/>
        <a:p>
          <a:endParaRPr lang="en-US"/>
        </a:p>
      </dgm:t>
    </dgm:pt>
    <dgm:pt modelId="{CAA5323C-6329-4FC4-AE60-3BEE687E4290}">
      <dgm:prSet/>
      <dgm:spPr/>
      <dgm:t>
        <a:bodyPr/>
        <a:lstStyle/>
        <a:p>
          <a:r>
            <a:rPr lang="en-MY"/>
            <a:t>Reduction of Bias: To minimize the risk of selecting a non-representative sample that could lead to skewed or biased results.</a:t>
          </a:r>
          <a:endParaRPr lang="en-US"/>
        </a:p>
      </dgm:t>
    </dgm:pt>
    <dgm:pt modelId="{86DC632B-6AAE-4094-A494-C460892B8F4D}" type="parTrans" cxnId="{D894CDB4-7D5D-4605-B73A-8535E1C36536}">
      <dgm:prSet/>
      <dgm:spPr/>
      <dgm:t>
        <a:bodyPr/>
        <a:lstStyle/>
        <a:p>
          <a:endParaRPr lang="en-US"/>
        </a:p>
      </dgm:t>
    </dgm:pt>
    <dgm:pt modelId="{EAD7488B-B35C-4A74-9F1C-5AECF8CE0B60}" type="sibTrans" cxnId="{D894CDB4-7D5D-4605-B73A-8535E1C36536}">
      <dgm:prSet/>
      <dgm:spPr/>
      <dgm:t>
        <a:bodyPr/>
        <a:lstStyle/>
        <a:p>
          <a:endParaRPr lang="en-US"/>
        </a:p>
      </dgm:t>
    </dgm:pt>
    <dgm:pt modelId="{44B7AFD3-169D-4375-89BE-C5562425A97D}">
      <dgm:prSet/>
      <dgm:spPr/>
      <dgm:t>
        <a:bodyPr/>
        <a:lstStyle/>
        <a:p>
          <a:r>
            <a:rPr lang="en-MY"/>
            <a:t>Feasibility: To make the analysis more manageable and efficient by reducing the volume of data to be analysed.</a:t>
          </a:r>
          <a:endParaRPr lang="en-US"/>
        </a:p>
      </dgm:t>
    </dgm:pt>
    <dgm:pt modelId="{E14E1DB3-E4FF-4658-B17A-BA598F18FCCE}" type="parTrans" cxnId="{0B18BC26-023E-4099-A0E9-A2B7CBCC0A58}">
      <dgm:prSet/>
      <dgm:spPr/>
      <dgm:t>
        <a:bodyPr/>
        <a:lstStyle/>
        <a:p>
          <a:endParaRPr lang="en-US"/>
        </a:p>
      </dgm:t>
    </dgm:pt>
    <dgm:pt modelId="{719A0010-3E62-4CE8-B215-48CDE4D5FF2E}" type="sibTrans" cxnId="{0B18BC26-023E-4099-A0E9-A2B7CBCC0A58}">
      <dgm:prSet/>
      <dgm:spPr/>
      <dgm:t>
        <a:bodyPr/>
        <a:lstStyle/>
        <a:p>
          <a:endParaRPr lang="en-US"/>
        </a:p>
      </dgm:t>
    </dgm:pt>
    <dgm:pt modelId="{736EDD3D-039F-4A4D-9A4E-0A6646163A57}" type="pres">
      <dgm:prSet presAssocID="{A46A4C4E-FA43-46F0-9232-2663D487197D}" presName="root" presStyleCnt="0">
        <dgm:presLayoutVars>
          <dgm:dir/>
          <dgm:resizeHandles val="exact"/>
        </dgm:presLayoutVars>
      </dgm:prSet>
      <dgm:spPr/>
    </dgm:pt>
    <dgm:pt modelId="{2F4F0008-41D4-47DE-A7BD-D628E4529E76}" type="pres">
      <dgm:prSet presAssocID="{9BBA084E-B5CD-4B85-9ED4-9F658C2F22F9}" presName="compNode" presStyleCnt="0"/>
      <dgm:spPr/>
    </dgm:pt>
    <dgm:pt modelId="{B053757D-B335-4D74-8CAF-1492817688C8}" type="pres">
      <dgm:prSet presAssocID="{9BBA084E-B5CD-4B85-9ED4-9F658C2F22F9}" presName="bgRect" presStyleLbl="bgShp" presStyleIdx="0" presStyleCnt="3"/>
      <dgm:spPr/>
    </dgm:pt>
    <dgm:pt modelId="{81A14ABA-E638-4189-881D-59CBC2661308}" type="pres">
      <dgm:prSet presAssocID="{9BBA084E-B5CD-4B85-9ED4-9F658C2F22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504EB9FA-0C2C-41B9-BE49-56E773C272D8}" type="pres">
      <dgm:prSet presAssocID="{9BBA084E-B5CD-4B85-9ED4-9F658C2F22F9}" presName="spaceRect" presStyleCnt="0"/>
      <dgm:spPr/>
    </dgm:pt>
    <dgm:pt modelId="{73C7A40A-7646-46CB-AB93-2B76CAAF8341}" type="pres">
      <dgm:prSet presAssocID="{9BBA084E-B5CD-4B85-9ED4-9F658C2F22F9}" presName="parTx" presStyleLbl="revTx" presStyleIdx="0" presStyleCnt="3">
        <dgm:presLayoutVars>
          <dgm:chMax val="0"/>
          <dgm:chPref val="0"/>
        </dgm:presLayoutVars>
      </dgm:prSet>
      <dgm:spPr/>
    </dgm:pt>
    <dgm:pt modelId="{2D7255C5-7C03-4F66-A9DC-7F6F29C88093}" type="pres">
      <dgm:prSet presAssocID="{9828577A-8AAF-4DB0-B00A-22C8E4C216BC}" presName="sibTrans" presStyleCnt="0"/>
      <dgm:spPr/>
    </dgm:pt>
    <dgm:pt modelId="{49D9E7B8-A8C2-4D72-B341-F8BC5B7A1D85}" type="pres">
      <dgm:prSet presAssocID="{CAA5323C-6329-4FC4-AE60-3BEE687E4290}" presName="compNode" presStyleCnt="0"/>
      <dgm:spPr/>
    </dgm:pt>
    <dgm:pt modelId="{376327EA-6881-4FA7-AD59-B1AA151CD78E}" type="pres">
      <dgm:prSet presAssocID="{CAA5323C-6329-4FC4-AE60-3BEE687E4290}" presName="bgRect" presStyleLbl="bgShp" presStyleIdx="1" presStyleCnt="3"/>
      <dgm:spPr/>
    </dgm:pt>
    <dgm:pt modelId="{F8D2C3FA-6430-4D6D-8A06-A1B235714C4B}" type="pres">
      <dgm:prSet presAssocID="{CAA5323C-6329-4FC4-AE60-3BEE687E42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8E0F2ED7-54F4-496D-B1B5-CBAF6EDE135E}" type="pres">
      <dgm:prSet presAssocID="{CAA5323C-6329-4FC4-AE60-3BEE687E4290}" presName="spaceRect" presStyleCnt="0"/>
      <dgm:spPr/>
    </dgm:pt>
    <dgm:pt modelId="{1A4EA6E2-EFEA-4DDB-A1BF-D1D934DA3B0B}" type="pres">
      <dgm:prSet presAssocID="{CAA5323C-6329-4FC4-AE60-3BEE687E4290}" presName="parTx" presStyleLbl="revTx" presStyleIdx="1" presStyleCnt="3">
        <dgm:presLayoutVars>
          <dgm:chMax val="0"/>
          <dgm:chPref val="0"/>
        </dgm:presLayoutVars>
      </dgm:prSet>
      <dgm:spPr/>
    </dgm:pt>
    <dgm:pt modelId="{CC2B4165-3B76-4F8A-8706-19AC7F351771}" type="pres">
      <dgm:prSet presAssocID="{EAD7488B-B35C-4A74-9F1C-5AECF8CE0B60}" presName="sibTrans" presStyleCnt="0"/>
      <dgm:spPr/>
    </dgm:pt>
    <dgm:pt modelId="{666AFC88-F7F4-4F2B-B054-84F91F15662B}" type="pres">
      <dgm:prSet presAssocID="{44B7AFD3-169D-4375-89BE-C5562425A97D}" presName="compNode" presStyleCnt="0"/>
      <dgm:spPr/>
    </dgm:pt>
    <dgm:pt modelId="{6D060571-2776-4696-8A05-43978BBC74D5}" type="pres">
      <dgm:prSet presAssocID="{44B7AFD3-169D-4375-89BE-C5562425A97D}" presName="bgRect" presStyleLbl="bgShp" presStyleIdx="2" presStyleCnt="3"/>
      <dgm:spPr/>
    </dgm:pt>
    <dgm:pt modelId="{44FD3923-7A0D-48F4-BD87-9E9E144A9F2C}" type="pres">
      <dgm:prSet presAssocID="{44B7AFD3-169D-4375-89BE-C5562425A97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6217CC04-9E8A-4E96-8F81-A19E69F87365}" type="pres">
      <dgm:prSet presAssocID="{44B7AFD3-169D-4375-89BE-C5562425A97D}" presName="spaceRect" presStyleCnt="0"/>
      <dgm:spPr/>
    </dgm:pt>
    <dgm:pt modelId="{AFE10108-12A7-48D9-A76B-75D756FEB82F}" type="pres">
      <dgm:prSet presAssocID="{44B7AFD3-169D-4375-89BE-C5562425A97D}" presName="parTx" presStyleLbl="revTx" presStyleIdx="2" presStyleCnt="3">
        <dgm:presLayoutVars>
          <dgm:chMax val="0"/>
          <dgm:chPref val="0"/>
        </dgm:presLayoutVars>
      </dgm:prSet>
      <dgm:spPr/>
    </dgm:pt>
  </dgm:ptLst>
  <dgm:cxnLst>
    <dgm:cxn modelId="{0B18BC26-023E-4099-A0E9-A2B7CBCC0A58}" srcId="{A46A4C4E-FA43-46F0-9232-2663D487197D}" destId="{44B7AFD3-169D-4375-89BE-C5562425A97D}" srcOrd="2" destOrd="0" parTransId="{E14E1DB3-E4FF-4658-B17A-BA598F18FCCE}" sibTransId="{719A0010-3E62-4CE8-B215-48CDE4D5FF2E}"/>
    <dgm:cxn modelId="{7631863E-5819-4B82-9E40-917F2559C653}" type="presOf" srcId="{44B7AFD3-169D-4375-89BE-C5562425A97D}" destId="{AFE10108-12A7-48D9-A76B-75D756FEB82F}" srcOrd="0" destOrd="0" presId="urn:microsoft.com/office/officeart/2018/2/layout/IconVerticalSolidList"/>
    <dgm:cxn modelId="{8ACE8160-1DE0-49E1-AAE9-77AE7B032240}" type="presOf" srcId="{9BBA084E-B5CD-4B85-9ED4-9F658C2F22F9}" destId="{73C7A40A-7646-46CB-AB93-2B76CAAF8341}" srcOrd="0" destOrd="0" presId="urn:microsoft.com/office/officeart/2018/2/layout/IconVerticalSolidList"/>
    <dgm:cxn modelId="{6FF74F80-1871-4A2D-93BB-D546A4D67AB1}" type="presOf" srcId="{CAA5323C-6329-4FC4-AE60-3BEE687E4290}" destId="{1A4EA6E2-EFEA-4DDB-A1BF-D1D934DA3B0B}" srcOrd="0" destOrd="0" presId="urn:microsoft.com/office/officeart/2018/2/layout/IconVerticalSolidList"/>
    <dgm:cxn modelId="{65591B9E-0EB9-41D0-88EB-9A739DFE658F}" type="presOf" srcId="{A46A4C4E-FA43-46F0-9232-2663D487197D}" destId="{736EDD3D-039F-4A4D-9A4E-0A6646163A57}" srcOrd="0" destOrd="0" presId="urn:microsoft.com/office/officeart/2018/2/layout/IconVerticalSolidList"/>
    <dgm:cxn modelId="{DCDA0EAB-8A82-42EF-86BE-B282E1D62021}" srcId="{A46A4C4E-FA43-46F0-9232-2663D487197D}" destId="{9BBA084E-B5CD-4B85-9ED4-9F658C2F22F9}" srcOrd="0" destOrd="0" parTransId="{CE3CE3EB-C1C6-4702-BAAF-5931D16F9C99}" sibTransId="{9828577A-8AAF-4DB0-B00A-22C8E4C216BC}"/>
    <dgm:cxn modelId="{D894CDB4-7D5D-4605-B73A-8535E1C36536}" srcId="{A46A4C4E-FA43-46F0-9232-2663D487197D}" destId="{CAA5323C-6329-4FC4-AE60-3BEE687E4290}" srcOrd="1" destOrd="0" parTransId="{86DC632B-6AAE-4094-A494-C460892B8F4D}" sibTransId="{EAD7488B-B35C-4A74-9F1C-5AECF8CE0B60}"/>
    <dgm:cxn modelId="{32E016C8-6799-4AD6-9029-63C650E53120}" type="presParOf" srcId="{736EDD3D-039F-4A4D-9A4E-0A6646163A57}" destId="{2F4F0008-41D4-47DE-A7BD-D628E4529E76}" srcOrd="0" destOrd="0" presId="urn:microsoft.com/office/officeart/2018/2/layout/IconVerticalSolidList"/>
    <dgm:cxn modelId="{A4FFF13D-931D-441C-B0C7-281678C514AF}" type="presParOf" srcId="{2F4F0008-41D4-47DE-A7BD-D628E4529E76}" destId="{B053757D-B335-4D74-8CAF-1492817688C8}" srcOrd="0" destOrd="0" presId="urn:microsoft.com/office/officeart/2018/2/layout/IconVerticalSolidList"/>
    <dgm:cxn modelId="{681A0563-03B3-418F-B038-885FF4BA193A}" type="presParOf" srcId="{2F4F0008-41D4-47DE-A7BD-D628E4529E76}" destId="{81A14ABA-E638-4189-881D-59CBC2661308}" srcOrd="1" destOrd="0" presId="urn:microsoft.com/office/officeart/2018/2/layout/IconVerticalSolidList"/>
    <dgm:cxn modelId="{88A6ACDF-9400-4CD3-940D-6412A20514C5}" type="presParOf" srcId="{2F4F0008-41D4-47DE-A7BD-D628E4529E76}" destId="{504EB9FA-0C2C-41B9-BE49-56E773C272D8}" srcOrd="2" destOrd="0" presId="urn:microsoft.com/office/officeart/2018/2/layout/IconVerticalSolidList"/>
    <dgm:cxn modelId="{E88DE951-8D8D-40FD-BDBB-92741376201B}" type="presParOf" srcId="{2F4F0008-41D4-47DE-A7BD-D628E4529E76}" destId="{73C7A40A-7646-46CB-AB93-2B76CAAF8341}" srcOrd="3" destOrd="0" presId="urn:microsoft.com/office/officeart/2018/2/layout/IconVerticalSolidList"/>
    <dgm:cxn modelId="{064887D0-D07B-42A3-A7BA-305884E17AF0}" type="presParOf" srcId="{736EDD3D-039F-4A4D-9A4E-0A6646163A57}" destId="{2D7255C5-7C03-4F66-A9DC-7F6F29C88093}" srcOrd="1" destOrd="0" presId="urn:microsoft.com/office/officeart/2018/2/layout/IconVerticalSolidList"/>
    <dgm:cxn modelId="{C53D5274-1356-42A1-A55D-63D6959284A6}" type="presParOf" srcId="{736EDD3D-039F-4A4D-9A4E-0A6646163A57}" destId="{49D9E7B8-A8C2-4D72-B341-F8BC5B7A1D85}" srcOrd="2" destOrd="0" presId="urn:microsoft.com/office/officeart/2018/2/layout/IconVerticalSolidList"/>
    <dgm:cxn modelId="{22ED4665-35DF-47B8-9979-91BB42DFB74A}" type="presParOf" srcId="{49D9E7B8-A8C2-4D72-B341-F8BC5B7A1D85}" destId="{376327EA-6881-4FA7-AD59-B1AA151CD78E}" srcOrd="0" destOrd="0" presId="urn:microsoft.com/office/officeart/2018/2/layout/IconVerticalSolidList"/>
    <dgm:cxn modelId="{EEFEFA8B-F79B-44DC-ABC9-4F40AD8A8101}" type="presParOf" srcId="{49D9E7B8-A8C2-4D72-B341-F8BC5B7A1D85}" destId="{F8D2C3FA-6430-4D6D-8A06-A1B235714C4B}" srcOrd="1" destOrd="0" presId="urn:microsoft.com/office/officeart/2018/2/layout/IconVerticalSolidList"/>
    <dgm:cxn modelId="{175CFBC4-927A-48DA-AAB0-5485AFCAB0DE}" type="presParOf" srcId="{49D9E7B8-A8C2-4D72-B341-F8BC5B7A1D85}" destId="{8E0F2ED7-54F4-496D-B1B5-CBAF6EDE135E}" srcOrd="2" destOrd="0" presId="urn:microsoft.com/office/officeart/2018/2/layout/IconVerticalSolidList"/>
    <dgm:cxn modelId="{79D6426D-C98B-4E76-B342-4337FAFF14B3}" type="presParOf" srcId="{49D9E7B8-A8C2-4D72-B341-F8BC5B7A1D85}" destId="{1A4EA6E2-EFEA-4DDB-A1BF-D1D934DA3B0B}" srcOrd="3" destOrd="0" presId="urn:microsoft.com/office/officeart/2018/2/layout/IconVerticalSolidList"/>
    <dgm:cxn modelId="{6B6DB339-95D4-453E-8CBB-DD80EE41D737}" type="presParOf" srcId="{736EDD3D-039F-4A4D-9A4E-0A6646163A57}" destId="{CC2B4165-3B76-4F8A-8706-19AC7F351771}" srcOrd="3" destOrd="0" presId="urn:microsoft.com/office/officeart/2018/2/layout/IconVerticalSolidList"/>
    <dgm:cxn modelId="{A0103DFA-E7E0-47AB-A4C2-88B5E6B4E6F9}" type="presParOf" srcId="{736EDD3D-039F-4A4D-9A4E-0A6646163A57}" destId="{666AFC88-F7F4-4F2B-B054-84F91F15662B}" srcOrd="4" destOrd="0" presId="urn:microsoft.com/office/officeart/2018/2/layout/IconVerticalSolidList"/>
    <dgm:cxn modelId="{B5DB4469-492F-4B8D-8F52-62D2A57285AF}" type="presParOf" srcId="{666AFC88-F7F4-4F2B-B054-84F91F15662B}" destId="{6D060571-2776-4696-8A05-43978BBC74D5}" srcOrd="0" destOrd="0" presId="urn:microsoft.com/office/officeart/2018/2/layout/IconVerticalSolidList"/>
    <dgm:cxn modelId="{DF7E5BCC-2DD9-4FDB-8A5D-FF3C30DC33C6}" type="presParOf" srcId="{666AFC88-F7F4-4F2B-B054-84F91F15662B}" destId="{44FD3923-7A0D-48F4-BD87-9E9E144A9F2C}" srcOrd="1" destOrd="0" presId="urn:microsoft.com/office/officeart/2018/2/layout/IconVerticalSolidList"/>
    <dgm:cxn modelId="{C30411D3-9F1D-489B-9D67-4FE5206C696E}" type="presParOf" srcId="{666AFC88-F7F4-4F2B-B054-84F91F15662B}" destId="{6217CC04-9E8A-4E96-8F81-A19E69F87365}" srcOrd="2" destOrd="0" presId="urn:microsoft.com/office/officeart/2018/2/layout/IconVerticalSolidList"/>
    <dgm:cxn modelId="{1F11CEC2-BDE1-4975-A4C0-ACAAC94CC716}" type="presParOf" srcId="{666AFC88-F7F4-4F2B-B054-84F91F15662B}" destId="{AFE10108-12A7-48D9-A76B-75D756FEB8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5E843F-C213-4A42-83DC-4D4B861A5EF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A7D7B08-F780-4052-9A22-1BE29EC9B23A}">
      <dgm:prSet/>
      <dgm:spPr/>
      <dgm:t>
        <a:bodyPr/>
        <a:lstStyle/>
        <a:p>
          <a:r>
            <a:rPr lang="en-MY"/>
            <a:t>Hypothetical Scenario:</a:t>
          </a:r>
          <a:endParaRPr lang="en-US"/>
        </a:p>
      </dgm:t>
    </dgm:pt>
    <dgm:pt modelId="{79FAB488-7715-4E4B-BF5D-2BCDE7EA7F88}" type="parTrans" cxnId="{2366D817-C79B-481B-B3E6-9677B1E99BCE}">
      <dgm:prSet/>
      <dgm:spPr/>
      <dgm:t>
        <a:bodyPr/>
        <a:lstStyle/>
        <a:p>
          <a:endParaRPr lang="en-US"/>
        </a:p>
      </dgm:t>
    </dgm:pt>
    <dgm:pt modelId="{9F8DF764-235A-48F5-B3DA-838FE90BC268}" type="sibTrans" cxnId="{2366D817-C79B-481B-B3E6-9677B1E99BCE}">
      <dgm:prSet/>
      <dgm:spPr/>
      <dgm:t>
        <a:bodyPr/>
        <a:lstStyle/>
        <a:p>
          <a:endParaRPr lang="en-US"/>
        </a:p>
      </dgm:t>
    </dgm:pt>
    <dgm:pt modelId="{E2BDFE99-032D-4BD1-B3A4-88FB565460D4}">
      <dgm:prSet/>
      <dgm:spPr/>
      <dgm:t>
        <a:bodyPr/>
        <a:lstStyle/>
        <a:p>
          <a:r>
            <a:rPr lang="en-MY"/>
            <a:t>Objective: Conduct a survey on study habits among university students.</a:t>
          </a:r>
          <a:endParaRPr lang="en-US"/>
        </a:p>
      </dgm:t>
    </dgm:pt>
    <dgm:pt modelId="{5C12C78E-3668-4FA9-ADB5-75CE7AF7CA28}" type="parTrans" cxnId="{A51076E5-D4B3-4EBF-851B-DD38B24FC8A5}">
      <dgm:prSet/>
      <dgm:spPr/>
      <dgm:t>
        <a:bodyPr/>
        <a:lstStyle/>
        <a:p>
          <a:endParaRPr lang="en-US"/>
        </a:p>
      </dgm:t>
    </dgm:pt>
    <dgm:pt modelId="{3176E33B-6B62-4664-8712-6EDE35262D3C}" type="sibTrans" cxnId="{A51076E5-D4B3-4EBF-851B-DD38B24FC8A5}">
      <dgm:prSet/>
      <dgm:spPr/>
      <dgm:t>
        <a:bodyPr/>
        <a:lstStyle/>
        <a:p>
          <a:endParaRPr lang="en-US"/>
        </a:p>
      </dgm:t>
    </dgm:pt>
    <dgm:pt modelId="{91626BF8-9ADC-41FB-9DC8-8110E1C87E52}">
      <dgm:prSet/>
      <dgm:spPr/>
      <dgm:t>
        <a:bodyPr/>
        <a:lstStyle/>
        <a:p>
          <a:r>
            <a:rPr lang="en-MY"/>
            <a:t>Population: 1000 students in a university.</a:t>
          </a:r>
          <a:endParaRPr lang="en-US"/>
        </a:p>
      </dgm:t>
    </dgm:pt>
    <dgm:pt modelId="{44D3CCF2-C324-40AE-95E2-F75EAA00D214}" type="parTrans" cxnId="{9C4F4AE8-1F7D-4C46-BD7C-6C2BB8322DD8}">
      <dgm:prSet/>
      <dgm:spPr/>
      <dgm:t>
        <a:bodyPr/>
        <a:lstStyle/>
        <a:p>
          <a:endParaRPr lang="en-US"/>
        </a:p>
      </dgm:t>
    </dgm:pt>
    <dgm:pt modelId="{A616FBD5-7920-4BAE-A626-7665E40D9C6E}" type="sibTrans" cxnId="{9C4F4AE8-1F7D-4C46-BD7C-6C2BB8322DD8}">
      <dgm:prSet/>
      <dgm:spPr/>
      <dgm:t>
        <a:bodyPr/>
        <a:lstStyle/>
        <a:p>
          <a:endParaRPr lang="en-US"/>
        </a:p>
      </dgm:t>
    </dgm:pt>
    <dgm:pt modelId="{151661DD-7850-4C65-9BE8-CEA2F4C4D3C9}">
      <dgm:prSet/>
      <dgm:spPr/>
      <dgm:t>
        <a:bodyPr/>
        <a:lstStyle/>
        <a:p>
          <a:r>
            <a:rPr lang="en-MY"/>
            <a:t>Step 1: Define the Population</a:t>
          </a:r>
          <a:endParaRPr lang="en-US"/>
        </a:p>
      </dgm:t>
    </dgm:pt>
    <dgm:pt modelId="{C9A94A46-AA1D-4E0D-8480-100A3B87CEC3}" type="parTrans" cxnId="{06561A70-7F9C-49A2-9B07-273B20C8A687}">
      <dgm:prSet/>
      <dgm:spPr/>
      <dgm:t>
        <a:bodyPr/>
        <a:lstStyle/>
        <a:p>
          <a:endParaRPr lang="en-US"/>
        </a:p>
      </dgm:t>
    </dgm:pt>
    <dgm:pt modelId="{9F3C76AF-1168-416C-A16F-3678DA8A57D8}" type="sibTrans" cxnId="{06561A70-7F9C-49A2-9B07-273B20C8A687}">
      <dgm:prSet/>
      <dgm:spPr/>
      <dgm:t>
        <a:bodyPr/>
        <a:lstStyle/>
        <a:p>
          <a:endParaRPr lang="en-US"/>
        </a:p>
      </dgm:t>
    </dgm:pt>
    <dgm:pt modelId="{01EFBE02-37A6-4D66-AD7B-04DE896CCA94}">
      <dgm:prSet/>
      <dgm:spPr/>
      <dgm:t>
        <a:bodyPr/>
        <a:lstStyle/>
        <a:p>
          <a:r>
            <a:rPr lang="en-MY"/>
            <a:t>The population is defined as all the students in the university, totalling 1000 students.</a:t>
          </a:r>
          <a:endParaRPr lang="en-US"/>
        </a:p>
      </dgm:t>
    </dgm:pt>
    <dgm:pt modelId="{D88549B6-DAA6-4DE7-8567-A1CF48C8F70E}" type="parTrans" cxnId="{43A721B7-BF18-42FF-ACC1-AC1B1312DB03}">
      <dgm:prSet/>
      <dgm:spPr/>
      <dgm:t>
        <a:bodyPr/>
        <a:lstStyle/>
        <a:p>
          <a:endParaRPr lang="en-US"/>
        </a:p>
      </dgm:t>
    </dgm:pt>
    <dgm:pt modelId="{17B061B6-77DA-41EC-B53B-EA333FF699BA}" type="sibTrans" cxnId="{43A721B7-BF18-42FF-ACC1-AC1B1312DB03}">
      <dgm:prSet/>
      <dgm:spPr/>
      <dgm:t>
        <a:bodyPr/>
        <a:lstStyle/>
        <a:p>
          <a:endParaRPr lang="en-US"/>
        </a:p>
      </dgm:t>
    </dgm:pt>
    <dgm:pt modelId="{AFBA8270-8D5F-43FB-BBD0-A79493ED8AFE}">
      <dgm:prSet/>
      <dgm:spPr/>
      <dgm:t>
        <a:bodyPr/>
        <a:lstStyle/>
        <a:p>
          <a:r>
            <a:rPr lang="en-MY"/>
            <a:t>Step 2: Determine the Sample Size</a:t>
          </a:r>
          <a:endParaRPr lang="en-US"/>
        </a:p>
      </dgm:t>
    </dgm:pt>
    <dgm:pt modelId="{3B2F9C14-9BBF-4C1C-A642-EBC44EBC9809}" type="parTrans" cxnId="{0D81ECB3-ABED-4EAC-AB5D-EB7B350B8A91}">
      <dgm:prSet/>
      <dgm:spPr/>
      <dgm:t>
        <a:bodyPr/>
        <a:lstStyle/>
        <a:p>
          <a:endParaRPr lang="en-US"/>
        </a:p>
      </dgm:t>
    </dgm:pt>
    <dgm:pt modelId="{83FC6DA3-F695-4FBD-97C9-00A50B3D1054}" type="sibTrans" cxnId="{0D81ECB3-ABED-4EAC-AB5D-EB7B350B8A91}">
      <dgm:prSet/>
      <dgm:spPr/>
      <dgm:t>
        <a:bodyPr/>
        <a:lstStyle/>
        <a:p>
          <a:endParaRPr lang="en-US"/>
        </a:p>
      </dgm:t>
    </dgm:pt>
    <dgm:pt modelId="{BEE6F1F9-9C3B-45C8-96AD-938B6A629781}">
      <dgm:prSet/>
      <dgm:spPr/>
      <dgm:t>
        <a:bodyPr/>
        <a:lstStyle/>
        <a:p>
          <a:r>
            <a:rPr lang="en-MY"/>
            <a:t>Suppose we decide to sample 100 students (10% of the population) for the survey.</a:t>
          </a:r>
          <a:endParaRPr lang="en-US"/>
        </a:p>
      </dgm:t>
    </dgm:pt>
    <dgm:pt modelId="{62197DF7-4A33-4D62-9A24-C581888DBF2C}" type="parTrans" cxnId="{E533823C-4E3B-4461-93ED-7DCEC8CE414B}">
      <dgm:prSet/>
      <dgm:spPr/>
      <dgm:t>
        <a:bodyPr/>
        <a:lstStyle/>
        <a:p>
          <a:endParaRPr lang="en-US"/>
        </a:p>
      </dgm:t>
    </dgm:pt>
    <dgm:pt modelId="{DAE8B956-36D9-4282-86BC-DEB6228C2195}" type="sibTrans" cxnId="{E533823C-4E3B-4461-93ED-7DCEC8CE414B}">
      <dgm:prSet/>
      <dgm:spPr/>
      <dgm:t>
        <a:bodyPr/>
        <a:lstStyle/>
        <a:p>
          <a:endParaRPr lang="en-US"/>
        </a:p>
      </dgm:t>
    </dgm:pt>
    <dgm:pt modelId="{E9741F5E-38EC-48CC-B708-DA5FB19BE430}">
      <dgm:prSet/>
      <dgm:spPr/>
      <dgm:t>
        <a:bodyPr/>
        <a:lstStyle/>
        <a:p>
          <a:r>
            <a:rPr lang="en-MY"/>
            <a:t>Step 3: Assign Identifiers</a:t>
          </a:r>
          <a:endParaRPr lang="en-US"/>
        </a:p>
      </dgm:t>
    </dgm:pt>
    <dgm:pt modelId="{A300B92C-02A1-46BC-AAAA-27358106304A}" type="parTrans" cxnId="{B8ADCA8B-0855-4B2A-A270-687086CF524C}">
      <dgm:prSet/>
      <dgm:spPr/>
      <dgm:t>
        <a:bodyPr/>
        <a:lstStyle/>
        <a:p>
          <a:endParaRPr lang="en-US"/>
        </a:p>
      </dgm:t>
    </dgm:pt>
    <dgm:pt modelId="{C72ABD38-3303-410E-B6AB-7EAEF43437C6}" type="sibTrans" cxnId="{B8ADCA8B-0855-4B2A-A270-687086CF524C}">
      <dgm:prSet/>
      <dgm:spPr/>
      <dgm:t>
        <a:bodyPr/>
        <a:lstStyle/>
        <a:p>
          <a:endParaRPr lang="en-US"/>
        </a:p>
      </dgm:t>
    </dgm:pt>
    <dgm:pt modelId="{BBDE78F8-985B-448F-B9D0-2BF1CB25BB36}">
      <dgm:prSet/>
      <dgm:spPr/>
      <dgm:t>
        <a:bodyPr/>
        <a:lstStyle/>
        <a:p>
          <a:r>
            <a:rPr lang="en-MY"/>
            <a:t>Each student in the population is assigned a unique identifier, a number between 1 and 1000.</a:t>
          </a:r>
          <a:endParaRPr lang="en-US"/>
        </a:p>
      </dgm:t>
    </dgm:pt>
    <dgm:pt modelId="{69B6FF0F-DB7D-4297-B4BD-3B628D41C0F1}" type="parTrans" cxnId="{B081C466-3CB1-445D-95CD-F9EAF1B19ABE}">
      <dgm:prSet/>
      <dgm:spPr/>
      <dgm:t>
        <a:bodyPr/>
        <a:lstStyle/>
        <a:p>
          <a:endParaRPr lang="en-US"/>
        </a:p>
      </dgm:t>
    </dgm:pt>
    <dgm:pt modelId="{7C5EA4DE-0E6B-4600-8A8D-3B8D76F97837}" type="sibTrans" cxnId="{B081C466-3CB1-445D-95CD-F9EAF1B19ABE}">
      <dgm:prSet/>
      <dgm:spPr/>
      <dgm:t>
        <a:bodyPr/>
        <a:lstStyle/>
        <a:p>
          <a:endParaRPr lang="en-US"/>
        </a:p>
      </dgm:t>
    </dgm:pt>
    <dgm:pt modelId="{47055D8E-9B68-4CD5-BC35-E1D69EE93140}" type="pres">
      <dgm:prSet presAssocID="{505E843F-C213-4A42-83DC-4D4B861A5EFA}" presName="root" presStyleCnt="0">
        <dgm:presLayoutVars>
          <dgm:dir/>
          <dgm:resizeHandles val="exact"/>
        </dgm:presLayoutVars>
      </dgm:prSet>
      <dgm:spPr/>
    </dgm:pt>
    <dgm:pt modelId="{1465A51F-B8A6-40EE-9EDD-23FE82E24462}" type="pres">
      <dgm:prSet presAssocID="{CA7D7B08-F780-4052-9A22-1BE29EC9B23A}" presName="compNode" presStyleCnt="0"/>
      <dgm:spPr/>
    </dgm:pt>
    <dgm:pt modelId="{9D5DBA40-6064-404D-AB99-865BBA342F9E}" type="pres">
      <dgm:prSet presAssocID="{CA7D7B08-F780-4052-9A22-1BE29EC9B23A}" presName="bgRect" presStyleLbl="bgShp" presStyleIdx="0" presStyleCnt="7"/>
      <dgm:spPr/>
    </dgm:pt>
    <dgm:pt modelId="{F190FCA6-0A0F-4797-8247-27B4BC53DA1D}" type="pres">
      <dgm:prSet presAssocID="{CA7D7B08-F780-4052-9A22-1BE29EC9B23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82D318CD-2531-4BBC-A392-3AD882D7553B}" type="pres">
      <dgm:prSet presAssocID="{CA7D7B08-F780-4052-9A22-1BE29EC9B23A}" presName="spaceRect" presStyleCnt="0"/>
      <dgm:spPr/>
    </dgm:pt>
    <dgm:pt modelId="{2FD32656-6F5F-438F-B78E-1EECE3181F85}" type="pres">
      <dgm:prSet presAssocID="{CA7D7B08-F780-4052-9A22-1BE29EC9B23A}" presName="parTx" presStyleLbl="revTx" presStyleIdx="0" presStyleCnt="8">
        <dgm:presLayoutVars>
          <dgm:chMax val="0"/>
          <dgm:chPref val="0"/>
        </dgm:presLayoutVars>
      </dgm:prSet>
      <dgm:spPr/>
    </dgm:pt>
    <dgm:pt modelId="{B06324FB-56E8-4FA3-ADFD-B2A3DD07FF6C}" type="pres">
      <dgm:prSet presAssocID="{CA7D7B08-F780-4052-9A22-1BE29EC9B23A}" presName="desTx" presStyleLbl="revTx" presStyleIdx="1" presStyleCnt="8">
        <dgm:presLayoutVars/>
      </dgm:prSet>
      <dgm:spPr/>
    </dgm:pt>
    <dgm:pt modelId="{FA0F3A7E-B3D8-420B-BB57-F432DDBBF4E4}" type="pres">
      <dgm:prSet presAssocID="{9F8DF764-235A-48F5-B3DA-838FE90BC268}" presName="sibTrans" presStyleCnt="0"/>
      <dgm:spPr/>
    </dgm:pt>
    <dgm:pt modelId="{929152D0-73FA-4D49-849A-E8812AC9D726}" type="pres">
      <dgm:prSet presAssocID="{151661DD-7850-4C65-9BE8-CEA2F4C4D3C9}" presName="compNode" presStyleCnt="0"/>
      <dgm:spPr/>
    </dgm:pt>
    <dgm:pt modelId="{0B2BBFA4-7F15-4250-88E3-2E3FA2FF5049}" type="pres">
      <dgm:prSet presAssocID="{151661DD-7850-4C65-9BE8-CEA2F4C4D3C9}" presName="bgRect" presStyleLbl="bgShp" presStyleIdx="1" presStyleCnt="7"/>
      <dgm:spPr/>
    </dgm:pt>
    <dgm:pt modelId="{1828870E-8DF9-48FB-BF73-D7F16B62119E}" type="pres">
      <dgm:prSet presAssocID="{151661DD-7850-4C65-9BE8-CEA2F4C4D3C9}"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449090D9-7EA0-461E-9707-3B3916F4697A}" type="pres">
      <dgm:prSet presAssocID="{151661DD-7850-4C65-9BE8-CEA2F4C4D3C9}" presName="spaceRect" presStyleCnt="0"/>
      <dgm:spPr/>
    </dgm:pt>
    <dgm:pt modelId="{95A96DED-2ED6-4EFB-92D7-2E9B450F413D}" type="pres">
      <dgm:prSet presAssocID="{151661DD-7850-4C65-9BE8-CEA2F4C4D3C9}" presName="parTx" presStyleLbl="revTx" presStyleIdx="2" presStyleCnt="8">
        <dgm:presLayoutVars>
          <dgm:chMax val="0"/>
          <dgm:chPref val="0"/>
        </dgm:presLayoutVars>
      </dgm:prSet>
      <dgm:spPr/>
    </dgm:pt>
    <dgm:pt modelId="{21D35B85-3320-4A9E-926B-56F19F1D83BC}" type="pres">
      <dgm:prSet presAssocID="{9F3C76AF-1168-416C-A16F-3678DA8A57D8}" presName="sibTrans" presStyleCnt="0"/>
      <dgm:spPr/>
    </dgm:pt>
    <dgm:pt modelId="{2EFED01F-1B68-44CC-826A-3B17AAB23C8C}" type="pres">
      <dgm:prSet presAssocID="{01EFBE02-37A6-4D66-AD7B-04DE896CCA94}" presName="compNode" presStyleCnt="0"/>
      <dgm:spPr/>
    </dgm:pt>
    <dgm:pt modelId="{8676B964-9C6A-45ED-86A6-D6F4DCDB7E64}" type="pres">
      <dgm:prSet presAssocID="{01EFBE02-37A6-4D66-AD7B-04DE896CCA94}" presName="bgRect" presStyleLbl="bgShp" presStyleIdx="2" presStyleCnt="7"/>
      <dgm:spPr/>
    </dgm:pt>
    <dgm:pt modelId="{E328D6E7-4557-42AC-8368-B8E4403656F5}" type="pres">
      <dgm:prSet presAssocID="{01EFBE02-37A6-4D66-AD7B-04DE896CCA9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AC869F1A-B430-4E5D-AE16-045085D30CB5}" type="pres">
      <dgm:prSet presAssocID="{01EFBE02-37A6-4D66-AD7B-04DE896CCA94}" presName="spaceRect" presStyleCnt="0"/>
      <dgm:spPr/>
    </dgm:pt>
    <dgm:pt modelId="{446C3497-D97E-446C-AE59-88E698477AA1}" type="pres">
      <dgm:prSet presAssocID="{01EFBE02-37A6-4D66-AD7B-04DE896CCA94}" presName="parTx" presStyleLbl="revTx" presStyleIdx="3" presStyleCnt="8">
        <dgm:presLayoutVars>
          <dgm:chMax val="0"/>
          <dgm:chPref val="0"/>
        </dgm:presLayoutVars>
      </dgm:prSet>
      <dgm:spPr/>
    </dgm:pt>
    <dgm:pt modelId="{329826AD-4268-4A3A-868E-104806429043}" type="pres">
      <dgm:prSet presAssocID="{17B061B6-77DA-41EC-B53B-EA333FF699BA}" presName="sibTrans" presStyleCnt="0"/>
      <dgm:spPr/>
    </dgm:pt>
    <dgm:pt modelId="{37B6B079-B29F-4890-9B8B-DFABA8C65B58}" type="pres">
      <dgm:prSet presAssocID="{AFBA8270-8D5F-43FB-BBD0-A79493ED8AFE}" presName="compNode" presStyleCnt="0"/>
      <dgm:spPr/>
    </dgm:pt>
    <dgm:pt modelId="{D2900F59-48E9-4E8F-9342-E0F96D1EE8F3}" type="pres">
      <dgm:prSet presAssocID="{AFBA8270-8D5F-43FB-BBD0-A79493ED8AFE}" presName="bgRect" presStyleLbl="bgShp" presStyleIdx="3" presStyleCnt="7"/>
      <dgm:spPr/>
    </dgm:pt>
    <dgm:pt modelId="{94FF83A2-2411-4EE1-BA6A-C2D00DE4A5C3}" type="pres">
      <dgm:prSet presAssocID="{AFBA8270-8D5F-43FB-BBD0-A79493ED8AF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DDA1CFE7-14E9-4D0C-AC93-1D264B00B6CE}" type="pres">
      <dgm:prSet presAssocID="{AFBA8270-8D5F-43FB-BBD0-A79493ED8AFE}" presName="spaceRect" presStyleCnt="0"/>
      <dgm:spPr/>
    </dgm:pt>
    <dgm:pt modelId="{EB40D732-9A5A-40F1-848D-35702EB0563B}" type="pres">
      <dgm:prSet presAssocID="{AFBA8270-8D5F-43FB-BBD0-A79493ED8AFE}" presName="parTx" presStyleLbl="revTx" presStyleIdx="4" presStyleCnt="8">
        <dgm:presLayoutVars>
          <dgm:chMax val="0"/>
          <dgm:chPref val="0"/>
        </dgm:presLayoutVars>
      </dgm:prSet>
      <dgm:spPr/>
    </dgm:pt>
    <dgm:pt modelId="{6CF75EEF-1E11-4855-B1E5-992696D524B5}" type="pres">
      <dgm:prSet presAssocID="{83FC6DA3-F695-4FBD-97C9-00A50B3D1054}" presName="sibTrans" presStyleCnt="0"/>
      <dgm:spPr/>
    </dgm:pt>
    <dgm:pt modelId="{EAF7E0DA-DEF8-4535-B56D-464BE925A71F}" type="pres">
      <dgm:prSet presAssocID="{BEE6F1F9-9C3B-45C8-96AD-938B6A629781}" presName="compNode" presStyleCnt="0"/>
      <dgm:spPr/>
    </dgm:pt>
    <dgm:pt modelId="{21B35EF0-38A4-4334-A459-16EE710A7287}" type="pres">
      <dgm:prSet presAssocID="{BEE6F1F9-9C3B-45C8-96AD-938B6A629781}" presName="bgRect" presStyleLbl="bgShp" presStyleIdx="4" presStyleCnt="7"/>
      <dgm:spPr/>
    </dgm:pt>
    <dgm:pt modelId="{A592E244-DDE1-452B-9E42-891BAFDC45C4}" type="pres">
      <dgm:prSet presAssocID="{BEE6F1F9-9C3B-45C8-96AD-938B6A629781}" presName="iconRect" presStyleLbl="node1" presStyleIdx="4" presStyleCnt="7"/>
      <dgm:spPr>
        <a:ln>
          <a:noFill/>
        </a:ln>
      </dgm:spPr>
    </dgm:pt>
    <dgm:pt modelId="{9C6920B2-889E-4801-B966-31588A3DCB05}" type="pres">
      <dgm:prSet presAssocID="{BEE6F1F9-9C3B-45C8-96AD-938B6A629781}" presName="spaceRect" presStyleCnt="0"/>
      <dgm:spPr/>
    </dgm:pt>
    <dgm:pt modelId="{2F2E2FE0-0485-4F41-AEC7-4B35CF1F9B2B}" type="pres">
      <dgm:prSet presAssocID="{BEE6F1F9-9C3B-45C8-96AD-938B6A629781}" presName="parTx" presStyleLbl="revTx" presStyleIdx="5" presStyleCnt="8">
        <dgm:presLayoutVars>
          <dgm:chMax val="0"/>
          <dgm:chPref val="0"/>
        </dgm:presLayoutVars>
      </dgm:prSet>
      <dgm:spPr/>
    </dgm:pt>
    <dgm:pt modelId="{0E1D4040-94D2-4BA3-8890-663AAFC18494}" type="pres">
      <dgm:prSet presAssocID="{DAE8B956-36D9-4282-86BC-DEB6228C2195}" presName="sibTrans" presStyleCnt="0"/>
      <dgm:spPr/>
    </dgm:pt>
    <dgm:pt modelId="{55A0794C-8D48-4548-BC4D-3A4EDDCCB8B8}" type="pres">
      <dgm:prSet presAssocID="{E9741F5E-38EC-48CC-B708-DA5FB19BE430}" presName="compNode" presStyleCnt="0"/>
      <dgm:spPr/>
    </dgm:pt>
    <dgm:pt modelId="{F00DA497-07F9-43AB-AE4C-6F4F120D82C7}" type="pres">
      <dgm:prSet presAssocID="{E9741F5E-38EC-48CC-B708-DA5FB19BE430}" presName="bgRect" presStyleLbl="bgShp" presStyleIdx="5" presStyleCnt="7"/>
      <dgm:spPr/>
    </dgm:pt>
    <dgm:pt modelId="{850314F4-E1D8-4841-9CA8-3863DB6C456F}" type="pres">
      <dgm:prSet presAssocID="{E9741F5E-38EC-48CC-B708-DA5FB19BE430}" presName="iconRect" presStyleLbl="node1" presStyleIdx="5" presStyleCnt="7"/>
      <dgm:spPr>
        <a:ln>
          <a:noFill/>
        </a:ln>
      </dgm:spPr>
    </dgm:pt>
    <dgm:pt modelId="{9D957359-BAF3-463C-8ECB-6238C451F762}" type="pres">
      <dgm:prSet presAssocID="{E9741F5E-38EC-48CC-B708-DA5FB19BE430}" presName="spaceRect" presStyleCnt="0"/>
      <dgm:spPr/>
    </dgm:pt>
    <dgm:pt modelId="{1D354603-C619-45CE-ACFD-5BB3CA24AB0F}" type="pres">
      <dgm:prSet presAssocID="{E9741F5E-38EC-48CC-B708-DA5FB19BE430}" presName="parTx" presStyleLbl="revTx" presStyleIdx="6" presStyleCnt="8">
        <dgm:presLayoutVars>
          <dgm:chMax val="0"/>
          <dgm:chPref val="0"/>
        </dgm:presLayoutVars>
      </dgm:prSet>
      <dgm:spPr/>
    </dgm:pt>
    <dgm:pt modelId="{49FC5D3C-CED8-48EC-AB2E-96596808C6D8}" type="pres">
      <dgm:prSet presAssocID="{C72ABD38-3303-410E-B6AB-7EAEF43437C6}" presName="sibTrans" presStyleCnt="0"/>
      <dgm:spPr/>
    </dgm:pt>
    <dgm:pt modelId="{E85977F9-EF83-4EFE-AB0A-AAA5FC0718D8}" type="pres">
      <dgm:prSet presAssocID="{BBDE78F8-985B-448F-B9D0-2BF1CB25BB36}" presName="compNode" presStyleCnt="0"/>
      <dgm:spPr/>
    </dgm:pt>
    <dgm:pt modelId="{C1496905-A9D5-4D3B-8824-BB78A4D07CF8}" type="pres">
      <dgm:prSet presAssocID="{BBDE78F8-985B-448F-B9D0-2BF1CB25BB36}" presName="bgRect" presStyleLbl="bgShp" presStyleIdx="6" presStyleCnt="7"/>
      <dgm:spPr/>
    </dgm:pt>
    <dgm:pt modelId="{523A8086-7AC9-4CF7-955E-C7CA206865F7}" type="pres">
      <dgm:prSet presAssocID="{BBDE78F8-985B-448F-B9D0-2BF1CB25BB36}" presName="iconRect" presStyleLbl="node1" presStyleIdx="6" presStyleCnt="7"/>
      <dgm:spPr>
        <a:ln>
          <a:noFill/>
        </a:ln>
      </dgm:spPr>
    </dgm:pt>
    <dgm:pt modelId="{1B1DF242-DBB5-47D5-B31F-9B26BA7168E8}" type="pres">
      <dgm:prSet presAssocID="{BBDE78F8-985B-448F-B9D0-2BF1CB25BB36}" presName="spaceRect" presStyleCnt="0"/>
      <dgm:spPr/>
    </dgm:pt>
    <dgm:pt modelId="{DCB1F3F7-6AE3-4921-B07E-AD5C20F3B241}" type="pres">
      <dgm:prSet presAssocID="{BBDE78F8-985B-448F-B9D0-2BF1CB25BB36}" presName="parTx" presStyleLbl="revTx" presStyleIdx="7" presStyleCnt="8">
        <dgm:presLayoutVars>
          <dgm:chMax val="0"/>
          <dgm:chPref val="0"/>
        </dgm:presLayoutVars>
      </dgm:prSet>
      <dgm:spPr/>
    </dgm:pt>
  </dgm:ptLst>
  <dgm:cxnLst>
    <dgm:cxn modelId="{2366D817-C79B-481B-B3E6-9677B1E99BCE}" srcId="{505E843F-C213-4A42-83DC-4D4B861A5EFA}" destId="{CA7D7B08-F780-4052-9A22-1BE29EC9B23A}" srcOrd="0" destOrd="0" parTransId="{79FAB488-7715-4E4B-BF5D-2BCDE7EA7F88}" sibTransId="{9F8DF764-235A-48F5-B3DA-838FE90BC268}"/>
    <dgm:cxn modelId="{AD3BDB18-80E7-4E7D-A050-4C232E890157}" type="presOf" srcId="{BBDE78F8-985B-448F-B9D0-2BF1CB25BB36}" destId="{DCB1F3F7-6AE3-4921-B07E-AD5C20F3B241}" srcOrd="0" destOrd="0" presId="urn:microsoft.com/office/officeart/2018/2/layout/IconVerticalSolidList"/>
    <dgm:cxn modelId="{E533823C-4E3B-4461-93ED-7DCEC8CE414B}" srcId="{505E843F-C213-4A42-83DC-4D4B861A5EFA}" destId="{BEE6F1F9-9C3B-45C8-96AD-938B6A629781}" srcOrd="4" destOrd="0" parTransId="{62197DF7-4A33-4D62-9A24-C581888DBF2C}" sibTransId="{DAE8B956-36D9-4282-86BC-DEB6228C2195}"/>
    <dgm:cxn modelId="{0EB1353E-A527-4FA6-BD9C-83B6979F64BE}" type="presOf" srcId="{BEE6F1F9-9C3B-45C8-96AD-938B6A629781}" destId="{2F2E2FE0-0485-4F41-AEC7-4B35CF1F9B2B}" srcOrd="0" destOrd="0" presId="urn:microsoft.com/office/officeart/2018/2/layout/IconVerticalSolidList"/>
    <dgm:cxn modelId="{B081C466-3CB1-445D-95CD-F9EAF1B19ABE}" srcId="{505E843F-C213-4A42-83DC-4D4B861A5EFA}" destId="{BBDE78F8-985B-448F-B9D0-2BF1CB25BB36}" srcOrd="6" destOrd="0" parTransId="{69B6FF0F-DB7D-4297-B4BD-3B628D41C0F1}" sibTransId="{7C5EA4DE-0E6B-4600-8A8D-3B8D76F97837}"/>
    <dgm:cxn modelId="{06561A70-7F9C-49A2-9B07-273B20C8A687}" srcId="{505E843F-C213-4A42-83DC-4D4B861A5EFA}" destId="{151661DD-7850-4C65-9BE8-CEA2F4C4D3C9}" srcOrd="1" destOrd="0" parTransId="{C9A94A46-AA1D-4E0D-8480-100A3B87CEC3}" sibTransId="{9F3C76AF-1168-416C-A16F-3678DA8A57D8}"/>
    <dgm:cxn modelId="{8CD85A7A-9A7A-4689-B879-153F2711C318}" type="presOf" srcId="{E2BDFE99-032D-4BD1-B3A4-88FB565460D4}" destId="{B06324FB-56E8-4FA3-ADFD-B2A3DD07FF6C}" srcOrd="0" destOrd="0" presId="urn:microsoft.com/office/officeart/2018/2/layout/IconVerticalSolidList"/>
    <dgm:cxn modelId="{B8ADCA8B-0855-4B2A-A270-687086CF524C}" srcId="{505E843F-C213-4A42-83DC-4D4B861A5EFA}" destId="{E9741F5E-38EC-48CC-B708-DA5FB19BE430}" srcOrd="5" destOrd="0" parTransId="{A300B92C-02A1-46BC-AAAA-27358106304A}" sibTransId="{C72ABD38-3303-410E-B6AB-7EAEF43437C6}"/>
    <dgm:cxn modelId="{35DD4499-D7D6-4ADB-9115-B972C0ACEB3F}" type="presOf" srcId="{AFBA8270-8D5F-43FB-BBD0-A79493ED8AFE}" destId="{EB40D732-9A5A-40F1-848D-35702EB0563B}" srcOrd="0" destOrd="0" presId="urn:microsoft.com/office/officeart/2018/2/layout/IconVerticalSolidList"/>
    <dgm:cxn modelId="{E5659FA7-159F-4D18-A082-01080B05D90A}" type="presOf" srcId="{CA7D7B08-F780-4052-9A22-1BE29EC9B23A}" destId="{2FD32656-6F5F-438F-B78E-1EECE3181F85}" srcOrd="0" destOrd="0" presId="urn:microsoft.com/office/officeart/2018/2/layout/IconVerticalSolidList"/>
    <dgm:cxn modelId="{0D81ECB3-ABED-4EAC-AB5D-EB7B350B8A91}" srcId="{505E843F-C213-4A42-83DC-4D4B861A5EFA}" destId="{AFBA8270-8D5F-43FB-BBD0-A79493ED8AFE}" srcOrd="3" destOrd="0" parTransId="{3B2F9C14-9BBF-4C1C-A642-EBC44EBC9809}" sibTransId="{83FC6DA3-F695-4FBD-97C9-00A50B3D1054}"/>
    <dgm:cxn modelId="{43A721B7-BF18-42FF-ACC1-AC1B1312DB03}" srcId="{505E843F-C213-4A42-83DC-4D4B861A5EFA}" destId="{01EFBE02-37A6-4D66-AD7B-04DE896CCA94}" srcOrd="2" destOrd="0" parTransId="{D88549B6-DAA6-4DE7-8567-A1CF48C8F70E}" sibTransId="{17B061B6-77DA-41EC-B53B-EA333FF699BA}"/>
    <dgm:cxn modelId="{B52863C0-558F-4244-B5A5-F59D913E36EF}" type="presOf" srcId="{01EFBE02-37A6-4D66-AD7B-04DE896CCA94}" destId="{446C3497-D97E-446C-AE59-88E698477AA1}" srcOrd="0" destOrd="0" presId="urn:microsoft.com/office/officeart/2018/2/layout/IconVerticalSolidList"/>
    <dgm:cxn modelId="{6D6CF9DF-B71D-4018-87E4-F5DDDDE36280}" type="presOf" srcId="{151661DD-7850-4C65-9BE8-CEA2F4C4D3C9}" destId="{95A96DED-2ED6-4EFB-92D7-2E9B450F413D}" srcOrd="0" destOrd="0" presId="urn:microsoft.com/office/officeart/2018/2/layout/IconVerticalSolidList"/>
    <dgm:cxn modelId="{7F8890E4-1636-4C62-8D9B-F0A38541E01A}" type="presOf" srcId="{E9741F5E-38EC-48CC-B708-DA5FB19BE430}" destId="{1D354603-C619-45CE-ACFD-5BB3CA24AB0F}" srcOrd="0" destOrd="0" presId="urn:microsoft.com/office/officeart/2018/2/layout/IconVerticalSolidList"/>
    <dgm:cxn modelId="{A51076E5-D4B3-4EBF-851B-DD38B24FC8A5}" srcId="{CA7D7B08-F780-4052-9A22-1BE29EC9B23A}" destId="{E2BDFE99-032D-4BD1-B3A4-88FB565460D4}" srcOrd="0" destOrd="0" parTransId="{5C12C78E-3668-4FA9-ADB5-75CE7AF7CA28}" sibTransId="{3176E33B-6B62-4664-8712-6EDE35262D3C}"/>
    <dgm:cxn modelId="{9C4F4AE8-1F7D-4C46-BD7C-6C2BB8322DD8}" srcId="{CA7D7B08-F780-4052-9A22-1BE29EC9B23A}" destId="{91626BF8-9ADC-41FB-9DC8-8110E1C87E52}" srcOrd="1" destOrd="0" parTransId="{44D3CCF2-C324-40AE-95E2-F75EAA00D214}" sibTransId="{A616FBD5-7920-4BAE-A626-7665E40D9C6E}"/>
    <dgm:cxn modelId="{784B11E9-E89C-4D96-B0BA-B9E3EC4E8681}" type="presOf" srcId="{505E843F-C213-4A42-83DC-4D4B861A5EFA}" destId="{47055D8E-9B68-4CD5-BC35-E1D69EE93140}" srcOrd="0" destOrd="0" presId="urn:microsoft.com/office/officeart/2018/2/layout/IconVerticalSolidList"/>
    <dgm:cxn modelId="{7BBFF6FC-9D0F-4700-BFC4-EECAD8A84480}" type="presOf" srcId="{91626BF8-9ADC-41FB-9DC8-8110E1C87E52}" destId="{B06324FB-56E8-4FA3-ADFD-B2A3DD07FF6C}" srcOrd="0" destOrd="1" presId="urn:microsoft.com/office/officeart/2018/2/layout/IconVerticalSolidList"/>
    <dgm:cxn modelId="{FF83C85E-151D-4EAE-9C51-C5A96D1F9FBB}" type="presParOf" srcId="{47055D8E-9B68-4CD5-BC35-E1D69EE93140}" destId="{1465A51F-B8A6-40EE-9EDD-23FE82E24462}" srcOrd="0" destOrd="0" presId="urn:microsoft.com/office/officeart/2018/2/layout/IconVerticalSolidList"/>
    <dgm:cxn modelId="{B4C5124A-5D7D-4801-A49C-C8E287A49938}" type="presParOf" srcId="{1465A51F-B8A6-40EE-9EDD-23FE82E24462}" destId="{9D5DBA40-6064-404D-AB99-865BBA342F9E}" srcOrd="0" destOrd="0" presId="urn:microsoft.com/office/officeart/2018/2/layout/IconVerticalSolidList"/>
    <dgm:cxn modelId="{2DE75020-CBDE-43E0-BAD8-E812C6A47E6A}" type="presParOf" srcId="{1465A51F-B8A6-40EE-9EDD-23FE82E24462}" destId="{F190FCA6-0A0F-4797-8247-27B4BC53DA1D}" srcOrd="1" destOrd="0" presId="urn:microsoft.com/office/officeart/2018/2/layout/IconVerticalSolidList"/>
    <dgm:cxn modelId="{B2CFA5C9-F7C8-4FA7-93F3-96AA6952BECB}" type="presParOf" srcId="{1465A51F-B8A6-40EE-9EDD-23FE82E24462}" destId="{82D318CD-2531-4BBC-A392-3AD882D7553B}" srcOrd="2" destOrd="0" presId="urn:microsoft.com/office/officeart/2018/2/layout/IconVerticalSolidList"/>
    <dgm:cxn modelId="{75DF24F0-7F70-4CCF-BAFC-BF1179267CCC}" type="presParOf" srcId="{1465A51F-B8A6-40EE-9EDD-23FE82E24462}" destId="{2FD32656-6F5F-438F-B78E-1EECE3181F85}" srcOrd="3" destOrd="0" presId="urn:microsoft.com/office/officeart/2018/2/layout/IconVerticalSolidList"/>
    <dgm:cxn modelId="{F2206393-3049-4B85-A62D-CC442FC486C6}" type="presParOf" srcId="{1465A51F-B8A6-40EE-9EDD-23FE82E24462}" destId="{B06324FB-56E8-4FA3-ADFD-B2A3DD07FF6C}" srcOrd="4" destOrd="0" presId="urn:microsoft.com/office/officeart/2018/2/layout/IconVerticalSolidList"/>
    <dgm:cxn modelId="{34EEB90D-79E1-47DC-A0CC-A91871E33EA9}" type="presParOf" srcId="{47055D8E-9B68-4CD5-BC35-E1D69EE93140}" destId="{FA0F3A7E-B3D8-420B-BB57-F432DDBBF4E4}" srcOrd="1" destOrd="0" presId="urn:microsoft.com/office/officeart/2018/2/layout/IconVerticalSolidList"/>
    <dgm:cxn modelId="{0637BA0D-CD45-49DA-9BF3-DF7026B26FCB}" type="presParOf" srcId="{47055D8E-9B68-4CD5-BC35-E1D69EE93140}" destId="{929152D0-73FA-4D49-849A-E8812AC9D726}" srcOrd="2" destOrd="0" presId="urn:microsoft.com/office/officeart/2018/2/layout/IconVerticalSolidList"/>
    <dgm:cxn modelId="{6CEF8F28-89CE-47CC-B461-55D338039B3A}" type="presParOf" srcId="{929152D0-73FA-4D49-849A-E8812AC9D726}" destId="{0B2BBFA4-7F15-4250-88E3-2E3FA2FF5049}" srcOrd="0" destOrd="0" presId="urn:microsoft.com/office/officeart/2018/2/layout/IconVerticalSolidList"/>
    <dgm:cxn modelId="{323EC983-DBFE-4DAF-9BAF-4B8A7F3B6EDE}" type="presParOf" srcId="{929152D0-73FA-4D49-849A-E8812AC9D726}" destId="{1828870E-8DF9-48FB-BF73-D7F16B62119E}" srcOrd="1" destOrd="0" presId="urn:microsoft.com/office/officeart/2018/2/layout/IconVerticalSolidList"/>
    <dgm:cxn modelId="{D0FC6316-66B9-4F7E-B823-492761724951}" type="presParOf" srcId="{929152D0-73FA-4D49-849A-E8812AC9D726}" destId="{449090D9-7EA0-461E-9707-3B3916F4697A}" srcOrd="2" destOrd="0" presId="urn:microsoft.com/office/officeart/2018/2/layout/IconVerticalSolidList"/>
    <dgm:cxn modelId="{75056931-9A61-4C24-A58B-36ED4A8F4D69}" type="presParOf" srcId="{929152D0-73FA-4D49-849A-E8812AC9D726}" destId="{95A96DED-2ED6-4EFB-92D7-2E9B450F413D}" srcOrd="3" destOrd="0" presId="urn:microsoft.com/office/officeart/2018/2/layout/IconVerticalSolidList"/>
    <dgm:cxn modelId="{14ED246A-A9DA-48DC-9E59-92197CEAAF51}" type="presParOf" srcId="{47055D8E-9B68-4CD5-BC35-E1D69EE93140}" destId="{21D35B85-3320-4A9E-926B-56F19F1D83BC}" srcOrd="3" destOrd="0" presId="urn:microsoft.com/office/officeart/2018/2/layout/IconVerticalSolidList"/>
    <dgm:cxn modelId="{256A12D6-5419-4C92-AD72-E3317FF87EE3}" type="presParOf" srcId="{47055D8E-9B68-4CD5-BC35-E1D69EE93140}" destId="{2EFED01F-1B68-44CC-826A-3B17AAB23C8C}" srcOrd="4" destOrd="0" presId="urn:microsoft.com/office/officeart/2018/2/layout/IconVerticalSolidList"/>
    <dgm:cxn modelId="{C16E77EA-2C07-480D-9A98-8B84A766B7FA}" type="presParOf" srcId="{2EFED01F-1B68-44CC-826A-3B17AAB23C8C}" destId="{8676B964-9C6A-45ED-86A6-D6F4DCDB7E64}" srcOrd="0" destOrd="0" presId="urn:microsoft.com/office/officeart/2018/2/layout/IconVerticalSolidList"/>
    <dgm:cxn modelId="{CF09EDC9-CA66-4B61-8E8B-19B855385210}" type="presParOf" srcId="{2EFED01F-1B68-44CC-826A-3B17AAB23C8C}" destId="{E328D6E7-4557-42AC-8368-B8E4403656F5}" srcOrd="1" destOrd="0" presId="urn:microsoft.com/office/officeart/2018/2/layout/IconVerticalSolidList"/>
    <dgm:cxn modelId="{1C7B138F-6397-431D-879D-5D71AAA0D0B8}" type="presParOf" srcId="{2EFED01F-1B68-44CC-826A-3B17AAB23C8C}" destId="{AC869F1A-B430-4E5D-AE16-045085D30CB5}" srcOrd="2" destOrd="0" presId="urn:microsoft.com/office/officeart/2018/2/layout/IconVerticalSolidList"/>
    <dgm:cxn modelId="{7441C674-A64D-4413-829C-9C9E861ADDE8}" type="presParOf" srcId="{2EFED01F-1B68-44CC-826A-3B17AAB23C8C}" destId="{446C3497-D97E-446C-AE59-88E698477AA1}" srcOrd="3" destOrd="0" presId="urn:microsoft.com/office/officeart/2018/2/layout/IconVerticalSolidList"/>
    <dgm:cxn modelId="{4E1DED9D-8501-4F9E-8E7E-27691D2B686D}" type="presParOf" srcId="{47055D8E-9B68-4CD5-BC35-E1D69EE93140}" destId="{329826AD-4268-4A3A-868E-104806429043}" srcOrd="5" destOrd="0" presId="urn:microsoft.com/office/officeart/2018/2/layout/IconVerticalSolidList"/>
    <dgm:cxn modelId="{66AD9759-CAD3-4320-A631-FC30B193CECD}" type="presParOf" srcId="{47055D8E-9B68-4CD5-BC35-E1D69EE93140}" destId="{37B6B079-B29F-4890-9B8B-DFABA8C65B58}" srcOrd="6" destOrd="0" presId="urn:microsoft.com/office/officeart/2018/2/layout/IconVerticalSolidList"/>
    <dgm:cxn modelId="{5F1B5976-F011-43DA-9111-4A07A69C2FFE}" type="presParOf" srcId="{37B6B079-B29F-4890-9B8B-DFABA8C65B58}" destId="{D2900F59-48E9-4E8F-9342-E0F96D1EE8F3}" srcOrd="0" destOrd="0" presId="urn:microsoft.com/office/officeart/2018/2/layout/IconVerticalSolidList"/>
    <dgm:cxn modelId="{EE49D4D9-F301-4488-B7D6-A765069B0A79}" type="presParOf" srcId="{37B6B079-B29F-4890-9B8B-DFABA8C65B58}" destId="{94FF83A2-2411-4EE1-BA6A-C2D00DE4A5C3}" srcOrd="1" destOrd="0" presId="urn:microsoft.com/office/officeart/2018/2/layout/IconVerticalSolidList"/>
    <dgm:cxn modelId="{FC73CC45-1FF6-4885-86D0-A8C0D37D1F76}" type="presParOf" srcId="{37B6B079-B29F-4890-9B8B-DFABA8C65B58}" destId="{DDA1CFE7-14E9-4D0C-AC93-1D264B00B6CE}" srcOrd="2" destOrd="0" presId="urn:microsoft.com/office/officeart/2018/2/layout/IconVerticalSolidList"/>
    <dgm:cxn modelId="{03A852A6-FA03-44C8-BABC-D2E715333DDE}" type="presParOf" srcId="{37B6B079-B29F-4890-9B8B-DFABA8C65B58}" destId="{EB40D732-9A5A-40F1-848D-35702EB0563B}" srcOrd="3" destOrd="0" presId="urn:microsoft.com/office/officeart/2018/2/layout/IconVerticalSolidList"/>
    <dgm:cxn modelId="{DAD34B10-770C-47D2-BE26-B833B6DBC79C}" type="presParOf" srcId="{47055D8E-9B68-4CD5-BC35-E1D69EE93140}" destId="{6CF75EEF-1E11-4855-B1E5-992696D524B5}" srcOrd="7" destOrd="0" presId="urn:microsoft.com/office/officeart/2018/2/layout/IconVerticalSolidList"/>
    <dgm:cxn modelId="{4C6FFE5D-7627-4FC1-8149-B3E28C47C1B6}" type="presParOf" srcId="{47055D8E-9B68-4CD5-BC35-E1D69EE93140}" destId="{EAF7E0DA-DEF8-4535-B56D-464BE925A71F}" srcOrd="8" destOrd="0" presId="urn:microsoft.com/office/officeart/2018/2/layout/IconVerticalSolidList"/>
    <dgm:cxn modelId="{AACB0800-5816-4870-8CE4-3B238AF64CD9}" type="presParOf" srcId="{EAF7E0DA-DEF8-4535-B56D-464BE925A71F}" destId="{21B35EF0-38A4-4334-A459-16EE710A7287}" srcOrd="0" destOrd="0" presId="urn:microsoft.com/office/officeart/2018/2/layout/IconVerticalSolidList"/>
    <dgm:cxn modelId="{1BB56081-33E4-41D3-989C-B932F2B209CA}" type="presParOf" srcId="{EAF7E0DA-DEF8-4535-B56D-464BE925A71F}" destId="{A592E244-DDE1-452B-9E42-891BAFDC45C4}" srcOrd="1" destOrd="0" presId="urn:microsoft.com/office/officeart/2018/2/layout/IconVerticalSolidList"/>
    <dgm:cxn modelId="{14323084-0BFE-4988-B131-416F1DC271B1}" type="presParOf" srcId="{EAF7E0DA-DEF8-4535-B56D-464BE925A71F}" destId="{9C6920B2-889E-4801-B966-31588A3DCB05}" srcOrd="2" destOrd="0" presId="urn:microsoft.com/office/officeart/2018/2/layout/IconVerticalSolidList"/>
    <dgm:cxn modelId="{B31C75F9-F6B4-4940-B158-469D4734DE79}" type="presParOf" srcId="{EAF7E0DA-DEF8-4535-B56D-464BE925A71F}" destId="{2F2E2FE0-0485-4F41-AEC7-4B35CF1F9B2B}" srcOrd="3" destOrd="0" presId="urn:microsoft.com/office/officeart/2018/2/layout/IconVerticalSolidList"/>
    <dgm:cxn modelId="{ED3D15FD-5C47-41A7-8F6C-2CC627F73FC9}" type="presParOf" srcId="{47055D8E-9B68-4CD5-BC35-E1D69EE93140}" destId="{0E1D4040-94D2-4BA3-8890-663AAFC18494}" srcOrd="9" destOrd="0" presId="urn:microsoft.com/office/officeart/2018/2/layout/IconVerticalSolidList"/>
    <dgm:cxn modelId="{DBDF64A7-52DD-4651-8FC6-ABF555DD34DE}" type="presParOf" srcId="{47055D8E-9B68-4CD5-BC35-E1D69EE93140}" destId="{55A0794C-8D48-4548-BC4D-3A4EDDCCB8B8}" srcOrd="10" destOrd="0" presId="urn:microsoft.com/office/officeart/2018/2/layout/IconVerticalSolidList"/>
    <dgm:cxn modelId="{31BD7197-23DF-4872-896C-EAE883CDEA82}" type="presParOf" srcId="{55A0794C-8D48-4548-BC4D-3A4EDDCCB8B8}" destId="{F00DA497-07F9-43AB-AE4C-6F4F120D82C7}" srcOrd="0" destOrd="0" presId="urn:microsoft.com/office/officeart/2018/2/layout/IconVerticalSolidList"/>
    <dgm:cxn modelId="{963BDB42-E305-4FFE-992A-3DA3B3DEDEC9}" type="presParOf" srcId="{55A0794C-8D48-4548-BC4D-3A4EDDCCB8B8}" destId="{850314F4-E1D8-4841-9CA8-3863DB6C456F}" srcOrd="1" destOrd="0" presId="urn:microsoft.com/office/officeart/2018/2/layout/IconVerticalSolidList"/>
    <dgm:cxn modelId="{2F47C436-7AA3-42D8-B2A4-C5ACF2F29074}" type="presParOf" srcId="{55A0794C-8D48-4548-BC4D-3A4EDDCCB8B8}" destId="{9D957359-BAF3-463C-8ECB-6238C451F762}" srcOrd="2" destOrd="0" presId="urn:microsoft.com/office/officeart/2018/2/layout/IconVerticalSolidList"/>
    <dgm:cxn modelId="{BA91C54F-3C72-4EE9-826E-44466EDD271D}" type="presParOf" srcId="{55A0794C-8D48-4548-BC4D-3A4EDDCCB8B8}" destId="{1D354603-C619-45CE-ACFD-5BB3CA24AB0F}" srcOrd="3" destOrd="0" presId="urn:microsoft.com/office/officeart/2018/2/layout/IconVerticalSolidList"/>
    <dgm:cxn modelId="{3E9C6059-BDB0-4EF7-8944-5B1D0FCB4E77}" type="presParOf" srcId="{47055D8E-9B68-4CD5-BC35-E1D69EE93140}" destId="{49FC5D3C-CED8-48EC-AB2E-96596808C6D8}" srcOrd="11" destOrd="0" presId="urn:microsoft.com/office/officeart/2018/2/layout/IconVerticalSolidList"/>
    <dgm:cxn modelId="{E3DFB137-136E-42F1-9411-B8B88CC2928F}" type="presParOf" srcId="{47055D8E-9B68-4CD5-BC35-E1D69EE93140}" destId="{E85977F9-EF83-4EFE-AB0A-AAA5FC0718D8}" srcOrd="12" destOrd="0" presId="urn:microsoft.com/office/officeart/2018/2/layout/IconVerticalSolidList"/>
    <dgm:cxn modelId="{97ED71C4-C101-43CE-B89B-FE68B4B5CE1B}" type="presParOf" srcId="{E85977F9-EF83-4EFE-AB0A-AAA5FC0718D8}" destId="{C1496905-A9D5-4D3B-8824-BB78A4D07CF8}" srcOrd="0" destOrd="0" presId="urn:microsoft.com/office/officeart/2018/2/layout/IconVerticalSolidList"/>
    <dgm:cxn modelId="{DCE8E1A7-4F25-4F98-9CC5-3EC204B57D2F}" type="presParOf" srcId="{E85977F9-EF83-4EFE-AB0A-AAA5FC0718D8}" destId="{523A8086-7AC9-4CF7-955E-C7CA206865F7}" srcOrd="1" destOrd="0" presId="urn:microsoft.com/office/officeart/2018/2/layout/IconVerticalSolidList"/>
    <dgm:cxn modelId="{D69682B8-05B6-4ED0-9CC1-95C615FDC8F0}" type="presParOf" srcId="{E85977F9-EF83-4EFE-AB0A-AAA5FC0718D8}" destId="{1B1DF242-DBB5-47D5-B31F-9B26BA7168E8}" srcOrd="2" destOrd="0" presId="urn:microsoft.com/office/officeart/2018/2/layout/IconVerticalSolidList"/>
    <dgm:cxn modelId="{99F07A86-3AB6-4B9F-B2FE-532B77574221}" type="presParOf" srcId="{E85977F9-EF83-4EFE-AB0A-AAA5FC0718D8}" destId="{DCB1F3F7-6AE3-4921-B07E-AD5C20F3B2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46E2AF-8537-44A7-A05A-75F192883A97}"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42806E89-E2E4-43E0-8B2A-003E85299932}">
      <dgm:prSet/>
      <dgm:spPr/>
      <dgm:t>
        <a:bodyPr/>
        <a:lstStyle/>
        <a:p>
          <a:pPr>
            <a:lnSpc>
              <a:spcPct val="100000"/>
            </a:lnSpc>
            <a:defRPr b="1"/>
          </a:pPr>
          <a:r>
            <a:rPr lang="en-MY"/>
            <a:t>Step 4: Use a Random Mechanism</a:t>
          </a:r>
          <a:endParaRPr lang="en-US"/>
        </a:p>
      </dgm:t>
    </dgm:pt>
    <dgm:pt modelId="{68EA593B-FA00-4C9B-8E28-57ADFD6D6305}" type="parTrans" cxnId="{1E143B7A-42FD-4343-823B-A97A7758D3FE}">
      <dgm:prSet/>
      <dgm:spPr/>
      <dgm:t>
        <a:bodyPr/>
        <a:lstStyle/>
        <a:p>
          <a:endParaRPr lang="en-US"/>
        </a:p>
      </dgm:t>
    </dgm:pt>
    <dgm:pt modelId="{98ED39D8-B5F8-4372-B84E-06796FD24541}" type="sibTrans" cxnId="{1E143B7A-42FD-4343-823B-A97A7758D3FE}">
      <dgm:prSet/>
      <dgm:spPr/>
      <dgm:t>
        <a:bodyPr/>
        <a:lstStyle/>
        <a:p>
          <a:endParaRPr lang="en-US"/>
        </a:p>
      </dgm:t>
    </dgm:pt>
    <dgm:pt modelId="{098A0523-0D17-4CDA-BDA2-D3D43C4E1342}">
      <dgm:prSet/>
      <dgm:spPr/>
      <dgm:t>
        <a:bodyPr/>
        <a:lstStyle/>
        <a:p>
          <a:pPr>
            <a:lnSpc>
              <a:spcPct val="100000"/>
            </a:lnSpc>
          </a:pPr>
          <a:r>
            <a:rPr lang="en-MY"/>
            <a:t>Utilize a random number generator or draw lots to select 100 unique numbers between 1 and 1000.</a:t>
          </a:r>
          <a:endParaRPr lang="en-US"/>
        </a:p>
      </dgm:t>
    </dgm:pt>
    <dgm:pt modelId="{C26E3A27-DB94-4A1B-999A-BFF937A1DA03}" type="parTrans" cxnId="{14A6966C-571C-42A8-AA19-FE5511AB5146}">
      <dgm:prSet/>
      <dgm:spPr/>
      <dgm:t>
        <a:bodyPr/>
        <a:lstStyle/>
        <a:p>
          <a:endParaRPr lang="en-US"/>
        </a:p>
      </dgm:t>
    </dgm:pt>
    <dgm:pt modelId="{6F2B4A57-3059-47C6-8797-450795797E75}" type="sibTrans" cxnId="{14A6966C-571C-42A8-AA19-FE5511AB5146}">
      <dgm:prSet/>
      <dgm:spPr/>
      <dgm:t>
        <a:bodyPr/>
        <a:lstStyle/>
        <a:p>
          <a:endParaRPr lang="en-US"/>
        </a:p>
      </dgm:t>
    </dgm:pt>
    <dgm:pt modelId="{23012ED3-7112-405B-ABC2-40025CD48280}">
      <dgm:prSet/>
      <dgm:spPr/>
      <dgm:t>
        <a:bodyPr/>
        <a:lstStyle/>
        <a:p>
          <a:pPr>
            <a:lnSpc>
              <a:spcPct val="100000"/>
            </a:lnSpc>
          </a:pPr>
          <a:r>
            <a:rPr lang="en-MY"/>
            <a:t>For example, you can use a computer-based random number generator or a random number table to generate 100 random numbers between 1 and 1000.</a:t>
          </a:r>
          <a:endParaRPr lang="en-US"/>
        </a:p>
      </dgm:t>
    </dgm:pt>
    <dgm:pt modelId="{FDA281A9-EE97-487C-930B-0EF2BB45C267}" type="parTrans" cxnId="{792DFCD2-F42E-4234-B8AE-A03F33F197F0}">
      <dgm:prSet/>
      <dgm:spPr/>
      <dgm:t>
        <a:bodyPr/>
        <a:lstStyle/>
        <a:p>
          <a:endParaRPr lang="en-US"/>
        </a:p>
      </dgm:t>
    </dgm:pt>
    <dgm:pt modelId="{0277C704-B58B-45B0-9B3A-86884BEC8EF6}" type="sibTrans" cxnId="{792DFCD2-F42E-4234-B8AE-A03F33F197F0}">
      <dgm:prSet/>
      <dgm:spPr/>
      <dgm:t>
        <a:bodyPr/>
        <a:lstStyle/>
        <a:p>
          <a:endParaRPr lang="en-US"/>
        </a:p>
      </dgm:t>
    </dgm:pt>
    <dgm:pt modelId="{0BB6B909-6A30-44FA-894A-FA9FD033B7CA}">
      <dgm:prSet/>
      <dgm:spPr/>
      <dgm:t>
        <a:bodyPr/>
        <a:lstStyle/>
        <a:p>
          <a:pPr>
            <a:lnSpc>
              <a:spcPct val="100000"/>
            </a:lnSpc>
            <a:defRPr b="1"/>
          </a:pPr>
          <a:r>
            <a:rPr lang="en-MY"/>
            <a:t>Step 5: Collect the Sample</a:t>
          </a:r>
          <a:endParaRPr lang="en-US"/>
        </a:p>
      </dgm:t>
    </dgm:pt>
    <dgm:pt modelId="{53BA7D65-14D6-40A2-B835-C1DD00FAE720}" type="parTrans" cxnId="{A3540B61-BF8E-4EC7-8530-7B1204318B26}">
      <dgm:prSet/>
      <dgm:spPr/>
      <dgm:t>
        <a:bodyPr/>
        <a:lstStyle/>
        <a:p>
          <a:endParaRPr lang="en-US"/>
        </a:p>
      </dgm:t>
    </dgm:pt>
    <dgm:pt modelId="{D8B0C381-9E38-4A6E-9D43-D35609575A6D}" type="sibTrans" cxnId="{A3540B61-BF8E-4EC7-8530-7B1204318B26}">
      <dgm:prSet/>
      <dgm:spPr/>
      <dgm:t>
        <a:bodyPr/>
        <a:lstStyle/>
        <a:p>
          <a:endParaRPr lang="en-US"/>
        </a:p>
      </dgm:t>
    </dgm:pt>
    <dgm:pt modelId="{1AD38DD0-5151-4E09-A8A4-64A155ED6E42}">
      <dgm:prSet/>
      <dgm:spPr/>
      <dgm:t>
        <a:bodyPr/>
        <a:lstStyle/>
        <a:p>
          <a:pPr>
            <a:lnSpc>
              <a:spcPct val="100000"/>
            </a:lnSpc>
          </a:pPr>
          <a:r>
            <a:rPr lang="en-MY"/>
            <a:t>The students corresponding to the 100 selected numbers are included in the sample.</a:t>
          </a:r>
          <a:endParaRPr lang="en-US"/>
        </a:p>
      </dgm:t>
    </dgm:pt>
    <dgm:pt modelId="{5373480F-C402-47F2-90B5-7E04E7E5F53C}" type="parTrans" cxnId="{08D6BC5B-1772-4C33-B20E-6BC599948DEF}">
      <dgm:prSet/>
      <dgm:spPr/>
      <dgm:t>
        <a:bodyPr/>
        <a:lstStyle/>
        <a:p>
          <a:endParaRPr lang="en-US"/>
        </a:p>
      </dgm:t>
    </dgm:pt>
    <dgm:pt modelId="{0D5A54E9-9DF5-4BA5-8295-0AAE11C06211}" type="sibTrans" cxnId="{08D6BC5B-1772-4C33-B20E-6BC599948DEF}">
      <dgm:prSet/>
      <dgm:spPr/>
      <dgm:t>
        <a:bodyPr/>
        <a:lstStyle/>
        <a:p>
          <a:endParaRPr lang="en-US"/>
        </a:p>
      </dgm:t>
    </dgm:pt>
    <dgm:pt modelId="{D11585FE-2557-41E4-B260-D4D360B3F6FF}">
      <dgm:prSet/>
      <dgm:spPr/>
      <dgm:t>
        <a:bodyPr/>
        <a:lstStyle/>
        <a:p>
          <a:pPr>
            <a:lnSpc>
              <a:spcPct val="100000"/>
            </a:lnSpc>
          </a:pPr>
          <a:r>
            <a:rPr lang="en-MY"/>
            <a:t>These selected students are then approached to participate in the survey.</a:t>
          </a:r>
          <a:endParaRPr lang="en-US"/>
        </a:p>
      </dgm:t>
    </dgm:pt>
    <dgm:pt modelId="{DC042891-A7B7-4099-9E64-7D8F1A917EA0}" type="parTrans" cxnId="{88FE8E7D-E55C-4F6C-97CE-5CAFB192521E}">
      <dgm:prSet/>
      <dgm:spPr/>
      <dgm:t>
        <a:bodyPr/>
        <a:lstStyle/>
        <a:p>
          <a:endParaRPr lang="en-US"/>
        </a:p>
      </dgm:t>
    </dgm:pt>
    <dgm:pt modelId="{B8195D46-ED11-495E-95AD-D9C8DAA2A75E}" type="sibTrans" cxnId="{88FE8E7D-E55C-4F6C-97CE-5CAFB192521E}">
      <dgm:prSet/>
      <dgm:spPr/>
      <dgm:t>
        <a:bodyPr/>
        <a:lstStyle/>
        <a:p>
          <a:endParaRPr lang="en-US"/>
        </a:p>
      </dgm:t>
    </dgm:pt>
    <dgm:pt modelId="{43A42A8D-D593-4FE0-A38B-2919FABECDDC}">
      <dgm:prSet/>
      <dgm:spPr/>
      <dgm:t>
        <a:bodyPr/>
        <a:lstStyle/>
        <a:p>
          <a:pPr>
            <a:lnSpc>
              <a:spcPct val="100000"/>
            </a:lnSpc>
            <a:defRPr b="1"/>
          </a:pPr>
          <a:r>
            <a:rPr lang="en-MY"/>
            <a:t>Result:</a:t>
          </a:r>
          <a:endParaRPr lang="en-US"/>
        </a:p>
      </dgm:t>
    </dgm:pt>
    <dgm:pt modelId="{1719C5DF-2E50-46E6-8CE6-BFF3B0E7C7BF}" type="parTrans" cxnId="{64464E39-BC99-478C-8693-61C5D99D1316}">
      <dgm:prSet/>
      <dgm:spPr/>
      <dgm:t>
        <a:bodyPr/>
        <a:lstStyle/>
        <a:p>
          <a:endParaRPr lang="en-US"/>
        </a:p>
      </dgm:t>
    </dgm:pt>
    <dgm:pt modelId="{6C061878-C4D3-4724-A1EE-C62E4C8B9B29}" type="sibTrans" cxnId="{64464E39-BC99-478C-8693-61C5D99D1316}">
      <dgm:prSet/>
      <dgm:spPr/>
      <dgm:t>
        <a:bodyPr/>
        <a:lstStyle/>
        <a:p>
          <a:endParaRPr lang="en-US"/>
        </a:p>
      </dgm:t>
    </dgm:pt>
    <dgm:pt modelId="{68495AE9-3296-4FAB-B733-B8A8D602BB70}">
      <dgm:prSet/>
      <dgm:spPr/>
      <dgm:t>
        <a:bodyPr/>
        <a:lstStyle/>
        <a:p>
          <a:pPr>
            <a:lnSpc>
              <a:spcPct val="100000"/>
            </a:lnSpc>
          </a:pPr>
          <a:r>
            <a:rPr lang="en-MY"/>
            <a:t>You now have a random sample of 100 students from the university to participate in your study-on-study habits.</a:t>
          </a:r>
          <a:endParaRPr lang="en-US"/>
        </a:p>
      </dgm:t>
    </dgm:pt>
    <dgm:pt modelId="{22B0EEBD-6DBF-4BA8-B12A-935C4F31FB47}" type="parTrans" cxnId="{993C9CE0-327C-4875-8418-2EA75E836E42}">
      <dgm:prSet/>
      <dgm:spPr/>
      <dgm:t>
        <a:bodyPr/>
        <a:lstStyle/>
        <a:p>
          <a:endParaRPr lang="en-US"/>
        </a:p>
      </dgm:t>
    </dgm:pt>
    <dgm:pt modelId="{1803A84F-C3F0-46CB-A662-C98970F00A8D}" type="sibTrans" cxnId="{993C9CE0-327C-4875-8418-2EA75E836E42}">
      <dgm:prSet/>
      <dgm:spPr/>
      <dgm:t>
        <a:bodyPr/>
        <a:lstStyle/>
        <a:p>
          <a:endParaRPr lang="en-US"/>
        </a:p>
      </dgm:t>
    </dgm:pt>
    <dgm:pt modelId="{616A5FAC-2BDF-46DC-8C7B-DDA43C54C593}">
      <dgm:prSet/>
      <dgm:spPr/>
      <dgm:t>
        <a:bodyPr/>
        <a:lstStyle/>
        <a:p>
          <a:pPr>
            <a:lnSpc>
              <a:spcPct val="100000"/>
            </a:lnSpc>
            <a:defRPr b="1"/>
          </a:pPr>
          <a:r>
            <a:rPr lang="en-MY"/>
            <a:t>Notes:</a:t>
          </a:r>
          <a:endParaRPr lang="en-US"/>
        </a:p>
      </dgm:t>
    </dgm:pt>
    <dgm:pt modelId="{8ABBE720-63DC-4DAE-94E9-9AD75D683F64}" type="parTrans" cxnId="{93474726-F617-4D74-A9F4-8E3EDA1E087B}">
      <dgm:prSet/>
      <dgm:spPr/>
      <dgm:t>
        <a:bodyPr/>
        <a:lstStyle/>
        <a:p>
          <a:endParaRPr lang="en-US"/>
        </a:p>
      </dgm:t>
    </dgm:pt>
    <dgm:pt modelId="{57A416C3-6B89-4809-8D86-EC84FD750FF8}" type="sibTrans" cxnId="{93474726-F617-4D74-A9F4-8E3EDA1E087B}">
      <dgm:prSet/>
      <dgm:spPr/>
      <dgm:t>
        <a:bodyPr/>
        <a:lstStyle/>
        <a:p>
          <a:endParaRPr lang="en-US"/>
        </a:p>
      </dgm:t>
    </dgm:pt>
    <dgm:pt modelId="{9FAF4E0C-DB5A-4034-9A73-B63E33E2870D}">
      <dgm:prSet/>
      <dgm:spPr/>
      <dgm:t>
        <a:bodyPr/>
        <a:lstStyle/>
        <a:p>
          <a:pPr>
            <a:lnSpc>
              <a:spcPct val="100000"/>
            </a:lnSpc>
          </a:pPr>
          <a:r>
            <a:rPr lang="en-MY"/>
            <a:t>This is a simple random sampling example where each student had an equal chance of being selected.</a:t>
          </a:r>
          <a:endParaRPr lang="en-US"/>
        </a:p>
      </dgm:t>
    </dgm:pt>
    <dgm:pt modelId="{267EF20B-1E40-471D-B6AB-93010885B7DB}" type="parTrans" cxnId="{F0378231-8AF8-45CB-B636-7CFC3CFC228A}">
      <dgm:prSet/>
      <dgm:spPr/>
      <dgm:t>
        <a:bodyPr/>
        <a:lstStyle/>
        <a:p>
          <a:endParaRPr lang="en-US"/>
        </a:p>
      </dgm:t>
    </dgm:pt>
    <dgm:pt modelId="{D5FB19D7-F825-49A0-A97F-3CE77C14D920}" type="sibTrans" cxnId="{F0378231-8AF8-45CB-B636-7CFC3CFC228A}">
      <dgm:prSet/>
      <dgm:spPr/>
      <dgm:t>
        <a:bodyPr/>
        <a:lstStyle/>
        <a:p>
          <a:endParaRPr lang="en-US"/>
        </a:p>
      </dgm:t>
    </dgm:pt>
    <dgm:pt modelId="{F373A9E3-C3DF-421F-B432-34F59ECB8BE2}">
      <dgm:prSet/>
      <dgm:spPr/>
      <dgm:t>
        <a:bodyPr/>
        <a:lstStyle/>
        <a:p>
          <a:pPr>
            <a:lnSpc>
              <a:spcPct val="100000"/>
            </a:lnSpc>
          </a:pPr>
          <a:r>
            <a:rPr lang="en-MY"/>
            <a:t>Ensure that the selected random numbers are unique to avoid sampling the same individual more than once.</a:t>
          </a:r>
          <a:endParaRPr lang="en-US"/>
        </a:p>
      </dgm:t>
    </dgm:pt>
    <dgm:pt modelId="{B28D27B5-66C6-4514-9BC6-1D933CF648ED}" type="parTrans" cxnId="{CFFBC6AD-08EF-4790-8D26-4A1255E426A7}">
      <dgm:prSet/>
      <dgm:spPr/>
      <dgm:t>
        <a:bodyPr/>
        <a:lstStyle/>
        <a:p>
          <a:endParaRPr lang="en-US"/>
        </a:p>
      </dgm:t>
    </dgm:pt>
    <dgm:pt modelId="{64795091-1227-4A69-81D2-D7238DD44DE5}" type="sibTrans" cxnId="{CFFBC6AD-08EF-4790-8D26-4A1255E426A7}">
      <dgm:prSet/>
      <dgm:spPr/>
      <dgm:t>
        <a:bodyPr/>
        <a:lstStyle/>
        <a:p>
          <a:endParaRPr lang="en-US"/>
        </a:p>
      </dgm:t>
    </dgm:pt>
    <dgm:pt modelId="{467B123D-B5A0-4046-B732-52FAEC99A773}">
      <dgm:prSet/>
      <dgm:spPr/>
      <dgm:t>
        <a:bodyPr/>
        <a:lstStyle/>
        <a:p>
          <a:pPr>
            <a:lnSpc>
              <a:spcPct val="100000"/>
            </a:lnSpc>
          </a:pPr>
          <a:r>
            <a:rPr lang="en-MY"/>
            <a:t>The sample obtained through this method is assumed to be representative of the entire population, allowing for generalization of the survey results to all students in the university, with a calculable margin of error.</a:t>
          </a:r>
          <a:endParaRPr lang="en-US"/>
        </a:p>
      </dgm:t>
    </dgm:pt>
    <dgm:pt modelId="{2D904CA0-1162-4622-BD29-A2415D0B07E1}" type="parTrans" cxnId="{B86EEDED-6085-49AA-A96A-B1F1AE8B6193}">
      <dgm:prSet/>
      <dgm:spPr/>
      <dgm:t>
        <a:bodyPr/>
        <a:lstStyle/>
        <a:p>
          <a:endParaRPr lang="en-US"/>
        </a:p>
      </dgm:t>
    </dgm:pt>
    <dgm:pt modelId="{DB147CE1-F53A-4781-8782-5FE01C8A469B}" type="sibTrans" cxnId="{B86EEDED-6085-49AA-A96A-B1F1AE8B6193}">
      <dgm:prSet/>
      <dgm:spPr/>
      <dgm:t>
        <a:bodyPr/>
        <a:lstStyle/>
        <a:p>
          <a:endParaRPr lang="en-US"/>
        </a:p>
      </dgm:t>
    </dgm:pt>
    <dgm:pt modelId="{69FA9870-7487-4754-9165-5B55C2488FBF}">
      <dgm:prSet/>
      <dgm:spPr/>
      <dgm:t>
        <a:bodyPr/>
        <a:lstStyle/>
        <a:p>
          <a:pPr>
            <a:lnSpc>
              <a:spcPct val="100000"/>
            </a:lnSpc>
          </a:pPr>
          <a:r>
            <a:rPr lang="en-MY"/>
            <a:t>This process ensures that every student has an equal opportunity to be included in the sample, reducing selection bias and allowing for the generalization of the survey results to the entire student population of the university.</a:t>
          </a:r>
          <a:endParaRPr lang="en-US"/>
        </a:p>
      </dgm:t>
    </dgm:pt>
    <dgm:pt modelId="{92374E5D-1C6B-44DE-9A12-9399C007A4E2}" type="parTrans" cxnId="{80CA9AB7-9A35-493E-A0BA-FC5F7C7E1F08}">
      <dgm:prSet/>
      <dgm:spPr/>
      <dgm:t>
        <a:bodyPr/>
        <a:lstStyle/>
        <a:p>
          <a:endParaRPr lang="en-US"/>
        </a:p>
      </dgm:t>
    </dgm:pt>
    <dgm:pt modelId="{1A1E8568-1D8F-449B-83EA-BAFC96475900}" type="sibTrans" cxnId="{80CA9AB7-9A35-493E-A0BA-FC5F7C7E1F08}">
      <dgm:prSet/>
      <dgm:spPr/>
      <dgm:t>
        <a:bodyPr/>
        <a:lstStyle/>
        <a:p>
          <a:endParaRPr lang="en-US"/>
        </a:p>
      </dgm:t>
    </dgm:pt>
    <dgm:pt modelId="{61BFE59D-4AD6-4FE3-A04A-BA09B235FB4A}" type="pres">
      <dgm:prSet presAssocID="{E646E2AF-8537-44A7-A05A-75F192883A97}" presName="root" presStyleCnt="0">
        <dgm:presLayoutVars>
          <dgm:dir/>
          <dgm:resizeHandles val="exact"/>
        </dgm:presLayoutVars>
      </dgm:prSet>
      <dgm:spPr/>
    </dgm:pt>
    <dgm:pt modelId="{DA1241A6-62C6-4CC6-966F-85960A706E63}" type="pres">
      <dgm:prSet presAssocID="{42806E89-E2E4-43E0-8B2A-003E85299932}" presName="compNode" presStyleCnt="0"/>
      <dgm:spPr/>
    </dgm:pt>
    <dgm:pt modelId="{78A679AA-5007-4BBB-A947-3A4D8E6269F6}" type="pres">
      <dgm:prSet presAssocID="{42806E89-E2E4-43E0-8B2A-003E852999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E37DB28A-2B90-46FF-995B-045786FC6B31}" type="pres">
      <dgm:prSet presAssocID="{42806E89-E2E4-43E0-8B2A-003E85299932}" presName="iconSpace" presStyleCnt="0"/>
      <dgm:spPr/>
    </dgm:pt>
    <dgm:pt modelId="{067F2311-F22C-4D6F-A242-7B3B8526B846}" type="pres">
      <dgm:prSet presAssocID="{42806E89-E2E4-43E0-8B2A-003E85299932}" presName="parTx" presStyleLbl="revTx" presStyleIdx="0" presStyleCnt="8">
        <dgm:presLayoutVars>
          <dgm:chMax val="0"/>
          <dgm:chPref val="0"/>
        </dgm:presLayoutVars>
      </dgm:prSet>
      <dgm:spPr/>
    </dgm:pt>
    <dgm:pt modelId="{7FD89162-5E0F-4C66-BC29-188EC9106464}" type="pres">
      <dgm:prSet presAssocID="{42806E89-E2E4-43E0-8B2A-003E85299932}" presName="txSpace" presStyleCnt="0"/>
      <dgm:spPr/>
    </dgm:pt>
    <dgm:pt modelId="{F925ADA7-36DD-49FD-B063-38F683EEAB86}" type="pres">
      <dgm:prSet presAssocID="{42806E89-E2E4-43E0-8B2A-003E85299932}" presName="desTx" presStyleLbl="revTx" presStyleIdx="1" presStyleCnt="8">
        <dgm:presLayoutVars/>
      </dgm:prSet>
      <dgm:spPr/>
    </dgm:pt>
    <dgm:pt modelId="{2144E1FB-0DB1-4841-A8E0-69ED4ACA3208}" type="pres">
      <dgm:prSet presAssocID="{98ED39D8-B5F8-4372-B84E-06796FD24541}" presName="sibTrans" presStyleCnt="0"/>
      <dgm:spPr/>
    </dgm:pt>
    <dgm:pt modelId="{E89F7CC2-288D-4607-B24A-775A640E2EA7}" type="pres">
      <dgm:prSet presAssocID="{0BB6B909-6A30-44FA-894A-FA9FD033B7CA}" presName="compNode" presStyleCnt="0"/>
      <dgm:spPr/>
    </dgm:pt>
    <dgm:pt modelId="{47A69046-4D46-4ADB-977B-6D4C73A27BA0}" type="pres">
      <dgm:prSet presAssocID="{0BB6B909-6A30-44FA-894A-FA9FD033B7C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a:ext>
      </dgm:extLst>
    </dgm:pt>
    <dgm:pt modelId="{B731420A-B84D-4642-A939-2E4C8BFD260A}" type="pres">
      <dgm:prSet presAssocID="{0BB6B909-6A30-44FA-894A-FA9FD033B7CA}" presName="iconSpace" presStyleCnt="0"/>
      <dgm:spPr/>
    </dgm:pt>
    <dgm:pt modelId="{F1A34E1B-2CE2-4FDB-8F5B-D2CEFDA58677}" type="pres">
      <dgm:prSet presAssocID="{0BB6B909-6A30-44FA-894A-FA9FD033B7CA}" presName="parTx" presStyleLbl="revTx" presStyleIdx="2" presStyleCnt="8">
        <dgm:presLayoutVars>
          <dgm:chMax val="0"/>
          <dgm:chPref val="0"/>
        </dgm:presLayoutVars>
      </dgm:prSet>
      <dgm:spPr/>
    </dgm:pt>
    <dgm:pt modelId="{AA7845B7-DE8E-423F-AC83-EFF84474D00F}" type="pres">
      <dgm:prSet presAssocID="{0BB6B909-6A30-44FA-894A-FA9FD033B7CA}" presName="txSpace" presStyleCnt="0"/>
      <dgm:spPr/>
    </dgm:pt>
    <dgm:pt modelId="{861FBFDB-6BC7-41C8-88DB-76C67D2BE9EA}" type="pres">
      <dgm:prSet presAssocID="{0BB6B909-6A30-44FA-894A-FA9FD033B7CA}" presName="desTx" presStyleLbl="revTx" presStyleIdx="3" presStyleCnt="8">
        <dgm:presLayoutVars/>
      </dgm:prSet>
      <dgm:spPr/>
    </dgm:pt>
    <dgm:pt modelId="{4D7361B3-2D47-4903-8300-1BBA2D07EC88}" type="pres">
      <dgm:prSet presAssocID="{D8B0C381-9E38-4A6E-9D43-D35609575A6D}" presName="sibTrans" presStyleCnt="0"/>
      <dgm:spPr/>
    </dgm:pt>
    <dgm:pt modelId="{917174F3-A6F9-446C-A42E-40CA9FDF4E9D}" type="pres">
      <dgm:prSet presAssocID="{43A42A8D-D593-4FE0-A38B-2919FABECDDC}" presName="compNode" presStyleCnt="0"/>
      <dgm:spPr/>
    </dgm:pt>
    <dgm:pt modelId="{E955CD79-5649-40C9-B3FC-6445F2616D0E}" type="pres">
      <dgm:prSet presAssocID="{43A42A8D-D593-4FE0-A38B-2919FABECDD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B59D0292-CCAB-4A64-B567-4D9F9DA07D44}" type="pres">
      <dgm:prSet presAssocID="{43A42A8D-D593-4FE0-A38B-2919FABECDDC}" presName="iconSpace" presStyleCnt="0"/>
      <dgm:spPr/>
    </dgm:pt>
    <dgm:pt modelId="{B0B7DFA4-9A76-4EDC-859E-236C15AC9512}" type="pres">
      <dgm:prSet presAssocID="{43A42A8D-D593-4FE0-A38B-2919FABECDDC}" presName="parTx" presStyleLbl="revTx" presStyleIdx="4" presStyleCnt="8">
        <dgm:presLayoutVars>
          <dgm:chMax val="0"/>
          <dgm:chPref val="0"/>
        </dgm:presLayoutVars>
      </dgm:prSet>
      <dgm:spPr/>
    </dgm:pt>
    <dgm:pt modelId="{D9CCA03E-5412-4CC3-8CCD-42DD27E9B4B3}" type="pres">
      <dgm:prSet presAssocID="{43A42A8D-D593-4FE0-A38B-2919FABECDDC}" presName="txSpace" presStyleCnt="0"/>
      <dgm:spPr/>
    </dgm:pt>
    <dgm:pt modelId="{1E024DFF-BF3E-4C87-9505-CFCF49857C52}" type="pres">
      <dgm:prSet presAssocID="{43A42A8D-D593-4FE0-A38B-2919FABECDDC}" presName="desTx" presStyleLbl="revTx" presStyleIdx="5" presStyleCnt="8">
        <dgm:presLayoutVars/>
      </dgm:prSet>
      <dgm:spPr/>
    </dgm:pt>
    <dgm:pt modelId="{CF42FE39-AAA1-4C86-90C9-930B8D0394FA}" type="pres">
      <dgm:prSet presAssocID="{6C061878-C4D3-4724-A1EE-C62E4C8B9B29}" presName="sibTrans" presStyleCnt="0"/>
      <dgm:spPr/>
    </dgm:pt>
    <dgm:pt modelId="{837046CF-F645-4AF4-86A3-E559236E6FB7}" type="pres">
      <dgm:prSet presAssocID="{616A5FAC-2BDF-46DC-8C7B-DDA43C54C593}" presName="compNode" presStyleCnt="0"/>
      <dgm:spPr/>
    </dgm:pt>
    <dgm:pt modelId="{C2657C87-129B-4FC5-869A-73EC2C54BBD9}" type="pres">
      <dgm:prSet presAssocID="{616A5FAC-2BDF-46DC-8C7B-DDA43C54C59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assroom"/>
        </a:ext>
      </dgm:extLst>
    </dgm:pt>
    <dgm:pt modelId="{D74DC096-FFE3-4C77-AEE4-7B411CE470F3}" type="pres">
      <dgm:prSet presAssocID="{616A5FAC-2BDF-46DC-8C7B-DDA43C54C593}" presName="iconSpace" presStyleCnt="0"/>
      <dgm:spPr/>
    </dgm:pt>
    <dgm:pt modelId="{4D907536-A392-40A2-9E61-2BCD9977D0B1}" type="pres">
      <dgm:prSet presAssocID="{616A5FAC-2BDF-46DC-8C7B-DDA43C54C593}" presName="parTx" presStyleLbl="revTx" presStyleIdx="6" presStyleCnt="8">
        <dgm:presLayoutVars>
          <dgm:chMax val="0"/>
          <dgm:chPref val="0"/>
        </dgm:presLayoutVars>
      </dgm:prSet>
      <dgm:spPr/>
    </dgm:pt>
    <dgm:pt modelId="{8CC624E0-FB5F-4782-8784-74A5D328E9D0}" type="pres">
      <dgm:prSet presAssocID="{616A5FAC-2BDF-46DC-8C7B-DDA43C54C593}" presName="txSpace" presStyleCnt="0"/>
      <dgm:spPr/>
    </dgm:pt>
    <dgm:pt modelId="{75A0053F-3C49-4AA0-9927-5949EDA2BC13}" type="pres">
      <dgm:prSet presAssocID="{616A5FAC-2BDF-46DC-8C7B-DDA43C54C593}" presName="desTx" presStyleLbl="revTx" presStyleIdx="7" presStyleCnt="8">
        <dgm:presLayoutVars/>
      </dgm:prSet>
      <dgm:spPr/>
    </dgm:pt>
  </dgm:ptLst>
  <dgm:cxnLst>
    <dgm:cxn modelId="{B141970B-B914-4297-ADE3-8F4431657416}" type="presOf" srcId="{D11585FE-2557-41E4-B260-D4D360B3F6FF}" destId="{861FBFDB-6BC7-41C8-88DB-76C67D2BE9EA}" srcOrd="0" destOrd="1" presId="urn:microsoft.com/office/officeart/2018/2/layout/IconLabelDescriptionList"/>
    <dgm:cxn modelId="{092FEF13-206E-445D-AE8A-8922D4635D10}" type="presOf" srcId="{23012ED3-7112-405B-ABC2-40025CD48280}" destId="{F925ADA7-36DD-49FD-B063-38F683EEAB86}" srcOrd="0" destOrd="1" presId="urn:microsoft.com/office/officeart/2018/2/layout/IconLabelDescriptionList"/>
    <dgm:cxn modelId="{78DE541C-EFF9-49AB-9A4E-D2497F83A16B}" type="presOf" srcId="{098A0523-0D17-4CDA-BDA2-D3D43C4E1342}" destId="{F925ADA7-36DD-49FD-B063-38F683EEAB86}" srcOrd="0" destOrd="0" presId="urn:microsoft.com/office/officeart/2018/2/layout/IconLabelDescriptionList"/>
    <dgm:cxn modelId="{0EF14526-0D20-47EB-8750-7B9F4AB666AB}" type="presOf" srcId="{9FAF4E0C-DB5A-4034-9A73-B63E33E2870D}" destId="{75A0053F-3C49-4AA0-9927-5949EDA2BC13}" srcOrd="0" destOrd="0" presId="urn:microsoft.com/office/officeart/2018/2/layout/IconLabelDescriptionList"/>
    <dgm:cxn modelId="{93474726-F617-4D74-A9F4-8E3EDA1E087B}" srcId="{E646E2AF-8537-44A7-A05A-75F192883A97}" destId="{616A5FAC-2BDF-46DC-8C7B-DDA43C54C593}" srcOrd="3" destOrd="0" parTransId="{8ABBE720-63DC-4DAE-94E9-9AD75D683F64}" sibTransId="{57A416C3-6B89-4809-8D86-EC84FD750FF8}"/>
    <dgm:cxn modelId="{32E60129-B0ED-4DAC-8676-6A0C54D611EB}" type="presOf" srcId="{F373A9E3-C3DF-421F-B432-34F59ECB8BE2}" destId="{75A0053F-3C49-4AA0-9927-5949EDA2BC13}" srcOrd="0" destOrd="1" presId="urn:microsoft.com/office/officeart/2018/2/layout/IconLabelDescriptionList"/>
    <dgm:cxn modelId="{F0378231-8AF8-45CB-B636-7CFC3CFC228A}" srcId="{616A5FAC-2BDF-46DC-8C7B-DDA43C54C593}" destId="{9FAF4E0C-DB5A-4034-9A73-B63E33E2870D}" srcOrd="0" destOrd="0" parTransId="{267EF20B-1E40-471D-B6AB-93010885B7DB}" sibTransId="{D5FB19D7-F825-49A0-A97F-3CE77C14D920}"/>
    <dgm:cxn modelId="{64464E39-BC99-478C-8693-61C5D99D1316}" srcId="{E646E2AF-8537-44A7-A05A-75F192883A97}" destId="{43A42A8D-D593-4FE0-A38B-2919FABECDDC}" srcOrd="2" destOrd="0" parTransId="{1719C5DF-2E50-46E6-8CE6-BFF3B0E7C7BF}" sibTransId="{6C061878-C4D3-4724-A1EE-C62E4C8B9B29}"/>
    <dgm:cxn modelId="{08D6BC5B-1772-4C33-B20E-6BC599948DEF}" srcId="{0BB6B909-6A30-44FA-894A-FA9FD033B7CA}" destId="{1AD38DD0-5151-4E09-A8A4-64A155ED6E42}" srcOrd="0" destOrd="0" parTransId="{5373480F-C402-47F2-90B5-7E04E7E5F53C}" sibTransId="{0D5A54E9-9DF5-4BA5-8295-0AAE11C06211}"/>
    <dgm:cxn modelId="{A3540B61-BF8E-4EC7-8530-7B1204318B26}" srcId="{E646E2AF-8537-44A7-A05A-75F192883A97}" destId="{0BB6B909-6A30-44FA-894A-FA9FD033B7CA}" srcOrd="1" destOrd="0" parTransId="{53BA7D65-14D6-40A2-B835-C1DD00FAE720}" sibTransId="{D8B0C381-9E38-4A6E-9D43-D35609575A6D}"/>
    <dgm:cxn modelId="{14A6966C-571C-42A8-AA19-FE5511AB5146}" srcId="{42806E89-E2E4-43E0-8B2A-003E85299932}" destId="{098A0523-0D17-4CDA-BDA2-D3D43C4E1342}" srcOrd="0" destOrd="0" parTransId="{C26E3A27-DB94-4A1B-999A-BFF937A1DA03}" sibTransId="{6F2B4A57-3059-47C6-8797-450795797E75}"/>
    <dgm:cxn modelId="{2C96C24D-CDAD-4448-A96E-E58A9F04F279}" type="presOf" srcId="{68495AE9-3296-4FAB-B733-B8A8D602BB70}" destId="{1E024DFF-BF3E-4C87-9505-CFCF49857C52}" srcOrd="0" destOrd="0" presId="urn:microsoft.com/office/officeart/2018/2/layout/IconLabelDescriptionList"/>
    <dgm:cxn modelId="{1E143B7A-42FD-4343-823B-A97A7758D3FE}" srcId="{E646E2AF-8537-44A7-A05A-75F192883A97}" destId="{42806E89-E2E4-43E0-8B2A-003E85299932}" srcOrd="0" destOrd="0" parTransId="{68EA593B-FA00-4C9B-8E28-57ADFD6D6305}" sibTransId="{98ED39D8-B5F8-4372-B84E-06796FD24541}"/>
    <dgm:cxn modelId="{88FE8E7D-E55C-4F6C-97CE-5CAFB192521E}" srcId="{0BB6B909-6A30-44FA-894A-FA9FD033B7CA}" destId="{D11585FE-2557-41E4-B260-D4D360B3F6FF}" srcOrd="1" destOrd="0" parTransId="{DC042891-A7B7-4099-9E64-7D8F1A917EA0}" sibTransId="{B8195D46-ED11-495E-95AD-D9C8DAA2A75E}"/>
    <dgm:cxn modelId="{F967CE83-D72B-4EB2-A511-E2B6F1CDC9E7}" type="presOf" srcId="{E646E2AF-8537-44A7-A05A-75F192883A97}" destId="{61BFE59D-4AD6-4FE3-A04A-BA09B235FB4A}" srcOrd="0" destOrd="0" presId="urn:microsoft.com/office/officeart/2018/2/layout/IconLabelDescriptionList"/>
    <dgm:cxn modelId="{5556B992-1DBD-4E1D-B528-BE7FBEDFDA21}" type="presOf" srcId="{69FA9870-7487-4754-9165-5B55C2488FBF}" destId="{75A0053F-3C49-4AA0-9927-5949EDA2BC13}" srcOrd="0" destOrd="3" presId="urn:microsoft.com/office/officeart/2018/2/layout/IconLabelDescriptionList"/>
    <dgm:cxn modelId="{EF82A2AC-65EB-40C2-9A47-1A3B06E8515E}" type="presOf" srcId="{42806E89-E2E4-43E0-8B2A-003E85299932}" destId="{067F2311-F22C-4D6F-A242-7B3B8526B846}" srcOrd="0" destOrd="0" presId="urn:microsoft.com/office/officeart/2018/2/layout/IconLabelDescriptionList"/>
    <dgm:cxn modelId="{CFFBC6AD-08EF-4790-8D26-4A1255E426A7}" srcId="{616A5FAC-2BDF-46DC-8C7B-DDA43C54C593}" destId="{F373A9E3-C3DF-421F-B432-34F59ECB8BE2}" srcOrd="1" destOrd="0" parTransId="{B28D27B5-66C6-4514-9BC6-1D933CF648ED}" sibTransId="{64795091-1227-4A69-81D2-D7238DD44DE5}"/>
    <dgm:cxn modelId="{80CA9AB7-9A35-493E-A0BA-FC5F7C7E1F08}" srcId="{616A5FAC-2BDF-46DC-8C7B-DDA43C54C593}" destId="{69FA9870-7487-4754-9165-5B55C2488FBF}" srcOrd="3" destOrd="0" parTransId="{92374E5D-1C6B-44DE-9A12-9399C007A4E2}" sibTransId="{1A1E8568-1D8F-449B-83EA-BAFC96475900}"/>
    <dgm:cxn modelId="{0D6FB8BA-8AE3-483F-B1FD-DC2D57557375}" type="presOf" srcId="{0BB6B909-6A30-44FA-894A-FA9FD033B7CA}" destId="{F1A34E1B-2CE2-4FDB-8F5B-D2CEFDA58677}" srcOrd="0" destOrd="0" presId="urn:microsoft.com/office/officeart/2018/2/layout/IconLabelDescriptionList"/>
    <dgm:cxn modelId="{3E4981C1-F8A5-4611-90A3-B05885CC6D82}" type="presOf" srcId="{467B123D-B5A0-4046-B732-52FAEC99A773}" destId="{75A0053F-3C49-4AA0-9927-5949EDA2BC13}" srcOrd="0" destOrd="2" presId="urn:microsoft.com/office/officeart/2018/2/layout/IconLabelDescriptionList"/>
    <dgm:cxn modelId="{792DFCD2-F42E-4234-B8AE-A03F33F197F0}" srcId="{42806E89-E2E4-43E0-8B2A-003E85299932}" destId="{23012ED3-7112-405B-ABC2-40025CD48280}" srcOrd="1" destOrd="0" parTransId="{FDA281A9-EE97-487C-930B-0EF2BB45C267}" sibTransId="{0277C704-B58B-45B0-9B3A-86884BEC8EF6}"/>
    <dgm:cxn modelId="{C50589D8-7237-4059-AF38-ED5AEA97EEC8}" type="presOf" srcId="{616A5FAC-2BDF-46DC-8C7B-DDA43C54C593}" destId="{4D907536-A392-40A2-9E61-2BCD9977D0B1}" srcOrd="0" destOrd="0" presId="urn:microsoft.com/office/officeart/2018/2/layout/IconLabelDescriptionList"/>
    <dgm:cxn modelId="{85E878D9-E453-482C-8A2E-ECA3BC71F671}" type="presOf" srcId="{43A42A8D-D593-4FE0-A38B-2919FABECDDC}" destId="{B0B7DFA4-9A76-4EDC-859E-236C15AC9512}" srcOrd="0" destOrd="0" presId="urn:microsoft.com/office/officeart/2018/2/layout/IconLabelDescriptionList"/>
    <dgm:cxn modelId="{993C9CE0-327C-4875-8418-2EA75E836E42}" srcId="{43A42A8D-D593-4FE0-A38B-2919FABECDDC}" destId="{68495AE9-3296-4FAB-B733-B8A8D602BB70}" srcOrd="0" destOrd="0" parTransId="{22B0EEBD-6DBF-4BA8-B12A-935C4F31FB47}" sibTransId="{1803A84F-C3F0-46CB-A662-C98970F00A8D}"/>
    <dgm:cxn modelId="{B86EEDED-6085-49AA-A96A-B1F1AE8B6193}" srcId="{616A5FAC-2BDF-46DC-8C7B-DDA43C54C593}" destId="{467B123D-B5A0-4046-B732-52FAEC99A773}" srcOrd="2" destOrd="0" parTransId="{2D904CA0-1162-4622-BD29-A2415D0B07E1}" sibTransId="{DB147CE1-F53A-4781-8782-5FE01C8A469B}"/>
    <dgm:cxn modelId="{83936EF0-AA87-43F9-AC4F-2D3AA55BF18A}" type="presOf" srcId="{1AD38DD0-5151-4E09-A8A4-64A155ED6E42}" destId="{861FBFDB-6BC7-41C8-88DB-76C67D2BE9EA}" srcOrd="0" destOrd="0" presId="urn:microsoft.com/office/officeart/2018/2/layout/IconLabelDescriptionList"/>
    <dgm:cxn modelId="{BA87EC44-8C9B-4415-852E-753FFA3B83C8}" type="presParOf" srcId="{61BFE59D-4AD6-4FE3-A04A-BA09B235FB4A}" destId="{DA1241A6-62C6-4CC6-966F-85960A706E63}" srcOrd="0" destOrd="0" presId="urn:microsoft.com/office/officeart/2018/2/layout/IconLabelDescriptionList"/>
    <dgm:cxn modelId="{48826A63-F0B2-4CF8-988D-04AB501293E7}" type="presParOf" srcId="{DA1241A6-62C6-4CC6-966F-85960A706E63}" destId="{78A679AA-5007-4BBB-A947-3A4D8E6269F6}" srcOrd="0" destOrd="0" presId="urn:microsoft.com/office/officeart/2018/2/layout/IconLabelDescriptionList"/>
    <dgm:cxn modelId="{0195D64E-F651-4D65-98EF-AD776DAA2C51}" type="presParOf" srcId="{DA1241A6-62C6-4CC6-966F-85960A706E63}" destId="{E37DB28A-2B90-46FF-995B-045786FC6B31}" srcOrd="1" destOrd="0" presId="urn:microsoft.com/office/officeart/2018/2/layout/IconLabelDescriptionList"/>
    <dgm:cxn modelId="{256D3407-C32B-4CD4-9402-602A889CEF97}" type="presParOf" srcId="{DA1241A6-62C6-4CC6-966F-85960A706E63}" destId="{067F2311-F22C-4D6F-A242-7B3B8526B846}" srcOrd="2" destOrd="0" presId="urn:microsoft.com/office/officeart/2018/2/layout/IconLabelDescriptionList"/>
    <dgm:cxn modelId="{9F7DC9D6-5168-41F5-8654-931F5F6A0D95}" type="presParOf" srcId="{DA1241A6-62C6-4CC6-966F-85960A706E63}" destId="{7FD89162-5E0F-4C66-BC29-188EC9106464}" srcOrd="3" destOrd="0" presId="urn:microsoft.com/office/officeart/2018/2/layout/IconLabelDescriptionList"/>
    <dgm:cxn modelId="{01FE43F9-CDDD-4B87-BEDF-4EC044CBC656}" type="presParOf" srcId="{DA1241A6-62C6-4CC6-966F-85960A706E63}" destId="{F925ADA7-36DD-49FD-B063-38F683EEAB86}" srcOrd="4" destOrd="0" presId="urn:microsoft.com/office/officeart/2018/2/layout/IconLabelDescriptionList"/>
    <dgm:cxn modelId="{923B9D43-8386-4A3C-84CE-C092036DFB00}" type="presParOf" srcId="{61BFE59D-4AD6-4FE3-A04A-BA09B235FB4A}" destId="{2144E1FB-0DB1-4841-A8E0-69ED4ACA3208}" srcOrd="1" destOrd="0" presId="urn:microsoft.com/office/officeart/2018/2/layout/IconLabelDescriptionList"/>
    <dgm:cxn modelId="{974AFBEF-4045-4840-BD83-A400DA83EF90}" type="presParOf" srcId="{61BFE59D-4AD6-4FE3-A04A-BA09B235FB4A}" destId="{E89F7CC2-288D-4607-B24A-775A640E2EA7}" srcOrd="2" destOrd="0" presId="urn:microsoft.com/office/officeart/2018/2/layout/IconLabelDescriptionList"/>
    <dgm:cxn modelId="{FDC32FA4-40A3-45DB-93E1-91FA229BDE18}" type="presParOf" srcId="{E89F7CC2-288D-4607-B24A-775A640E2EA7}" destId="{47A69046-4D46-4ADB-977B-6D4C73A27BA0}" srcOrd="0" destOrd="0" presId="urn:microsoft.com/office/officeart/2018/2/layout/IconLabelDescriptionList"/>
    <dgm:cxn modelId="{909F7B1B-1ADC-4CA8-BFF7-D1DB7A01E2ED}" type="presParOf" srcId="{E89F7CC2-288D-4607-B24A-775A640E2EA7}" destId="{B731420A-B84D-4642-A939-2E4C8BFD260A}" srcOrd="1" destOrd="0" presId="urn:microsoft.com/office/officeart/2018/2/layout/IconLabelDescriptionList"/>
    <dgm:cxn modelId="{2B12B3D3-7CD9-4192-B2E2-350C5367D59E}" type="presParOf" srcId="{E89F7CC2-288D-4607-B24A-775A640E2EA7}" destId="{F1A34E1B-2CE2-4FDB-8F5B-D2CEFDA58677}" srcOrd="2" destOrd="0" presId="urn:microsoft.com/office/officeart/2018/2/layout/IconLabelDescriptionList"/>
    <dgm:cxn modelId="{06FE4ADE-61B6-4430-BAA3-9A6FEDE19BDB}" type="presParOf" srcId="{E89F7CC2-288D-4607-B24A-775A640E2EA7}" destId="{AA7845B7-DE8E-423F-AC83-EFF84474D00F}" srcOrd="3" destOrd="0" presId="urn:microsoft.com/office/officeart/2018/2/layout/IconLabelDescriptionList"/>
    <dgm:cxn modelId="{1157CA9C-B09E-471F-B95C-611BC81489AA}" type="presParOf" srcId="{E89F7CC2-288D-4607-B24A-775A640E2EA7}" destId="{861FBFDB-6BC7-41C8-88DB-76C67D2BE9EA}" srcOrd="4" destOrd="0" presId="urn:microsoft.com/office/officeart/2018/2/layout/IconLabelDescriptionList"/>
    <dgm:cxn modelId="{412956A8-C084-409E-89C3-15496FE161EE}" type="presParOf" srcId="{61BFE59D-4AD6-4FE3-A04A-BA09B235FB4A}" destId="{4D7361B3-2D47-4903-8300-1BBA2D07EC88}" srcOrd="3" destOrd="0" presId="urn:microsoft.com/office/officeart/2018/2/layout/IconLabelDescriptionList"/>
    <dgm:cxn modelId="{22C8F385-F17C-4C1B-AF79-8A104D603B2F}" type="presParOf" srcId="{61BFE59D-4AD6-4FE3-A04A-BA09B235FB4A}" destId="{917174F3-A6F9-446C-A42E-40CA9FDF4E9D}" srcOrd="4" destOrd="0" presId="urn:microsoft.com/office/officeart/2018/2/layout/IconLabelDescriptionList"/>
    <dgm:cxn modelId="{4415EBA2-A125-4B65-ADB7-C782CA867374}" type="presParOf" srcId="{917174F3-A6F9-446C-A42E-40CA9FDF4E9D}" destId="{E955CD79-5649-40C9-B3FC-6445F2616D0E}" srcOrd="0" destOrd="0" presId="urn:microsoft.com/office/officeart/2018/2/layout/IconLabelDescriptionList"/>
    <dgm:cxn modelId="{E9267C98-1328-4F80-877D-DAA9848F5FDA}" type="presParOf" srcId="{917174F3-A6F9-446C-A42E-40CA9FDF4E9D}" destId="{B59D0292-CCAB-4A64-B567-4D9F9DA07D44}" srcOrd="1" destOrd="0" presId="urn:microsoft.com/office/officeart/2018/2/layout/IconLabelDescriptionList"/>
    <dgm:cxn modelId="{871C7567-1B3D-47EC-B2F8-D7437102DA29}" type="presParOf" srcId="{917174F3-A6F9-446C-A42E-40CA9FDF4E9D}" destId="{B0B7DFA4-9A76-4EDC-859E-236C15AC9512}" srcOrd="2" destOrd="0" presId="urn:microsoft.com/office/officeart/2018/2/layout/IconLabelDescriptionList"/>
    <dgm:cxn modelId="{7C125FFD-EC3E-4B5B-A39A-05B1CC97D5AF}" type="presParOf" srcId="{917174F3-A6F9-446C-A42E-40CA9FDF4E9D}" destId="{D9CCA03E-5412-4CC3-8CCD-42DD27E9B4B3}" srcOrd="3" destOrd="0" presId="urn:microsoft.com/office/officeart/2018/2/layout/IconLabelDescriptionList"/>
    <dgm:cxn modelId="{930BF603-6E8E-479A-8998-120F5A4F20B9}" type="presParOf" srcId="{917174F3-A6F9-446C-A42E-40CA9FDF4E9D}" destId="{1E024DFF-BF3E-4C87-9505-CFCF49857C52}" srcOrd="4" destOrd="0" presId="urn:microsoft.com/office/officeart/2018/2/layout/IconLabelDescriptionList"/>
    <dgm:cxn modelId="{87772129-D6AE-4A67-8A6C-522F4D99F1CF}" type="presParOf" srcId="{61BFE59D-4AD6-4FE3-A04A-BA09B235FB4A}" destId="{CF42FE39-AAA1-4C86-90C9-930B8D0394FA}" srcOrd="5" destOrd="0" presId="urn:microsoft.com/office/officeart/2018/2/layout/IconLabelDescriptionList"/>
    <dgm:cxn modelId="{E596F442-43F5-4D60-94BF-0A1CAED015BC}" type="presParOf" srcId="{61BFE59D-4AD6-4FE3-A04A-BA09B235FB4A}" destId="{837046CF-F645-4AF4-86A3-E559236E6FB7}" srcOrd="6" destOrd="0" presId="urn:microsoft.com/office/officeart/2018/2/layout/IconLabelDescriptionList"/>
    <dgm:cxn modelId="{89ACC098-18AC-4B71-A1DA-DF24BBC4F24D}" type="presParOf" srcId="{837046CF-F645-4AF4-86A3-E559236E6FB7}" destId="{C2657C87-129B-4FC5-869A-73EC2C54BBD9}" srcOrd="0" destOrd="0" presId="urn:microsoft.com/office/officeart/2018/2/layout/IconLabelDescriptionList"/>
    <dgm:cxn modelId="{68DDE08A-3C9A-4A3F-85DA-21A364C0C5FF}" type="presParOf" srcId="{837046CF-F645-4AF4-86A3-E559236E6FB7}" destId="{D74DC096-FFE3-4C77-AEE4-7B411CE470F3}" srcOrd="1" destOrd="0" presId="urn:microsoft.com/office/officeart/2018/2/layout/IconLabelDescriptionList"/>
    <dgm:cxn modelId="{36C809DA-7EED-4012-A9AB-5A396AD661BA}" type="presParOf" srcId="{837046CF-F645-4AF4-86A3-E559236E6FB7}" destId="{4D907536-A392-40A2-9E61-2BCD9977D0B1}" srcOrd="2" destOrd="0" presId="urn:microsoft.com/office/officeart/2018/2/layout/IconLabelDescriptionList"/>
    <dgm:cxn modelId="{DBA6E10E-0355-450B-BBA7-306D5E799F89}" type="presParOf" srcId="{837046CF-F645-4AF4-86A3-E559236E6FB7}" destId="{8CC624E0-FB5F-4782-8784-74A5D328E9D0}" srcOrd="3" destOrd="0" presId="urn:microsoft.com/office/officeart/2018/2/layout/IconLabelDescriptionList"/>
    <dgm:cxn modelId="{6655D771-9B58-4FFB-A4D2-37F948515CC1}" type="presParOf" srcId="{837046CF-F645-4AF4-86A3-E559236E6FB7}" destId="{75A0053F-3C49-4AA0-9927-5949EDA2BC1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00E295-FA38-4967-AFC7-2CAAAE54AE7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19EA350-1EA5-4530-A96C-717CC277FFDB}">
      <dgm:prSet/>
      <dgm:spPr/>
      <dgm:t>
        <a:bodyPr/>
        <a:lstStyle/>
        <a:p>
          <a:r>
            <a:rPr lang="en-MY"/>
            <a:t>Stratified random sampling is a type of sampling method in which the total population is divided into distinct subgroups or strata that share similar characteristics. </a:t>
          </a:r>
          <a:endParaRPr lang="en-US"/>
        </a:p>
      </dgm:t>
    </dgm:pt>
    <dgm:pt modelId="{83DF214F-FB44-4EE9-92A4-817ED65C703C}" type="parTrans" cxnId="{58F1EC32-C5D4-47AD-B227-B1FEB5E1E90F}">
      <dgm:prSet/>
      <dgm:spPr/>
      <dgm:t>
        <a:bodyPr/>
        <a:lstStyle/>
        <a:p>
          <a:endParaRPr lang="en-US"/>
        </a:p>
      </dgm:t>
    </dgm:pt>
    <dgm:pt modelId="{6ECFA7E0-7FE2-4B50-B911-AA156BB3B8D9}" type="sibTrans" cxnId="{58F1EC32-C5D4-47AD-B227-B1FEB5E1E90F}">
      <dgm:prSet/>
      <dgm:spPr/>
      <dgm:t>
        <a:bodyPr/>
        <a:lstStyle/>
        <a:p>
          <a:endParaRPr lang="en-US"/>
        </a:p>
      </dgm:t>
    </dgm:pt>
    <dgm:pt modelId="{DB595B97-019D-4A0A-9D0A-3CEC36A63C97}">
      <dgm:prSet/>
      <dgm:spPr/>
      <dgm:t>
        <a:bodyPr/>
        <a:lstStyle/>
        <a:p>
          <a:r>
            <a:rPr lang="en-MY"/>
            <a:t>Random samples are then drawn from each stratum. This method aims to ensure that every subgroup of the population is adequately represented in the final sample, providing more precise and reliable results compared to simple random sampling, especially when there is significant variability within the population.</a:t>
          </a:r>
          <a:endParaRPr lang="en-US"/>
        </a:p>
      </dgm:t>
    </dgm:pt>
    <dgm:pt modelId="{3A8FF942-D8FF-467A-9003-34C9BB85D497}" type="parTrans" cxnId="{BD8C6CCB-C57F-4798-A44B-CF42C259FC29}">
      <dgm:prSet/>
      <dgm:spPr/>
      <dgm:t>
        <a:bodyPr/>
        <a:lstStyle/>
        <a:p>
          <a:endParaRPr lang="en-US"/>
        </a:p>
      </dgm:t>
    </dgm:pt>
    <dgm:pt modelId="{0CB1CADE-F9B9-4621-800B-156A44FEAD49}" type="sibTrans" cxnId="{BD8C6CCB-C57F-4798-A44B-CF42C259FC29}">
      <dgm:prSet/>
      <dgm:spPr/>
      <dgm:t>
        <a:bodyPr/>
        <a:lstStyle/>
        <a:p>
          <a:endParaRPr lang="en-US"/>
        </a:p>
      </dgm:t>
    </dgm:pt>
    <dgm:pt modelId="{197F2F88-B9BD-4701-87D7-44A869509734}" type="pres">
      <dgm:prSet presAssocID="{9C00E295-FA38-4967-AFC7-2CAAAE54AE7E}" presName="linear" presStyleCnt="0">
        <dgm:presLayoutVars>
          <dgm:animLvl val="lvl"/>
          <dgm:resizeHandles val="exact"/>
        </dgm:presLayoutVars>
      </dgm:prSet>
      <dgm:spPr/>
    </dgm:pt>
    <dgm:pt modelId="{41362ABD-E45B-410D-AD13-6A228A81EA3C}" type="pres">
      <dgm:prSet presAssocID="{419EA350-1EA5-4530-A96C-717CC277FFDB}" presName="parentText" presStyleLbl="node1" presStyleIdx="0" presStyleCnt="2">
        <dgm:presLayoutVars>
          <dgm:chMax val="0"/>
          <dgm:bulletEnabled val="1"/>
        </dgm:presLayoutVars>
      </dgm:prSet>
      <dgm:spPr/>
    </dgm:pt>
    <dgm:pt modelId="{F9CC024B-A40E-49F8-98E5-C6E0B76503F6}" type="pres">
      <dgm:prSet presAssocID="{6ECFA7E0-7FE2-4B50-B911-AA156BB3B8D9}" presName="spacer" presStyleCnt="0"/>
      <dgm:spPr/>
    </dgm:pt>
    <dgm:pt modelId="{DDA572B3-B2FB-4DE7-90DA-20D48DA81076}" type="pres">
      <dgm:prSet presAssocID="{DB595B97-019D-4A0A-9D0A-3CEC36A63C97}" presName="parentText" presStyleLbl="node1" presStyleIdx="1" presStyleCnt="2">
        <dgm:presLayoutVars>
          <dgm:chMax val="0"/>
          <dgm:bulletEnabled val="1"/>
        </dgm:presLayoutVars>
      </dgm:prSet>
      <dgm:spPr/>
    </dgm:pt>
  </dgm:ptLst>
  <dgm:cxnLst>
    <dgm:cxn modelId="{58F1EC32-C5D4-47AD-B227-B1FEB5E1E90F}" srcId="{9C00E295-FA38-4967-AFC7-2CAAAE54AE7E}" destId="{419EA350-1EA5-4530-A96C-717CC277FFDB}" srcOrd="0" destOrd="0" parTransId="{83DF214F-FB44-4EE9-92A4-817ED65C703C}" sibTransId="{6ECFA7E0-7FE2-4B50-B911-AA156BB3B8D9}"/>
    <dgm:cxn modelId="{56CCD488-2ACA-4159-91E5-20D66B3C4A17}" type="presOf" srcId="{DB595B97-019D-4A0A-9D0A-3CEC36A63C97}" destId="{DDA572B3-B2FB-4DE7-90DA-20D48DA81076}" srcOrd="0" destOrd="0" presId="urn:microsoft.com/office/officeart/2005/8/layout/vList2"/>
    <dgm:cxn modelId="{E1AF0D8B-1701-4B18-AB89-B375A3FE60EC}" type="presOf" srcId="{9C00E295-FA38-4967-AFC7-2CAAAE54AE7E}" destId="{197F2F88-B9BD-4701-87D7-44A869509734}" srcOrd="0" destOrd="0" presId="urn:microsoft.com/office/officeart/2005/8/layout/vList2"/>
    <dgm:cxn modelId="{BD8C6CCB-C57F-4798-A44B-CF42C259FC29}" srcId="{9C00E295-FA38-4967-AFC7-2CAAAE54AE7E}" destId="{DB595B97-019D-4A0A-9D0A-3CEC36A63C97}" srcOrd="1" destOrd="0" parTransId="{3A8FF942-D8FF-467A-9003-34C9BB85D497}" sibTransId="{0CB1CADE-F9B9-4621-800B-156A44FEAD49}"/>
    <dgm:cxn modelId="{2A2398DB-87BB-46FD-A544-4A9C522A09DB}" type="presOf" srcId="{419EA350-1EA5-4530-A96C-717CC277FFDB}" destId="{41362ABD-E45B-410D-AD13-6A228A81EA3C}" srcOrd="0" destOrd="0" presId="urn:microsoft.com/office/officeart/2005/8/layout/vList2"/>
    <dgm:cxn modelId="{5E2F3B23-1173-4D00-BB23-2CC0C93ACC53}" type="presParOf" srcId="{197F2F88-B9BD-4701-87D7-44A869509734}" destId="{41362ABD-E45B-410D-AD13-6A228A81EA3C}" srcOrd="0" destOrd="0" presId="urn:microsoft.com/office/officeart/2005/8/layout/vList2"/>
    <dgm:cxn modelId="{4B576841-6B11-446F-B7A1-5FBAF75D63E3}" type="presParOf" srcId="{197F2F88-B9BD-4701-87D7-44A869509734}" destId="{F9CC024B-A40E-49F8-98E5-C6E0B76503F6}" srcOrd="1" destOrd="0" presId="urn:microsoft.com/office/officeart/2005/8/layout/vList2"/>
    <dgm:cxn modelId="{AC42608F-5BF0-4E30-9E91-B505938D3BD2}" type="presParOf" srcId="{197F2F88-B9BD-4701-87D7-44A869509734}" destId="{DDA572B3-B2FB-4DE7-90DA-20D48DA8107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5303BC-A21C-48A2-8C56-3DD6EA40E23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A48F07-E3D0-4EFA-961A-075A0090549B}">
      <dgm:prSet/>
      <dgm:spPr/>
      <dgm:t>
        <a:bodyPr/>
        <a:lstStyle/>
        <a:p>
          <a:r>
            <a:rPr lang="en-MY"/>
            <a:t>Handles massive datasets across distributed nodes.</a:t>
          </a:r>
          <a:endParaRPr lang="en-US"/>
        </a:p>
      </dgm:t>
    </dgm:pt>
    <dgm:pt modelId="{B9C2CB95-61D7-4F8E-A927-E99EB4E8D20A}" type="parTrans" cxnId="{B904E93C-BD83-4AE8-ABD2-2130F5A68575}">
      <dgm:prSet/>
      <dgm:spPr/>
      <dgm:t>
        <a:bodyPr/>
        <a:lstStyle/>
        <a:p>
          <a:endParaRPr lang="en-US"/>
        </a:p>
      </dgm:t>
    </dgm:pt>
    <dgm:pt modelId="{B794BCBD-16F5-4313-B847-99B4004C55DD}" type="sibTrans" cxnId="{B904E93C-BD83-4AE8-ABD2-2130F5A68575}">
      <dgm:prSet/>
      <dgm:spPr/>
      <dgm:t>
        <a:bodyPr/>
        <a:lstStyle/>
        <a:p>
          <a:endParaRPr lang="en-US"/>
        </a:p>
      </dgm:t>
    </dgm:pt>
    <dgm:pt modelId="{F429B32E-4C75-49AC-AD91-E205B5C03E31}">
      <dgm:prSet/>
      <dgm:spPr/>
      <dgm:t>
        <a:bodyPr/>
        <a:lstStyle/>
        <a:p>
          <a:r>
            <a:rPr lang="en-MY"/>
            <a:t>Can process large datasets in parallel.</a:t>
          </a:r>
          <a:endParaRPr lang="en-US"/>
        </a:p>
      </dgm:t>
    </dgm:pt>
    <dgm:pt modelId="{ED8639DC-063A-4C1F-A35F-CE38CF0F5229}" type="parTrans" cxnId="{CDFF8C3E-D401-4AF2-AB22-846FB0AE04E6}">
      <dgm:prSet/>
      <dgm:spPr/>
      <dgm:t>
        <a:bodyPr/>
        <a:lstStyle/>
        <a:p>
          <a:endParaRPr lang="en-US"/>
        </a:p>
      </dgm:t>
    </dgm:pt>
    <dgm:pt modelId="{DDC057FD-168A-4870-906E-88DDE6BBEC26}" type="sibTrans" cxnId="{CDFF8C3E-D401-4AF2-AB22-846FB0AE04E6}">
      <dgm:prSet/>
      <dgm:spPr/>
      <dgm:t>
        <a:bodyPr/>
        <a:lstStyle/>
        <a:p>
          <a:endParaRPr lang="en-US"/>
        </a:p>
      </dgm:t>
    </dgm:pt>
    <dgm:pt modelId="{05FB5A7A-21D7-4A77-B680-CA94658AED63}">
      <dgm:prSet/>
      <dgm:spPr/>
      <dgm:t>
        <a:bodyPr/>
        <a:lstStyle/>
        <a:p>
          <a:r>
            <a:rPr lang="en-MY"/>
            <a:t>Highly scalable for big data environments.</a:t>
          </a:r>
          <a:endParaRPr lang="en-US"/>
        </a:p>
      </dgm:t>
    </dgm:pt>
    <dgm:pt modelId="{54B768AB-62B9-45D7-92F6-1A491FCEF6FA}" type="parTrans" cxnId="{AD91C99C-7F38-417D-823B-E7706D270261}">
      <dgm:prSet/>
      <dgm:spPr/>
      <dgm:t>
        <a:bodyPr/>
        <a:lstStyle/>
        <a:p>
          <a:endParaRPr lang="en-US"/>
        </a:p>
      </dgm:t>
    </dgm:pt>
    <dgm:pt modelId="{65774933-6F6D-4CF0-B534-2EBDA96A2243}" type="sibTrans" cxnId="{AD91C99C-7F38-417D-823B-E7706D270261}">
      <dgm:prSet/>
      <dgm:spPr/>
      <dgm:t>
        <a:bodyPr/>
        <a:lstStyle/>
        <a:p>
          <a:endParaRPr lang="en-US"/>
        </a:p>
      </dgm:t>
    </dgm:pt>
    <dgm:pt modelId="{1FB52E16-E379-41C0-81DB-583668CB15CD}" type="pres">
      <dgm:prSet presAssocID="{E45303BC-A21C-48A2-8C56-3DD6EA40E230}" presName="root" presStyleCnt="0">
        <dgm:presLayoutVars>
          <dgm:dir/>
          <dgm:resizeHandles val="exact"/>
        </dgm:presLayoutVars>
      </dgm:prSet>
      <dgm:spPr/>
    </dgm:pt>
    <dgm:pt modelId="{D7E8C03C-39E0-448A-9725-5FA7FF0DF46C}" type="pres">
      <dgm:prSet presAssocID="{1AA48F07-E3D0-4EFA-961A-075A0090549B}" presName="compNode" presStyleCnt="0"/>
      <dgm:spPr/>
    </dgm:pt>
    <dgm:pt modelId="{ACC8012A-6F3C-4049-82FD-0940294CFDD8}" type="pres">
      <dgm:prSet presAssocID="{1AA48F07-E3D0-4EFA-961A-075A0090549B}" presName="bgRect" presStyleLbl="bgShp" presStyleIdx="0" presStyleCnt="3"/>
      <dgm:spPr/>
    </dgm:pt>
    <dgm:pt modelId="{029B969A-1F8B-455D-868E-24AFD801632E}" type="pres">
      <dgm:prSet presAssocID="{1AA48F07-E3D0-4EFA-961A-075A0090549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F3B12F4-7923-457C-A695-C1C6992ED336}" type="pres">
      <dgm:prSet presAssocID="{1AA48F07-E3D0-4EFA-961A-075A0090549B}" presName="spaceRect" presStyleCnt="0"/>
      <dgm:spPr/>
    </dgm:pt>
    <dgm:pt modelId="{6BCD4E34-CF31-480E-B40C-EC925ACD6D8C}" type="pres">
      <dgm:prSet presAssocID="{1AA48F07-E3D0-4EFA-961A-075A0090549B}" presName="parTx" presStyleLbl="revTx" presStyleIdx="0" presStyleCnt="3">
        <dgm:presLayoutVars>
          <dgm:chMax val="0"/>
          <dgm:chPref val="0"/>
        </dgm:presLayoutVars>
      </dgm:prSet>
      <dgm:spPr/>
    </dgm:pt>
    <dgm:pt modelId="{31C1BF5A-DE82-4B65-B97A-EA833E8F6E69}" type="pres">
      <dgm:prSet presAssocID="{B794BCBD-16F5-4313-B847-99B4004C55DD}" presName="sibTrans" presStyleCnt="0"/>
      <dgm:spPr/>
    </dgm:pt>
    <dgm:pt modelId="{E5BBE914-5E89-4670-947C-EE669750DC3A}" type="pres">
      <dgm:prSet presAssocID="{F429B32E-4C75-49AC-AD91-E205B5C03E31}" presName="compNode" presStyleCnt="0"/>
      <dgm:spPr/>
    </dgm:pt>
    <dgm:pt modelId="{60809EC4-7FD3-4388-AFBF-29DB38318301}" type="pres">
      <dgm:prSet presAssocID="{F429B32E-4C75-49AC-AD91-E205B5C03E31}" presName="bgRect" presStyleLbl="bgShp" presStyleIdx="1" presStyleCnt="3"/>
      <dgm:spPr/>
    </dgm:pt>
    <dgm:pt modelId="{AA623817-F41B-4E80-A12C-8DAA8B73DE36}" type="pres">
      <dgm:prSet presAssocID="{F429B32E-4C75-49AC-AD91-E205B5C03E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C37927AF-4914-4B38-9EE7-A239B9018954}" type="pres">
      <dgm:prSet presAssocID="{F429B32E-4C75-49AC-AD91-E205B5C03E31}" presName="spaceRect" presStyleCnt="0"/>
      <dgm:spPr/>
    </dgm:pt>
    <dgm:pt modelId="{F5B79720-90EE-4059-A19D-3D9C98852379}" type="pres">
      <dgm:prSet presAssocID="{F429B32E-4C75-49AC-AD91-E205B5C03E31}" presName="parTx" presStyleLbl="revTx" presStyleIdx="1" presStyleCnt="3">
        <dgm:presLayoutVars>
          <dgm:chMax val="0"/>
          <dgm:chPref val="0"/>
        </dgm:presLayoutVars>
      </dgm:prSet>
      <dgm:spPr/>
    </dgm:pt>
    <dgm:pt modelId="{4A706EC1-9CFE-484C-B589-21F51E98C979}" type="pres">
      <dgm:prSet presAssocID="{DDC057FD-168A-4870-906E-88DDE6BBEC26}" presName="sibTrans" presStyleCnt="0"/>
      <dgm:spPr/>
    </dgm:pt>
    <dgm:pt modelId="{A3A6D10D-DF6A-4EA3-AACB-FE187DA89A19}" type="pres">
      <dgm:prSet presAssocID="{05FB5A7A-21D7-4A77-B680-CA94658AED63}" presName="compNode" presStyleCnt="0"/>
      <dgm:spPr/>
    </dgm:pt>
    <dgm:pt modelId="{0D4BFE2A-A094-4E0B-9413-DE990EDE0D70}" type="pres">
      <dgm:prSet presAssocID="{05FB5A7A-21D7-4A77-B680-CA94658AED63}" presName="bgRect" presStyleLbl="bgShp" presStyleIdx="2" presStyleCnt="3"/>
      <dgm:spPr/>
    </dgm:pt>
    <dgm:pt modelId="{3300008E-C150-4C06-938F-7CEDF9A32784}" type="pres">
      <dgm:prSet presAssocID="{05FB5A7A-21D7-4A77-B680-CA94658AED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0156895E-AC95-46D9-A540-5E77FD5B91A7}" type="pres">
      <dgm:prSet presAssocID="{05FB5A7A-21D7-4A77-B680-CA94658AED63}" presName="spaceRect" presStyleCnt="0"/>
      <dgm:spPr/>
    </dgm:pt>
    <dgm:pt modelId="{745F407B-14B6-4276-9B06-F13EF24A2351}" type="pres">
      <dgm:prSet presAssocID="{05FB5A7A-21D7-4A77-B680-CA94658AED63}" presName="parTx" presStyleLbl="revTx" presStyleIdx="2" presStyleCnt="3">
        <dgm:presLayoutVars>
          <dgm:chMax val="0"/>
          <dgm:chPref val="0"/>
        </dgm:presLayoutVars>
      </dgm:prSet>
      <dgm:spPr/>
    </dgm:pt>
  </dgm:ptLst>
  <dgm:cxnLst>
    <dgm:cxn modelId="{B904E93C-BD83-4AE8-ABD2-2130F5A68575}" srcId="{E45303BC-A21C-48A2-8C56-3DD6EA40E230}" destId="{1AA48F07-E3D0-4EFA-961A-075A0090549B}" srcOrd="0" destOrd="0" parTransId="{B9C2CB95-61D7-4F8E-A927-E99EB4E8D20A}" sibTransId="{B794BCBD-16F5-4313-B847-99B4004C55DD}"/>
    <dgm:cxn modelId="{CDFF8C3E-D401-4AF2-AB22-846FB0AE04E6}" srcId="{E45303BC-A21C-48A2-8C56-3DD6EA40E230}" destId="{F429B32E-4C75-49AC-AD91-E205B5C03E31}" srcOrd="1" destOrd="0" parTransId="{ED8639DC-063A-4C1F-A35F-CE38CF0F5229}" sibTransId="{DDC057FD-168A-4870-906E-88DDE6BBEC26}"/>
    <dgm:cxn modelId="{481A3E69-0487-44A3-95BB-E0AEEDDB0EB1}" type="presOf" srcId="{E45303BC-A21C-48A2-8C56-3DD6EA40E230}" destId="{1FB52E16-E379-41C0-81DB-583668CB15CD}" srcOrd="0" destOrd="0" presId="urn:microsoft.com/office/officeart/2018/2/layout/IconVerticalSolidList"/>
    <dgm:cxn modelId="{4CFFC371-1B60-4B80-BFFF-47ADF68BAB80}" type="presOf" srcId="{F429B32E-4C75-49AC-AD91-E205B5C03E31}" destId="{F5B79720-90EE-4059-A19D-3D9C98852379}" srcOrd="0" destOrd="0" presId="urn:microsoft.com/office/officeart/2018/2/layout/IconVerticalSolidList"/>
    <dgm:cxn modelId="{23B18972-F586-4036-BC75-5C18F6C8F90E}" type="presOf" srcId="{05FB5A7A-21D7-4A77-B680-CA94658AED63}" destId="{745F407B-14B6-4276-9B06-F13EF24A2351}" srcOrd="0" destOrd="0" presId="urn:microsoft.com/office/officeart/2018/2/layout/IconVerticalSolidList"/>
    <dgm:cxn modelId="{AD91C99C-7F38-417D-823B-E7706D270261}" srcId="{E45303BC-A21C-48A2-8C56-3DD6EA40E230}" destId="{05FB5A7A-21D7-4A77-B680-CA94658AED63}" srcOrd="2" destOrd="0" parTransId="{54B768AB-62B9-45D7-92F6-1A491FCEF6FA}" sibTransId="{65774933-6F6D-4CF0-B534-2EBDA96A2243}"/>
    <dgm:cxn modelId="{C552C2BD-DE19-4809-9EDF-9D821FE90B0E}" type="presOf" srcId="{1AA48F07-E3D0-4EFA-961A-075A0090549B}" destId="{6BCD4E34-CF31-480E-B40C-EC925ACD6D8C}" srcOrd="0" destOrd="0" presId="urn:microsoft.com/office/officeart/2018/2/layout/IconVerticalSolidList"/>
    <dgm:cxn modelId="{F4A4AB39-7562-4C67-A476-FE152F39F487}" type="presParOf" srcId="{1FB52E16-E379-41C0-81DB-583668CB15CD}" destId="{D7E8C03C-39E0-448A-9725-5FA7FF0DF46C}" srcOrd="0" destOrd="0" presId="urn:microsoft.com/office/officeart/2018/2/layout/IconVerticalSolidList"/>
    <dgm:cxn modelId="{A0D4F82E-81FE-44FF-9664-01D1FB6F85B3}" type="presParOf" srcId="{D7E8C03C-39E0-448A-9725-5FA7FF0DF46C}" destId="{ACC8012A-6F3C-4049-82FD-0940294CFDD8}" srcOrd="0" destOrd="0" presId="urn:microsoft.com/office/officeart/2018/2/layout/IconVerticalSolidList"/>
    <dgm:cxn modelId="{195B043C-1EEF-448E-B6D0-E6498FDD77E0}" type="presParOf" srcId="{D7E8C03C-39E0-448A-9725-5FA7FF0DF46C}" destId="{029B969A-1F8B-455D-868E-24AFD801632E}" srcOrd="1" destOrd="0" presId="urn:microsoft.com/office/officeart/2018/2/layout/IconVerticalSolidList"/>
    <dgm:cxn modelId="{F17D3145-02BA-4657-97BA-C7402E3EC1BD}" type="presParOf" srcId="{D7E8C03C-39E0-448A-9725-5FA7FF0DF46C}" destId="{CF3B12F4-7923-457C-A695-C1C6992ED336}" srcOrd="2" destOrd="0" presId="urn:microsoft.com/office/officeart/2018/2/layout/IconVerticalSolidList"/>
    <dgm:cxn modelId="{C417ADFF-DF4F-4B5F-9891-368E49518980}" type="presParOf" srcId="{D7E8C03C-39E0-448A-9725-5FA7FF0DF46C}" destId="{6BCD4E34-CF31-480E-B40C-EC925ACD6D8C}" srcOrd="3" destOrd="0" presId="urn:microsoft.com/office/officeart/2018/2/layout/IconVerticalSolidList"/>
    <dgm:cxn modelId="{616B7356-CE5F-4C4A-8B19-84F6906CD0DC}" type="presParOf" srcId="{1FB52E16-E379-41C0-81DB-583668CB15CD}" destId="{31C1BF5A-DE82-4B65-B97A-EA833E8F6E69}" srcOrd="1" destOrd="0" presId="urn:microsoft.com/office/officeart/2018/2/layout/IconVerticalSolidList"/>
    <dgm:cxn modelId="{10779833-189E-4DB0-9FF7-F0DF9C66388A}" type="presParOf" srcId="{1FB52E16-E379-41C0-81DB-583668CB15CD}" destId="{E5BBE914-5E89-4670-947C-EE669750DC3A}" srcOrd="2" destOrd="0" presId="urn:microsoft.com/office/officeart/2018/2/layout/IconVerticalSolidList"/>
    <dgm:cxn modelId="{AAFC8F56-5FDE-4AF3-9108-9FFB613071A2}" type="presParOf" srcId="{E5BBE914-5E89-4670-947C-EE669750DC3A}" destId="{60809EC4-7FD3-4388-AFBF-29DB38318301}" srcOrd="0" destOrd="0" presId="urn:microsoft.com/office/officeart/2018/2/layout/IconVerticalSolidList"/>
    <dgm:cxn modelId="{6D32EC56-4653-4253-BDF2-D18CCE29E227}" type="presParOf" srcId="{E5BBE914-5E89-4670-947C-EE669750DC3A}" destId="{AA623817-F41B-4E80-A12C-8DAA8B73DE36}" srcOrd="1" destOrd="0" presId="urn:microsoft.com/office/officeart/2018/2/layout/IconVerticalSolidList"/>
    <dgm:cxn modelId="{8EB17F7D-F02B-49E7-870D-C8B8AD3B7E25}" type="presParOf" srcId="{E5BBE914-5E89-4670-947C-EE669750DC3A}" destId="{C37927AF-4914-4B38-9EE7-A239B9018954}" srcOrd="2" destOrd="0" presId="urn:microsoft.com/office/officeart/2018/2/layout/IconVerticalSolidList"/>
    <dgm:cxn modelId="{3A4E26C7-51FD-4A8E-AD02-45660F651DC2}" type="presParOf" srcId="{E5BBE914-5E89-4670-947C-EE669750DC3A}" destId="{F5B79720-90EE-4059-A19D-3D9C98852379}" srcOrd="3" destOrd="0" presId="urn:microsoft.com/office/officeart/2018/2/layout/IconVerticalSolidList"/>
    <dgm:cxn modelId="{09D4F070-7259-4568-8763-51A00A82720D}" type="presParOf" srcId="{1FB52E16-E379-41C0-81DB-583668CB15CD}" destId="{4A706EC1-9CFE-484C-B589-21F51E98C979}" srcOrd="3" destOrd="0" presId="urn:microsoft.com/office/officeart/2018/2/layout/IconVerticalSolidList"/>
    <dgm:cxn modelId="{6F9C5B34-C324-4940-9FF7-EDB171905B62}" type="presParOf" srcId="{1FB52E16-E379-41C0-81DB-583668CB15CD}" destId="{A3A6D10D-DF6A-4EA3-AACB-FE187DA89A19}" srcOrd="4" destOrd="0" presId="urn:microsoft.com/office/officeart/2018/2/layout/IconVerticalSolidList"/>
    <dgm:cxn modelId="{2DED15B0-62F8-416E-A18A-FE1182C6DAD7}" type="presParOf" srcId="{A3A6D10D-DF6A-4EA3-AACB-FE187DA89A19}" destId="{0D4BFE2A-A094-4E0B-9413-DE990EDE0D70}" srcOrd="0" destOrd="0" presId="urn:microsoft.com/office/officeart/2018/2/layout/IconVerticalSolidList"/>
    <dgm:cxn modelId="{3821D486-4CAF-485E-8BF9-AAAF19AFA6F1}" type="presParOf" srcId="{A3A6D10D-DF6A-4EA3-AACB-FE187DA89A19}" destId="{3300008E-C150-4C06-938F-7CEDF9A32784}" srcOrd="1" destOrd="0" presId="urn:microsoft.com/office/officeart/2018/2/layout/IconVerticalSolidList"/>
    <dgm:cxn modelId="{613B88DC-595B-4256-8ABA-8794B1D0C4B3}" type="presParOf" srcId="{A3A6D10D-DF6A-4EA3-AACB-FE187DA89A19}" destId="{0156895E-AC95-46D9-A540-5E77FD5B91A7}" srcOrd="2" destOrd="0" presId="urn:microsoft.com/office/officeart/2018/2/layout/IconVerticalSolidList"/>
    <dgm:cxn modelId="{52ED347B-85C8-4B17-84FA-028B19A6A744}" type="presParOf" srcId="{A3A6D10D-DF6A-4EA3-AACB-FE187DA89A19}" destId="{745F407B-14B6-4276-9B06-F13EF24A235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4CFFDC3-27F3-4700-89A6-F5C1610ABBF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266F15E-462F-4618-BE3D-7DD02D71D805}">
      <dgm:prSet/>
      <dgm:spPr/>
      <dgm:t>
        <a:bodyPr/>
        <a:lstStyle/>
        <a:p>
          <a:r>
            <a:rPr lang="en-MY"/>
            <a:t>Objective: To understand the distribution, central tendency, and spread of a single variable.</a:t>
          </a:r>
          <a:endParaRPr lang="en-US"/>
        </a:p>
      </dgm:t>
    </dgm:pt>
    <dgm:pt modelId="{C47FFDE6-A951-4299-A73D-9048987AA729}" type="parTrans" cxnId="{2A03ABD7-6E49-42B5-A114-4D1561F6F0E7}">
      <dgm:prSet/>
      <dgm:spPr/>
      <dgm:t>
        <a:bodyPr/>
        <a:lstStyle/>
        <a:p>
          <a:endParaRPr lang="en-US"/>
        </a:p>
      </dgm:t>
    </dgm:pt>
    <dgm:pt modelId="{559E3DAB-465D-472B-9BC8-65F1190E0A7E}" type="sibTrans" cxnId="{2A03ABD7-6E49-42B5-A114-4D1561F6F0E7}">
      <dgm:prSet/>
      <dgm:spPr/>
      <dgm:t>
        <a:bodyPr/>
        <a:lstStyle/>
        <a:p>
          <a:endParaRPr lang="en-US"/>
        </a:p>
      </dgm:t>
    </dgm:pt>
    <dgm:pt modelId="{E83DECA8-109C-4EA3-89C5-D8D417E78AE1}">
      <dgm:prSet/>
      <dgm:spPr/>
      <dgm:t>
        <a:bodyPr/>
        <a:lstStyle/>
        <a:p>
          <a:r>
            <a:rPr lang="en-MY"/>
            <a:t>Visualizations:</a:t>
          </a:r>
          <a:endParaRPr lang="en-US"/>
        </a:p>
      </dgm:t>
    </dgm:pt>
    <dgm:pt modelId="{A8E00D90-48A9-4950-B7D6-C4F22CD9384C}" type="parTrans" cxnId="{424D4C24-98E6-4980-85E9-0709B434BBF8}">
      <dgm:prSet/>
      <dgm:spPr/>
      <dgm:t>
        <a:bodyPr/>
        <a:lstStyle/>
        <a:p>
          <a:endParaRPr lang="en-US"/>
        </a:p>
      </dgm:t>
    </dgm:pt>
    <dgm:pt modelId="{C8150734-3E71-4622-A5E7-5233E627EA76}" type="sibTrans" cxnId="{424D4C24-98E6-4980-85E9-0709B434BBF8}">
      <dgm:prSet/>
      <dgm:spPr/>
      <dgm:t>
        <a:bodyPr/>
        <a:lstStyle/>
        <a:p>
          <a:endParaRPr lang="en-US"/>
        </a:p>
      </dgm:t>
    </dgm:pt>
    <dgm:pt modelId="{743FD6E3-3372-414A-AC66-8B02FCEFE434}">
      <dgm:prSet/>
      <dgm:spPr/>
      <dgm:t>
        <a:bodyPr/>
        <a:lstStyle/>
        <a:p>
          <a:r>
            <a:rPr lang="en-MY"/>
            <a:t>Histogram: Shows the frequency distribution of a continuous variable.</a:t>
          </a:r>
          <a:endParaRPr lang="en-US"/>
        </a:p>
      </dgm:t>
    </dgm:pt>
    <dgm:pt modelId="{EEE7A01F-B6EC-42D4-8707-A0B866816CE9}" type="parTrans" cxnId="{DA82C329-1343-4221-92E0-54BFA45E857D}">
      <dgm:prSet/>
      <dgm:spPr/>
      <dgm:t>
        <a:bodyPr/>
        <a:lstStyle/>
        <a:p>
          <a:endParaRPr lang="en-US"/>
        </a:p>
      </dgm:t>
    </dgm:pt>
    <dgm:pt modelId="{203906E9-ED42-45F0-BBB4-13E809D3E4EB}" type="sibTrans" cxnId="{DA82C329-1343-4221-92E0-54BFA45E857D}">
      <dgm:prSet/>
      <dgm:spPr/>
      <dgm:t>
        <a:bodyPr/>
        <a:lstStyle/>
        <a:p>
          <a:endParaRPr lang="en-US"/>
        </a:p>
      </dgm:t>
    </dgm:pt>
    <dgm:pt modelId="{554955F8-BA32-4163-A455-DFAB4435D665}">
      <dgm:prSet/>
      <dgm:spPr/>
      <dgm:t>
        <a:bodyPr/>
        <a:lstStyle/>
        <a:p>
          <a:r>
            <a:rPr lang="en-MY"/>
            <a:t>Bar Chart: Represents the frequency or proportion of categories in a categorical variable.</a:t>
          </a:r>
          <a:endParaRPr lang="en-US"/>
        </a:p>
      </dgm:t>
    </dgm:pt>
    <dgm:pt modelId="{15926E6D-4790-4D66-9AB9-5A5DB64D155C}" type="parTrans" cxnId="{162D6094-FC3C-4DBB-94C4-F05C39B4098C}">
      <dgm:prSet/>
      <dgm:spPr/>
      <dgm:t>
        <a:bodyPr/>
        <a:lstStyle/>
        <a:p>
          <a:endParaRPr lang="en-US"/>
        </a:p>
      </dgm:t>
    </dgm:pt>
    <dgm:pt modelId="{BBC6D4E0-BA9D-4287-86BB-06D9CD3136F2}" type="sibTrans" cxnId="{162D6094-FC3C-4DBB-94C4-F05C39B4098C}">
      <dgm:prSet/>
      <dgm:spPr/>
      <dgm:t>
        <a:bodyPr/>
        <a:lstStyle/>
        <a:p>
          <a:endParaRPr lang="en-US"/>
        </a:p>
      </dgm:t>
    </dgm:pt>
    <dgm:pt modelId="{EBF4F61A-359C-47C7-85A2-0D964EBE98B1}">
      <dgm:prSet/>
      <dgm:spPr/>
      <dgm:t>
        <a:bodyPr/>
        <a:lstStyle/>
        <a:p>
          <a:r>
            <a:rPr lang="en-MY"/>
            <a:t>Box Plot: Provides a summary of the central tendency and spread of a continuous variable.</a:t>
          </a:r>
          <a:endParaRPr lang="en-US"/>
        </a:p>
      </dgm:t>
    </dgm:pt>
    <dgm:pt modelId="{56DE56C5-FEF5-44DB-89C5-E69B0498F330}" type="parTrans" cxnId="{A39AEAFE-7BB7-4B49-B182-C78213A38312}">
      <dgm:prSet/>
      <dgm:spPr/>
      <dgm:t>
        <a:bodyPr/>
        <a:lstStyle/>
        <a:p>
          <a:endParaRPr lang="en-US"/>
        </a:p>
      </dgm:t>
    </dgm:pt>
    <dgm:pt modelId="{B11CC2F6-F864-4C4C-85C8-1CA629CB1247}" type="sibTrans" cxnId="{A39AEAFE-7BB7-4B49-B182-C78213A38312}">
      <dgm:prSet/>
      <dgm:spPr/>
      <dgm:t>
        <a:bodyPr/>
        <a:lstStyle/>
        <a:p>
          <a:endParaRPr lang="en-US"/>
        </a:p>
      </dgm:t>
    </dgm:pt>
    <dgm:pt modelId="{9C66A9E9-D248-4ECE-8856-69B8BE4AC506}">
      <dgm:prSet/>
      <dgm:spPr/>
      <dgm:t>
        <a:bodyPr/>
        <a:lstStyle/>
        <a:p>
          <a:r>
            <a:rPr lang="en-MY"/>
            <a:t>Pie Chart: Depicts the proportion of different categories in a categorical variable.</a:t>
          </a:r>
          <a:endParaRPr lang="en-US"/>
        </a:p>
      </dgm:t>
    </dgm:pt>
    <dgm:pt modelId="{55D68C0B-A60B-49FA-A1BF-3E10A98F4250}" type="parTrans" cxnId="{861AEF42-6145-419D-9055-A049A065AE04}">
      <dgm:prSet/>
      <dgm:spPr/>
      <dgm:t>
        <a:bodyPr/>
        <a:lstStyle/>
        <a:p>
          <a:endParaRPr lang="en-US"/>
        </a:p>
      </dgm:t>
    </dgm:pt>
    <dgm:pt modelId="{26171ADF-7240-4BAD-B5F9-87940B7420CA}" type="sibTrans" cxnId="{861AEF42-6145-419D-9055-A049A065AE04}">
      <dgm:prSet/>
      <dgm:spPr/>
      <dgm:t>
        <a:bodyPr/>
        <a:lstStyle/>
        <a:p>
          <a:endParaRPr lang="en-US"/>
        </a:p>
      </dgm:t>
    </dgm:pt>
    <dgm:pt modelId="{BF081818-77FC-4E40-AA85-478910871BBC}">
      <dgm:prSet/>
      <dgm:spPr/>
      <dgm:t>
        <a:bodyPr/>
        <a:lstStyle/>
        <a:p>
          <a:r>
            <a:rPr lang="en-MY"/>
            <a:t>Example: A histogram showing the distribution of ages in a dataset.</a:t>
          </a:r>
          <a:endParaRPr lang="en-US"/>
        </a:p>
      </dgm:t>
    </dgm:pt>
    <dgm:pt modelId="{09522D89-3212-4F1E-AD2C-A0269C9D7F33}" type="parTrans" cxnId="{349D5058-5E60-4716-9810-2B87CE5C3179}">
      <dgm:prSet/>
      <dgm:spPr/>
      <dgm:t>
        <a:bodyPr/>
        <a:lstStyle/>
        <a:p>
          <a:endParaRPr lang="en-US"/>
        </a:p>
      </dgm:t>
    </dgm:pt>
    <dgm:pt modelId="{EEF9B031-292F-4EEB-89CE-25B85F92E283}" type="sibTrans" cxnId="{349D5058-5E60-4716-9810-2B87CE5C3179}">
      <dgm:prSet/>
      <dgm:spPr/>
      <dgm:t>
        <a:bodyPr/>
        <a:lstStyle/>
        <a:p>
          <a:endParaRPr lang="en-US"/>
        </a:p>
      </dgm:t>
    </dgm:pt>
    <dgm:pt modelId="{6CA256F7-8DB9-4E5D-ACB0-4B67100AA9C8}" type="pres">
      <dgm:prSet presAssocID="{B4CFFDC3-27F3-4700-89A6-F5C1610ABBF9}" presName="linear" presStyleCnt="0">
        <dgm:presLayoutVars>
          <dgm:animLvl val="lvl"/>
          <dgm:resizeHandles val="exact"/>
        </dgm:presLayoutVars>
      </dgm:prSet>
      <dgm:spPr/>
    </dgm:pt>
    <dgm:pt modelId="{14484039-54EC-4554-BF62-E5505BDF1B98}" type="pres">
      <dgm:prSet presAssocID="{B266F15E-462F-4618-BE3D-7DD02D71D805}" presName="parentText" presStyleLbl="node1" presStyleIdx="0" presStyleCnt="3">
        <dgm:presLayoutVars>
          <dgm:chMax val="0"/>
          <dgm:bulletEnabled val="1"/>
        </dgm:presLayoutVars>
      </dgm:prSet>
      <dgm:spPr/>
    </dgm:pt>
    <dgm:pt modelId="{C45A5DD8-9C4B-437F-A23B-D66E8CB230F5}" type="pres">
      <dgm:prSet presAssocID="{559E3DAB-465D-472B-9BC8-65F1190E0A7E}" presName="spacer" presStyleCnt="0"/>
      <dgm:spPr/>
    </dgm:pt>
    <dgm:pt modelId="{0F4D8902-936C-4B44-8AD9-B8859C6A0A0A}" type="pres">
      <dgm:prSet presAssocID="{E83DECA8-109C-4EA3-89C5-D8D417E78AE1}" presName="parentText" presStyleLbl="node1" presStyleIdx="1" presStyleCnt="3">
        <dgm:presLayoutVars>
          <dgm:chMax val="0"/>
          <dgm:bulletEnabled val="1"/>
        </dgm:presLayoutVars>
      </dgm:prSet>
      <dgm:spPr/>
    </dgm:pt>
    <dgm:pt modelId="{B2B670D5-1557-4219-85D8-3DA327BF8EEE}" type="pres">
      <dgm:prSet presAssocID="{E83DECA8-109C-4EA3-89C5-D8D417E78AE1}" presName="childText" presStyleLbl="revTx" presStyleIdx="0" presStyleCnt="1">
        <dgm:presLayoutVars>
          <dgm:bulletEnabled val="1"/>
        </dgm:presLayoutVars>
      </dgm:prSet>
      <dgm:spPr/>
    </dgm:pt>
    <dgm:pt modelId="{01278640-5279-416F-BBC3-B88932BCCA19}" type="pres">
      <dgm:prSet presAssocID="{BF081818-77FC-4E40-AA85-478910871BBC}" presName="parentText" presStyleLbl="node1" presStyleIdx="2" presStyleCnt="3">
        <dgm:presLayoutVars>
          <dgm:chMax val="0"/>
          <dgm:bulletEnabled val="1"/>
        </dgm:presLayoutVars>
      </dgm:prSet>
      <dgm:spPr/>
    </dgm:pt>
  </dgm:ptLst>
  <dgm:cxnLst>
    <dgm:cxn modelId="{95827321-670F-4C0F-8145-6FDBD99A3B23}" type="presOf" srcId="{BF081818-77FC-4E40-AA85-478910871BBC}" destId="{01278640-5279-416F-BBC3-B88932BCCA19}" srcOrd="0" destOrd="0" presId="urn:microsoft.com/office/officeart/2005/8/layout/vList2"/>
    <dgm:cxn modelId="{424D4C24-98E6-4980-85E9-0709B434BBF8}" srcId="{B4CFFDC3-27F3-4700-89A6-F5C1610ABBF9}" destId="{E83DECA8-109C-4EA3-89C5-D8D417E78AE1}" srcOrd="1" destOrd="0" parTransId="{A8E00D90-48A9-4950-B7D6-C4F22CD9384C}" sibTransId="{C8150734-3E71-4622-A5E7-5233E627EA76}"/>
    <dgm:cxn modelId="{DA82C329-1343-4221-92E0-54BFA45E857D}" srcId="{E83DECA8-109C-4EA3-89C5-D8D417E78AE1}" destId="{743FD6E3-3372-414A-AC66-8B02FCEFE434}" srcOrd="0" destOrd="0" parTransId="{EEE7A01F-B6EC-42D4-8707-A0B866816CE9}" sibTransId="{203906E9-ED42-45F0-BBB4-13E809D3E4EB}"/>
    <dgm:cxn modelId="{861AEF42-6145-419D-9055-A049A065AE04}" srcId="{E83DECA8-109C-4EA3-89C5-D8D417E78AE1}" destId="{9C66A9E9-D248-4ECE-8856-69B8BE4AC506}" srcOrd="3" destOrd="0" parTransId="{55D68C0B-A60B-49FA-A1BF-3E10A98F4250}" sibTransId="{26171ADF-7240-4BAD-B5F9-87940B7420CA}"/>
    <dgm:cxn modelId="{C7BE7B4A-6B0D-49DB-B57E-38CEF295B86B}" type="presOf" srcId="{B266F15E-462F-4618-BE3D-7DD02D71D805}" destId="{14484039-54EC-4554-BF62-E5505BDF1B98}" srcOrd="0" destOrd="0" presId="urn:microsoft.com/office/officeart/2005/8/layout/vList2"/>
    <dgm:cxn modelId="{82850F6C-358D-4BC6-8AB8-B59AE2DBAF03}" type="presOf" srcId="{EBF4F61A-359C-47C7-85A2-0D964EBE98B1}" destId="{B2B670D5-1557-4219-85D8-3DA327BF8EEE}" srcOrd="0" destOrd="2" presId="urn:microsoft.com/office/officeart/2005/8/layout/vList2"/>
    <dgm:cxn modelId="{66805A53-7541-4D53-BFEA-559D79520D0E}" type="presOf" srcId="{554955F8-BA32-4163-A455-DFAB4435D665}" destId="{B2B670D5-1557-4219-85D8-3DA327BF8EEE}" srcOrd="0" destOrd="1" presId="urn:microsoft.com/office/officeart/2005/8/layout/vList2"/>
    <dgm:cxn modelId="{349D5058-5E60-4716-9810-2B87CE5C3179}" srcId="{B4CFFDC3-27F3-4700-89A6-F5C1610ABBF9}" destId="{BF081818-77FC-4E40-AA85-478910871BBC}" srcOrd="2" destOrd="0" parTransId="{09522D89-3212-4F1E-AD2C-A0269C9D7F33}" sibTransId="{EEF9B031-292F-4EEB-89CE-25B85F92E283}"/>
    <dgm:cxn modelId="{162D6094-FC3C-4DBB-94C4-F05C39B4098C}" srcId="{E83DECA8-109C-4EA3-89C5-D8D417E78AE1}" destId="{554955F8-BA32-4163-A455-DFAB4435D665}" srcOrd="1" destOrd="0" parTransId="{15926E6D-4790-4D66-9AB9-5A5DB64D155C}" sibTransId="{BBC6D4E0-BA9D-4287-86BB-06D9CD3136F2}"/>
    <dgm:cxn modelId="{CC0D1AC2-3D2B-4630-9CA8-7B2D9B067751}" type="presOf" srcId="{E83DECA8-109C-4EA3-89C5-D8D417E78AE1}" destId="{0F4D8902-936C-4B44-8AD9-B8859C6A0A0A}" srcOrd="0" destOrd="0" presId="urn:microsoft.com/office/officeart/2005/8/layout/vList2"/>
    <dgm:cxn modelId="{FEC40ACC-9835-4914-89E0-4592C5E3E7DD}" type="presOf" srcId="{9C66A9E9-D248-4ECE-8856-69B8BE4AC506}" destId="{B2B670D5-1557-4219-85D8-3DA327BF8EEE}" srcOrd="0" destOrd="3" presId="urn:microsoft.com/office/officeart/2005/8/layout/vList2"/>
    <dgm:cxn modelId="{2A03ABD7-6E49-42B5-A114-4D1561F6F0E7}" srcId="{B4CFFDC3-27F3-4700-89A6-F5C1610ABBF9}" destId="{B266F15E-462F-4618-BE3D-7DD02D71D805}" srcOrd="0" destOrd="0" parTransId="{C47FFDE6-A951-4299-A73D-9048987AA729}" sibTransId="{559E3DAB-465D-472B-9BC8-65F1190E0A7E}"/>
    <dgm:cxn modelId="{4432EAEA-295C-46D6-87BF-6B39D2576EDE}" type="presOf" srcId="{743FD6E3-3372-414A-AC66-8B02FCEFE434}" destId="{B2B670D5-1557-4219-85D8-3DA327BF8EEE}" srcOrd="0" destOrd="0" presId="urn:microsoft.com/office/officeart/2005/8/layout/vList2"/>
    <dgm:cxn modelId="{62FCB1F9-5224-44BA-8419-1E315EE990C7}" type="presOf" srcId="{B4CFFDC3-27F3-4700-89A6-F5C1610ABBF9}" destId="{6CA256F7-8DB9-4E5D-ACB0-4B67100AA9C8}" srcOrd="0" destOrd="0" presId="urn:microsoft.com/office/officeart/2005/8/layout/vList2"/>
    <dgm:cxn modelId="{A39AEAFE-7BB7-4B49-B182-C78213A38312}" srcId="{E83DECA8-109C-4EA3-89C5-D8D417E78AE1}" destId="{EBF4F61A-359C-47C7-85A2-0D964EBE98B1}" srcOrd="2" destOrd="0" parTransId="{56DE56C5-FEF5-44DB-89C5-E69B0498F330}" sibTransId="{B11CC2F6-F864-4C4C-85C8-1CA629CB1247}"/>
    <dgm:cxn modelId="{52031277-C9B2-4F75-A3F4-2B44029239F7}" type="presParOf" srcId="{6CA256F7-8DB9-4E5D-ACB0-4B67100AA9C8}" destId="{14484039-54EC-4554-BF62-E5505BDF1B98}" srcOrd="0" destOrd="0" presId="urn:microsoft.com/office/officeart/2005/8/layout/vList2"/>
    <dgm:cxn modelId="{FA00524D-2620-47BD-B414-F18ADEB47FB2}" type="presParOf" srcId="{6CA256F7-8DB9-4E5D-ACB0-4B67100AA9C8}" destId="{C45A5DD8-9C4B-437F-A23B-D66E8CB230F5}" srcOrd="1" destOrd="0" presId="urn:microsoft.com/office/officeart/2005/8/layout/vList2"/>
    <dgm:cxn modelId="{793FAFE5-6129-4DB2-9CDB-9EC36C1E6B47}" type="presParOf" srcId="{6CA256F7-8DB9-4E5D-ACB0-4B67100AA9C8}" destId="{0F4D8902-936C-4B44-8AD9-B8859C6A0A0A}" srcOrd="2" destOrd="0" presId="urn:microsoft.com/office/officeart/2005/8/layout/vList2"/>
    <dgm:cxn modelId="{B14BF350-1417-4298-BDB6-37EF661E389D}" type="presParOf" srcId="{6CA256F7-8DB9-4E5D-ACB0-4B67100AA9C8}" destId="{B2B670D5-1557-4219-85D8-3DA327BF8EEE}" srcOrd="3" destOrd="0" presId="urn:microsoft.com/office/officeart/2005/8/layout/vList2"/>
    <dgm:cxn modelId="{70B7BAB6-34B8-4731-8A25-1591C9442C49}" type="presParOf" srcId="{6CA256F7-8DB9-4E5D-ACB0-4B67100AA9C8}" destId="{01278640-5279-416F-BBC3-B88932BCCA1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B155813-FC7A-4930-B1C4-5E29EC1BED1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B69E9FC-9E02-48F9-B076-2EF85DFB279D}">
      <dgm:prSet/>
      <dgm:spPr/>
      <dgm:t>
        <a:bodyPr/>
        <a:lstStyle/>
        <a:p>
          <a:r>
            <a:rPr lang="en-MY"/>
            <a:t>Objective: To explore the relationship, correlation, or interaction between two variables.</a:t>
          </a:r>
          <a:endParaRPr lang="en-US"/>
        </a:p>
      </dgm:t>
    </dgm:pt>
    <dgm:pt modelId="{AD7ED0B6-27C1-4B32-88B4-692AF44BD8B6}" type="parTrans" cxnId="{D369EC59-1100-4FB8-B7E2-75FADF651CFE}">
      <dgm:prSet/>
      <dgm:spPr/>
      <dgm:t>
        <a:bodyPr/>
        <a:lstStyle/>
        <a:p>
          <a:endParaRPr lang="en-US"/>
        </a:p>
      </dgm:t>
    </dgm:pt>
    <dgm:pt modelId="{A86C1C12-C028-4749-95C3-3B20A02A7DC7}" type="sibTrans" cxnId="{D369EC59-1100-4FB8-B7E2-75FADF651CFE}">
      <dgm:prSet/>
      <dgm:spPr/>
      <dgm:t>
        <a:bodyPr/>
        <a:lstStyle/>
        <a:p>
          <a:endParaRPr lang="en-US"/>
        </a:p>
      </dgm:t>
    </dgm:pt>
    <dgm:pt modelId="{F74B40EB-8BD3-4992-A9AC-0E99C458EAD5}">
      <dgm:prSet/>
      <dgm:spPr/>
      <dgm:t>
        <a:bodyPr/>
        <a:lstStyle/>
        <a:p>
          <a:r>
            <a:rPr lang="en-MY"/>
            <a:t>Visualizations:</a:t>
          </a:r>
          <a:endParaRPr lang="en-US"/>
        </a:p>
      </dgm:t>
    </dgm:pt>
    <dgm:pt modelId="{4B040351-EBEE-4553-9AFA-99E9EFECEFF9}" type="parTrans" cxnId="{BDE6190B-E3C3-48A0-B8B2-940DAA0FD3EC}">
      <dgm:prSet/>
      <dgm:spPr/>
      <dgm:t>
        <a:bodyPr/>
        <a:lstStyle/>
        <a:p>
          <a:endParaRPr lang="en-US"/>
        </a:p>
      </dgm:t>
    </dgm:pt>
    <dgm:pt modelId="{BE3FBB15-0058-4C77-B904-516D4CB9DDBF}" type="sibTrans" cxnId="{BDE6190B-E3C3-48A0-B8B2-940DAA0FD3EC}">
      <dgm:prSet/>
      <dgm:spPr/>
      <dgm:t>
        <a:bodyPr/>
        <a:lstStyle/>
        <a:p>
          <a:endParaRPr lang="en-US"/>
        </a:p>
      </dgm:t>
    </dgm:pt>
    <dgm:pt modelId="{F29DF74E-E177-4DEB-AD6E-926334C12FFC}">
      <dgm:prSet/>
      <dgm:spPr/>
      <dgm:t>
        <a:bodyPr/>
        <a:lstStyle/>
        <a:p>
          <a:r>
            <a:rPr lang="en-MY"/>
            <a:t>Scatter Plot: Illustrates the relationship between two continuous variables.</a:t>
          </a:r>
          <a:endParaRPr lang="en-US"/>
        </a:p>
      </dgm:t>
    </dgm:pt>
    <dgm:pt modelId="{E837D11F-66B4-40AA-8106-8F91CB019D7C}" type="parTrans" cxnId="{F06021DC-0B20-48DE-AA1F-588FFA536FB9}">
      <dgm:prSet/>
      <dgm:spPr/>
      <dgm:t>
        <a:bodyPr/>
        <a:lstStyle/>
        <a:p>
          <a:endParaRPr lang="en-US"/>
        </a:p>
      </dgm:t>
    </dgm:pt>
    <dgm:pt modelId="{917D17CE-E36E-4C0F-A239-614A3F3BB701}" type="sibTrans" cxnId="{F06021DC-0B20-48DE-AA1F-588FFA536FB9}">
      <dgm:prSet/>
      <dgm:spPr/>
      <dgm:t>
        <a:bodyPr/>
        <a:lstStyle/>
        <a:p>
          <a:endParaRPr lang="en-US"/>
        </a:p>
      </dgm:t>
    </dgm:pt>
    <dgm:pt modelId="{B6B2217E-A03A-41C5-904E-3B1FFEC4E7ED}">
      <dgm:prSet/>
      <dgm:spPr/>
      <dgm:t>
        <a:bodyPr/>
        <a:lstStyle/>
        <a:p>
          <a:r>
            <a:rPr lang="en-MY"/>
            <a:t>Stacked Bar Chart: Represents the relationship between one categorical and one continuous variable or two categorical variables.</a:t>
          </a:r>
          <a:endParaRPr lang="en-US"/>
        </a:p>
      </dgm:t>
    </dgm:pt>
    <dgm:pt modelId="{7173C5B5-C580-4037-8D4F-D3B555D0A402}" type="parTrans" cxnId="{6A87CD46-12CF-4B29-B01C-4DB9B88748B5}">
      <dgm:prSet/>
      <dgm:spPr/>
      <dgm:t>
        <a:bodyPr/>
        <a:lstStyle/>
        <a:p>
          <a:endParaRPr lang="en-US"/>
        </a:p>
      </dgm:t>
    </dgm:pt>
    <dgm:pt modelId="{50372BB3-225E-4756-8CF4-E6D01C34D68E}" type="sibTrans" cxnId="{6A87CD46-12CF-4B29-B01C-4DB9B88748B5}">
      <dgm:prSet/>
      <dgm:spPr/>
      <dgm:t>
        <a:bodyPr/>
        <a:lstStyle/>
        <a:p>
          <a:endParaRPr lang="en-US"/>
        </a:p>
      </dgm:t>
    </dgm:pt>
    <dgm:pt modelId="{E102A89D-91A7-469E-B468-3B0BF1792176}">
      <dgm:prSet/>
      <dgm:spPr/>
      <dgm:t>
        <a:bodyPr/>
        <a:lstStyle/>
        <a:p>
          <a:r>
            <a:rPr lang="en-MY"/>
            <a:t>Line Graph: Depicts the trend or relationship between two continuous variables, typically with one being time.</a:t>
          </a:r>
          <a:endParaRPr lang="en-US"/>
        </a:p>
      </dgm:t>
    </dgm:pt>
    <dgm:pt modelId="{B20C358C-A546-499F-924B-8C70F7A84B1D}" type="parTrans" cxnId="{261E4C1E-6A07-48E2-9817-DB99296A04C6}">
      <dgm:prSet/>
      <dgm:spPr/>
      <dgm:t>
        <a:bodyPr/>
        <a:lstStyle/>
        <a:p>
          <a:endParaRPr lang="en-US"/>
        </a:p>
      </dgm:t>
    </dgm:pt>
    <dgm:pt modelId="{3A62BDFE-A9FD-4E0E-B53C-D2AFDF45CE31}" type="sibTrans" cxnId="{261E4C1E-6A07-48E2-9817-DB99296A04C6}">
      <dgm:prSet/>
      <dgm:spPr/>
      <dgm:t>
        <a:bodyPr/>
        <a:lstStyle/>
        <a:p>
          <a:endParaRPr lang="en-US"/>
        </a:p>
      </dgm:t>
    </dgm:pt>
    <dgm:pt modelId="{00325519-A5A3-4B1A-B167-4F71006C3562}">
      <dgm:prSet/>
      <dgm:spPr/>
      <dgm:t>
        <a:bodyPr/>
        <a:lstStyle/>
        <a:p>
          <a:r>
            <a:rPr lang="en-MY"/>
            <a:t>Box Plot: Can also be used to compare the distribution of a continuous variable across different categories of a categorical variable.</a:t>
          </a:r>
          <a:endParaRPr lang="en-US"/>
        </a:p>
      </dgm:t>
    </dgm:pt>
    <dgm:pt modelId="{4036BD8E-CBD3-4C40-BAED-7932EE1CFB52}" type="parTrans" cxnId="{EC05018D-2F29-49F5-92F0-BF5A6B46C699}">
      <dgm:prSet/>
      <dgm:spPr/>
      <dgm:t>
        <a:bodyPr/>
        <a:lstStyle/>
        <a:p>
          <a:endParaRPr lang="en-US"/>
        </a:p>
      </dgm:t>
    </dgm:pt>
    <dgm:pt modelId="{B2253CFE-696F-42D6-9DFC-1DD4F2B10734}" type="sibTrans" cxnId="{EC05018D-2F29-49F5-92F0-BF5A6B46C699}">
      <dgm:prSet/>
      <dgm:spPr/>
      <dgm:t>
        <a:bodyPr/>
        <a:lstStyle/>
        <a:p>
          <a:endParaRPr lang="en-US"/>
        </a:p>
      </dgm:t>
    </dgm:pt>
    <dgm:pt modelId="{B434A1FA-2CC3-432D-91EE-B440E76B0EC2}">
      <dgm:prSet/>
      <dgm:spPr/>
      <dgm:t>
        <a:bodyPr/>
        <a:lstStyle/>
        <a:p>
          <a:r>
            <a:rPr lang="en-MY"/>
            <a:t>Example: A scatter plot showing the relationship between height and weight in a dataset.</a:t>
          </a:r>
          <a:endParaRPr lang="en-US"/>
        </a:p>
      </dgm:t>
    </dgm:pt>
    <dgm:pt modelId="{443A002A-938B-4FDF-800A-AE4295AAF981}" type="parTrans" cxnId="{64EADC8E-052B-4377-BDB9-895F8C844E04}">
      <dgm:prSet/>
      <dgm:spPr/>
      <dgm:t>
        <a:bodyPr/>
        <a:lstStyle/>
        <a:p>
          <a:endParaRPr lang="en-US"/>
        </a:p>
      </dgm:t>
    </dgm:pt>
    <dgm:pt modelId="{184F2729-AD8F-4C44-9190-820B7AE435EB}" type="sibTrans" cxnId="{64EADC8E-052B-4377-BDB9-895F8C844E04}">
      <dgm:prSet/>
      <dgm:spPr/>
      <dgm:t>
        <a:bodyPr/>
        <a:lstStyle/>
        <a:p>
          <a:endParaRPr lang="en-US"/>
        </a:p>
      </dgm:t>
    </dgm:pt>
    <dgm:pt modelId="{187D34B8-DEF5-4AF6-A1BB-6575E7E0A485}" type="pres">
      <dgm:prSet presAssocID="{DB155813-FC7A-4930-B1C4-5E29EC1BED1C}" presName="linear" presStyleCnt="0">
        <dgm:presLayoutVars>
          <dgm:animLvl val="lvl"/>
          <dgm:resizeHandles val="exact"/>
        </dgm:presLayoutVars>
      </dgm:prSet>
      <dgm:spPr/>
    </dgm:pt>
    <dgm:pt modelId="{84752A68-45B2-49DA-9C5F-E7E06F97CC67}" type="pres">
      <dgm:prSet presAssocID="{5B69E9FC-9E02-48F9-B076-2EF85DFB279D}" presName="parentText" presStyleLbl="node1" presStyleIdx="0" presStyleCnt="3">
        <dgm:presLayoutVars>
          <dgm:chMax val="0"/>
          <dgm:bulletEnabled val="1"/>
        </dgm:presLayoutVars>
      </dgm:prSet>
      <dgm:spPr/>
    </dgm:pt>
    <dgm:pt modelId="{8B523026-F839-43E5-A032-6111C75BD4FF}" type="pres">
      <dgm:prSet presAssocID="{A86C1C12-C028-4749-95C3-3B20A02A7DC7}" presName="spacer" presStyleCnt="0"/>
      <dgm:spPr/>
    </dgm:pt>
    <dgm:pt modelId="{DA29CA93-CCC9-4F93-B517-8BDBDAB04EFC}" type="pres">
      <dgm:prSet presAssocID="{F74B40EB-8BD3-4992-A9AC-0E99C458EAD5}" presName="parentText" presStyleLbl="node1" presStyleIdx="1" presStyleCnt="3">
        <dgm:presLayoutVars>
          <dgm:chMax val="0"/>
          <dgm:bulletEnabled val="1"/>
        </dgm:presLayoutVars>
      </dgm:prSet>
      <dgm:spPr/>
    </dgm:pt>
    <dgm:pt modelId="{BAA06445-19A5-4CD8-AE1D-CED7196D75CA}" type="pres">
      <dgm:prSet presAssocID="{F74B40EB-8BD3-4992-A9AC-0E99C458EAD5}" presName="childText" presStyleLbl="revTx" presStyleIdx="0" presStyleCnt="1">
        <dgm:presLayoutVars>
          <dgm:bulletEnabled val="1"/>
        </dgm:presLayoutVars>
      </dgm:prSet>
      <dgm:spPr/>
    </dgm:pt>
    <dgm:pt modelId="{3EC4AAA4-9386-4BC1-9F04-6A6AFF03E3D8}" type="pres">
      <dgm:prSet presAssocID="{B434A1FA-2CC3-432D-91EE-B440E76B0EC2}" presName="parentText" presStyleLbl="node1" presStyleIdx="2" presStyleCnt="3">
        <dgm:presLayoutVars>
          <dgm:chMax val="0"/>
          <dgm:bulletEnabled val="1"/>
        </dgm:presLayoutVars>
      </dgm:prSet>
      <dgm:spPr/>
    </dgm:pt>
  </dgm:ptLst>
  <dgm:cxnLst>
    <dgm:cxn modelId="{BDE6190B-E3C3-48A0-B8B2-940DAA0FD3EC}" srcId="{DB155813-FC7A-4930-B1C4-5E29EC1BED1C}" destId="{F74B40EB-8BD3-4992-A9AC-0E99C458EAD5}" srcOrd="1" destOrd="0" parTransId="{4B040351-EBEE-4553-9AFA-99E9EFECEFF9}" sibTransId="{BE3FBB15-0058-4C77-B904-516D4CB9DDBF}"/>
    <dgm:cxn modelId="{497D7A0C-7D57-47CF-9345-1415D30C3644}" type="presOf" srcId="{00325519-A5A3-4B1A-B167-4F71006C3562}" destId="{BAA06445-19A5-4CD8-AE1D-CED7196D75CA}" srcOrd="0" destOrd="3" presId="urn:microsoft.com/office/officeart/2005/8/layout/vList2"/>
    <dgm:cxn modelId="{261E4C1E-6A07-48E2-9817-DB99296A04C6}" srcId="{F74B40EB-8BD3-4992-A9AC-0E99C458EAD5}" destId="{E102A89D-91A7-469E-B468-3B0BF1792176}" srcOrd="2" destOrd="0" parTransId="{B20C358C-A546-499F-924B-8C70F7A84B1D}" sibTransId="{3A62BDFE-A9FD-4E0E-B53C-D2AFDF45CE31}"/>
    <dgm:cxn modelId="{0540732C-1C0F-4598-940C-3CFAFEB3DACF}" type="presOf" srcId="{B6B2217E-A03A-41C5-904E-3B1FFEC4E7ED}" destId="{BAA06445-19A5-4CD8-AE1D-CED7196D75CA}" srcOrd="0" destOrd="1" presId="urn:microsoft.com/office/officeart/2005/8/layout/vList2"/>
    <dgm:cxn modelId="{F52D5562-E24E-44C2-BEAE-4F77DB82B6BA}" type="presOf" srcId="{E102A89D-91A7-469E-B468-3B0BF1792176}" destId="{BAA06445-19A5-4CD8-AE1D-CED7196D75CA}" srcOrd="0" destOrd="2" presId="urn:microsoft.com/office/officeart/2005/8/layout/vList2"/>
    <dgm:cxn modelId="{6A87CD46-12CF-4B29-B01C-4DB9B88748B5}" srcId="{F74B40EB-8BD3-4992-A9AC-0E99C458EAD5}" destId="{B6B2217E-A03A-41C5-904E-3B1FFEC4E7ED}" srcOrd="1" destOrd="0" parTransId="{7173C5B5-C580-4037-8D4F-D3B555D0A402}" sibTransId="{50372BB3-225E-4756-8CF4-E6D01C34D68E}"/>
    <dgm:cxn modelId="{6A096F69-3B65-4521-AFEA-7E9120183184}" type="presOf" srcId="{F74B40EB-8BD3-4992-A9AC-0E99C458EAD5}" destId="{DA29CA93-CCC9-4F93-B517-8BDBDAB04EFC}" srcOrd="0" destOrd="0" presId="urn:microsoft.com/office/officeart/2005/8/layout/vList2"/>
    <dgm:cxn modelId="{F4F8FA4C-DA95-4636-A341-118CDBB05518}" type="presOf" srcId="{B434A1FA-2CC3-432D-91EE-B440E76B0EC2}" destId="{3EC4AAA4-9386-4BC1-9F04-6A6AFF03E3D8}" srcOrd="0" destOrd="0" presId="urn:microsoft.com/office/officeart/2005/8/layout/vList2"/>
    <dgm:cxn modelId="{D369EC59-1100-4FB8-B7E2-75FADF651CFE}" srcId="{DB155813-FC7A-4930-B1C4-5E29EC1BED1C}" destId="{5B69E9FC-9E02-48F9-B076-2EF85DFB279D}" srcOrd="0" destOrd="0" parTransId="{AD7ED0B6-27C1-4B32-88B4-692AF44BD8B6}" sibTransId="{A86C1C12-C028-4749-95C3-3B20A02A7DC7}"/>
    <dgm:cxn modelId="{EC05018D-2F29-49F5-92F0-BF5A6B46C699}" srcId="{F74B40EB-8BD3-4992-A9AC-0E99C458EAD5}" destId="{00325519-A5A3-4B1A-B167-4F71006C3562}" srcOrd="3" destOrd="0" parTransId="{4036BD8E-CBD3-4C40-BAED-7932EE1CFB52}" sibTransId="{B2253CFE-696F-42D6-9DFC-1DD4F2B10734}"/>
    <dgm:cxn modelId="{64EADC8E-052B-4377-BDB9-895F8C844E04}" srcId="{DB155813-FC7A-4930-B1C4-5E29EC1BED1C}" destId="{B434A1FA-2CC3-432D-91EE-B440E76B0EC2}" srcOrd="2" destOrd="0" parTransId="{443A002A-938B-4FDF-800A-AE4295AAF981}" sibTransId="{184F2729-AD8F-4C44-9190-820B7AE435EB}"/>
    <dgm:cxn modelId="{387A10BD-3ADA-4D4D-A7D2-D34DA1D95D7C}" type="presOf" srcId="{5B69E9FC-9E02-48F9-B076-2EF85DFB279D}" destId="{84752A68-45B2-49DA-9C5F-E7E06F97CC67}" srcOrd="0" destOrd="0" presId="urn:microsoft.com/office/officeart/2005/8/layout/vList2"/>
    <dgm:cxn modelId="{F06021DC-0B20-48DE-AA1F-588FFA536FB9}" srcId="{F74B40EB-8BD3-4992-A9AC-0E99C458EAD5}" destId="{F29DF74E-E177-4DEB-AD6E-926334C12FFC}" srcOrd="0" destOrd="0" parTransId="{E837D11F-66B4-40AA-8106-8F91CB019D7C}" sibTransId="{917D17CE-E36E-4C0F-A239-614A3F3BB701}"/>
    <dgm:cxn modelId="{F89162E3-238A-4CF8-870F-07A0ECE89F16}" type="presOf" srcId="{F29DF74E-E177-4DEB-AD6E-926334C12FFC}" destId="{BAA06445-19A5-4CD8-AE1D-CED7196D75CA}" srcOrd="0" destOrd="0" presId="urn:microsoft.com/office/officeart/2005/8/layout/vList2"/>
    <dgm:cxn modelId="{FD03EDFE-E63A-4480-A6AA-25CC905A96D9}" type="presOf" srcId="{DB155813-FC7A-4930-B1C4-5E29EC1BED1C}" destId="{187D34B8-DEF5-4AF6-A1BB-6575E7E0A485}" srcOrd="0" destOrd="0" presId="urn:microsoft.com/office/officeart/2005/8/layout/vList2"/>
    <dgm:cxn modelId="{E2ECFF60-5462-4979-A19B-719EC34B3FD3}" type="presParOf" srcId="{187D34B8-DEF5-4AF6-A1BB-6575E7E0A485}" destId="{84752A68-45B2-49DA-9C5F-E7E06F97CC67}" srcOrd="0" destOrd="0" presId="urn:microsoft.com/office/officeart/2005/8/layout/vList2"/>
    <dgm:cxn modelId="{CBF4C004-003D-4CEE-8A91-ECBABE13DA3F}" type="presParOf" srcId="{187D34B8-DEF5-4AF6-A1BB-6575E7E0A485}" destId="{8B523026-F839-43E5-A032-6111C75BD4FF}" srcOrd="1" destOrd="0" presId="urn:microsoft.com/office/officeart/2005/8/layout/vList2"/>
    <dgm:cxn modelId="{B4A7C34F-D1D1-4760-9C1F-0E1FECAF41FB}" type="presParOf" srcId="{187D34B8-DEF5-4AF6-A1BB-6575E7E0A485}" destId="{DA29CA93-CCC9-4F93-B517-8BDBDAB04EFC}" srcOrd="2" destOrd="0" presId="urn:microsoft.com/office/officeart/2005/8/layout/vList2"/>
    <dgm:cxn modelId="{E5D59AA8-B5D6-44B4-92AC-5B68748BAA04}" type="presParOf" srcId="{187D34B8-DEF5-4AF6-A1BB-6575E7E0A485}" destId="{BAA06445-19A5-4CD8-AE1D-CED7196D75CA}" srcOrd="3" destOrd="0" presId="urn:microsoft.com/office/officeart/2005/8/layout/vList2"/>
    <dgm:cxn modelId="{2D52578F-8B77-45F9-B3A9-1161BCEC4DDB}" type="presParOf" srcId="{187D34B8-DEF5-4AF6-A1BB-6575E7E0A485}" destId="{3EC4AAA4-9386-4BC1-9F04-6A6AFF03E3D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25988-DBF3-4D79-8E41-8954F49793B3}">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60F20EF-5418-492E-B587-FF8775D862F9}">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MY" sz="2600" kern="1200"/>
            <a:t>Objective: Select a representative subset of data from the entire dataset.</a:t>
          </a:r>
          <a:endParaRPr lang="en-US" sz="2600" kern="1200"/>
        </a:p>
      </dsp:txBody>
      <dsp:txXfrm>
        <a:off x="0" y="2663"/>
        <a:ext cx="6666833" cy="1816197"/>
      </dsp:txXfrm>
    </dsp:sp>
    <dsp:sp modelId="{DFE21249-835A-41B7-B421-48FD5B538BC2}">
      <dsp:nvSpPr>
        <dsp:cNvPr id="0" name=""/>
        <dsp:cNvSpPr/>
      </dsp:nvSpPr>
      <dsp:spPr>
        <a:xfrm>
          <a:off x="0" y="1818861"/>
          <a:ext cx="6666833"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70D1214-078A-4A6D-8DDE-6E494B28E6C1}">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MY" sz="2600" kern="1200"/>
            <a:t>Importance: Sampling helps in reducing the volume of data, making it manageable and efficient to analyze, without losing the essential characteristics of the original dataset.</a:t>
          </a:r>
          <a:endParaRPr lang="en-US" sz="2600" kern="1200"/>
        </a:p>
      </dsp:txBody>
      <dsp:txXfrm>
        <a:off x="0" y="1818861"/>
        <a:ext cx="6666833" cy="1816197"/>
      </dsp:txXfrm>
    </dsp:sp>
    <dsp:sp modelId="{FEEBB4FB-97AA-4C55-BAF0-B9B92663B527}">
      <dsp:nvSpPr>
        <dsp:cNvPr id="0" name=""/>
        <dsp:cNvSpPr/>
      </dsp:nvSpPr>
      <dsp:spPr>
        <a:xfrm>
          <a:off x="0" y="3635058"/>
          <a:ext cx="6666833"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4C0CDC1-5170-4A6A-96CD-47AC37F48E75}">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MY" sz="2600" kern="1200" dirty="0"/>
            <a:t>Techniques: Random Sampling, Stratified Sampling, Systematic Sampling, Distributed Sampling, Real-Time Sampling</a:t>
          </a:r>
          <a:endParaRPr lang="en-US" sz="2600" kern="1200" dirty="0"/>
        </a:p>
      </dsp:txBody>
      <dsp:txXfrm>
        <a:off x="0" y="3635058"/>
        <a:ext cx="6666833" cy="18161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F75E8-5DCA-4C9A-A89C-556FD1B45849}">
      <dsp:nvSpPr>
        <dsp:cNvPr id="0" name=""/>
        <dsp:cNvSpPr/>
      </dsp:nvSpPr>
      <dsp:spPr>
        <a:xfrm>
          <a:off x="0" y="820218"/>
          <a:ext cx="3414946" cy="20489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MY" sz="2000" kern="1200"/>
            <a:t>Objective: Preprocess and transform the data to prepare it for modelling.</a:t>
          </a:r>
          <a:endParaRPr lang="en-US" sz="2000" kern="1200"/>
        </a:p>
      </dsp:txBody>
      <dsp:txXfrm>
        <a:off x="0" y="820218"/>
        <a:ext cx="3414946" cy="2048967"/>
      </dsp:txXfrm>
    </dsp:sp>
    <dsp:sp modelId="{EC1299C5-E7EA-485B-BD37-4F10AE96EC24}">
      <dsp:nvSpPr>
        <dsp:cNvPr id="0" name=""/>
        <dsp:cNvSpPr/>
      </dsp:nvSpPr>
      <dsp:spPr>
        <a:xfrm>
          <a:off x="3756441" y="820218"/>
          <a:ext cx="3414946" cy="2048967"/>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MY" sz="2000" kern="1200"/>
            <a:t>Importance: Modification ensures that the data is clean, relevant, and properly formatted, improving the accuracy and effectiveness of the subsequent modelling step.</a:t>
          </a:r>
          <a:endParaRPr lang="en-US" sz="2000" kern="1200"/>
        </a:p>
      </dsp:txBody>
      <dsp:txXfrm>
        <a:off x="3756441" y="820218"/>
        <a:ext cx="3414946" cy="2048967"/>
      </dsp:txXfrm>
    </dsp:sp>
    <dsp:sp modelId="{7FB78291-97EE-430A-B277-3C648E3E16C0}">
      <dsp:nvSpPr>
        <dsp:cNvPr id="0" name=""/>
        <dsp:cNvSpPr/>
      </dsp:nvSpPr>
      <dsp:spPr>
        <a:xfrm>
          <a:off x="7512882" y="820218"/>
          <a:ext cx="3414946" cy="204896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MY" sz="2000" kern="1200"/>
            <a:t>Techniques: Data Cleaning, Feature Engineering, Data Scaling and Normalization.</a:t>
          </a:r>
          <a:endParaRPr lang="en-US" sz="2000" kern="1200"/>
        </a:p>
      </dsp:txBody>
      <dsp:txXfrm>
        <a:off x="7512882" y="820218"/>
        <a:ext cx="3414946" cy="204896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1D23C-A034-4471-B982-5401BA4E097A}">
      <dsp:nvSpPr>
        <dsp:cNvPr id="0" name=""/>
        <dsp:cNvSpPr/>
      </dsp:nvSpPr>
      <dsp:spPr>
        <a:xfrm>
          <a:off x="0" y="478"/>
          <a:ext cx="4958965" cy="1119090"/>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2B1DE5-906A-48E2-AD8A-BE886A550641}">
      <dsp:nvSpPr>
        <dsp:cNvPr id="0" name=""/>
        <dsp:cNvSpPr/>
      </dsp:nvSpPr>
      <dsp:spPr>
        <a:xfrm>
          <a:off x="338524" y="252273"/>
          <a:ext cx="615499" cy="6154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853C5E-3D33-497A-8F85-E9D03634722E}">
      <dsp:nvSpPr>
        <dsp:cNvPr id="0" name=""/>
        <dsp:cNvSpPr/>
      </dsp:nvSpPr>
      <dsp:spPr>
        <a:xfrm>
          <a:off x="1292549" y="478"/>
          <a:ext cx="3666416" cy="1119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437" tIns="118437" rIns="118437" bIns="118437" numCol="1" spcCol="1270" anchor="ctr" anchorCtr="0">
          <a:noAutofit/>
        </a:bodyPr>
        <a:lstStyle/>
        <a:p>
          <a:pPr marL="0" lvl="0" indent="0" algn="l" defTabSz="711200">
            <a:lnSpc>
              <a:spcPct val="100000"/>
            </a:lnSpc>
            <a:spcBef>
              <a:spcPct val="0"/>
            </a:spcBef>
            <a:spcAft>
              <a:spcPct val="35000"/>
            </a:spcAft>
            <a:buNone/>
          </a:pPr>
          <a:r>
            <a:rPr lang="en-MY" sz="1600" kern="1200" dirty="0"/>
            <a:t>Data Cleaning Automation: tool like Great Expectations for data validation and cleaning.</a:t>
          </a:r>
          <a:endParaRPr lang="en-US" sz="1600" kern="1200" dirty="0"/>
        </a:p>
      </dsp:txBody>
      <dsp:txXfrm>
        <a:off x="1292549" y="478"/>
        <a:ext cx="3666416" cy="1119090"/>
      </dsp:txXfrm>
    </dsp:sp>
    <dsp:sp modelId="{115FC65F-8266-43D9-9C98-F92D357A60D7}">
      <dsp:nvSpPr>
        <dsp:cNvPr id="0" name=""/>
        <dsp:cNvSpPr/>
      </dsp:nvSpPr>
      <dsp:spPr>
        <a:xfrm>
          <a:off x="0" y="1399341"/>
          <a:ext cx="4958965" cy="1119090"/>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7F2792-9C7E-4673-838C-D3F7549D9198}">
      <dsp:nvSpPr>
        <dsp:cNvPr id="0" name=""/>
        <dsp:cNvSpPr/>
      </dsp:nvSpPr>
      <dsp:spPr>
        <a:xfrm>
          <a:off x="338524" y="1651136"/>
          <a:ext cx="615499" cy="6154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45ABFA-67E6-4F37-9601-37EA687B08FF}">
      <dsp:nvSpPr>
        <dsp:cNvPr id="0" name=""/>
        <dsp:cNvSpPr/>
      </dsp:nvSpPr>
      <dsp:spPr>
        <a:xfrm>
          <a:off x="1292549" y="1399341"/>
          <a:ext cx="3666416" cy="1119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437" tIns="118437" rIns="118437" bIns="118437" numCol="1" spcCol="1270" anchor="ctr" anchorCtr="0">
          <a:noAutofit/>
        </a:bodyPr>
        <a:lstStyle/>
        <a:p>
          <a:pPr marL="0" lvl="0" indent="0" algn="l" defTabSz="711200">
            <a:lnSpc>
              <a:spcPct val="100000"/>
            </a:lnSpc>
            <a:spcBef>
              <a:spcPct val="0"/>
            </a:spcBef>
            <a:spcAft>
              <a:spcPct val="35000"/>
            </a:spcAft>
            <a:buNone/>
          </a:pPr>
          <a:r>
            <a:rPr lang="en-MY" sz="1600" kern="1200"/>
            <a:t>Feature Engineering: Automated feature engineering using Featuretools or AI-driven techniques like AutoML.</a:t>
          </a:r>
          <a:endParaRPr lang="en-US" sz="1600" kern="1200"/>
        </a:p>
      </dsp:txBody>
      <dsp:txXfrm>
        <a:off x="1292549" y="1399341"/>
        <a:ext cx="3666416" cy="1119090"/>
      </dsp:txXfrm>
    </dsp:sp>
    <dsp:sp modelId="{2541EE99-5D82-4192-9CCB-A8024C82F4ED}">
      <dsp:nvSpPr>
        <dsp:cNvPr id="0" name=""/>
        <dsp:cNvSpPr/>
      </dsp:nvSpPr>
      <dsp:spPr>
        <a:xfrm>
          <a:off x="0" y="2798204"/>
          <a:ext cx="4958965" cy="1119090"/>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C2DA6F-E37C-4421-B107-E0B763C2DEE5}">
      <dsp:nvSpPr>
        <dsp:cNvPr id="0" name=""/>
        <dsp:cNvSpPr/>
      </dsp:nvSpPr>
      <dsp:spPr>
        <a:xfrm>
          <a:off x="338524" y="3049999"/>
          <a:ext cx="615499" cy="6154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2A4A6B-73F4-481F-9AAD-CBC0FF0A402F}">
      <dsp:nvSpPr>
        <dsp:cNvPr id="0" name=""/>
        <dsp:cNvSpPr/>
      </dsp:nvSpPr>
      <dsp:spPr>
        <a:xfrm>
          <a:off x="1292549" y="2798204"/>
          <a:ext cx="3666416" cy="1119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437" tIns="118437" rIns="118437" bIns="118437" numCol="1" spcCol="1270" anchor="ctr" anchorCtr="0">
          <a:noAutofit/>
        </a:bodyPr>
        <a:lstStyle/>
        <a:p>
          <a:pPr marL="0" lvl="0" indent="0" algn="l" defTabSz="711200">
            <a:lnSpc>
              <a:spcPct val="100000"/>
            </a:lnSpc>
            <a:spcBef>
              <a:spcPct val="0"/>
            </a:spcBef>
            <a:spcAft>
              <a:spcPct val="35000"/>
            </a:spcAft>
            <a:buNone/>
          </a:pPr>
          <a:r>
            <a:rPr lang="en-MY" sz="1600" kern="1200"/>
            <a:t>Big Data Processing:  Tools like Apache Flink, Databricks, and Dask for distributed data preprocessing.</a:t>
          </a:r>
          <a:endParaRPr lang="en-US" sz="1600" kern="1200"/>
        </a:p>
      </dsp:txBody>
      <dsp:txXfrm>
        <a:off x="1292549" y="2798204"/>
        <a:ext cx="3666416" cy="111909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8E597-CE19-4981-AF40-995E06C4119F}">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D013C8-2275-4FD4-A6A2-4A0FBEF3D845}">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50BF56-2A15-4DC9-98DC-C6EEA1E29678}">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44550">
            <a:lnSpc>
              <a:spcPct val="100000"/>
            </a:lnSpc>
            <a:spcBef>
              <a:spcPct val="0"/>
            </a:spcBef>
            <a:spcAft>
              <a:spcPct val="35000"/>
            </a:spcAft>
            <a:buNone/>
          </a:pPr>
          <a:r>
            <a:rPr lang="en-MY" sz="1900" kern="1200"/>
            <a:t>Objective: Develop predictive or descriptive models to identify patterns, relationships, or to make forecasts.</a:t>
          </a:r>
          <a:endParaRPr lang="en-US" sz="1900" kern="1200"/>
        </a:p>
      </dsp:txBody>
      <dsp:txXfrm>
        <a:off x="1844034" y="682"/>
        <a:ext cx="4401230" cy="1596566"/>
      </dsp:txXfrm>
    </dsp:sp>
    <dsp:sp modelId="{E0406CE6-7CD7-4D05-A395-CF6E612C33AB}">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52E6A-09EE-4794-BCE1-1AA584C6134B}">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793D4C-AF96-4D06-89E7-1C230A6EB212}">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44550">
            <a:lnSpc>
              <a:spcPct val="100000"/>
            </a:lnSpc>
            <a:spcBef>
              <a:spcPct val="0"/>
            </a:spcBef>
            <a:spcAft>
              <a:spcPct val="35000"/>
            </a:spcAft>
            <a:buNone/>
          </a:pPr>
          <a:r>
            <a:rPr lang="en-MY" sz="1900" kern="1200"/>
            <a:t>Importance: Modelling enables the extraction of knowledge from the data, allowing for predictions, classifications, and insights generation.</a:t>
          </a:r>
          <a:endParaRPr lang="en-US" sz="1900" kern="1200"/>
        </a:p>
      </dsp:txBody>
      <dsp:txXfrm>
        <a:off x="1844034" y="1996390"/>
        <a:ext cx="4401230" cy="1596566"/>
      </dsp:txXfrm>
    </dsp:sp>
    <dsp:sp modelId="{4F558FD1-AA40-4587-9006-85FB09DB28BE}">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3AB2D-C59D-4FCF-BA1E-DB05F7777202}">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E10C35-9297-4F47-AFCE-B64704EB5163}">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844550">
            <a:lnSpc>
              <a:spcPct val="100000"/>
            </a:lnSpc>
            <a:spcBef>
              <a:spcPct val="0"/>
            </a:spcBef>
            <a:spcAft>
              <a:spcPct val="35000"/>
            </a:spcAft>
            <a:buNone/>
          </a:pPr>
          <a:r>
            <a:rPr lang="en-MY" sz="1900" kern="1200"/>
            <a:t>Techniques: Regression Analysis, Classification, Clustering, Association Rule Mining.</a:t>
          </a:r>
          <a:endParaRPr lang="en-US" sz="1900" kern="1200"/>
        </a:p>
      </dsp:txBody>
      <dsp:txXfrm>
        <a:off x="1844034" y="3992098"/>
        <a:ext cx="4401230" cy="159656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6CA719-8B07-42C4-AE6B-704808D61156}">
      <dsp:nvSpPr>
        <dsp:cNvPr id="0" name=""/>
        <dsp:cNvSpPr/>
      </dsp:nvSpPr>
      <dsp:spPr>
        <a:xfrm>
          <a:off x="0" y="80575"/>
          <a:ext cx="6245265" cy="176139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MY" sz="2500" kern="1200"/>
            <a:t>Model Performance Monitoring:  tools like MLflow, TensorBoard, or Neptune.ai to track model performance over time.</a:t>
          </a:r>
          <a:endParaRPr lang="en-US" sz="2500" kern="1200"/>
        </a:p>
      </dsp:txBody>
      <dsp:txXfrm>
        <a:off x="85984" y="166559"/>
        <a:ext cx="6073297" cy="1589430"/>
      </dsp:txXfrm>
    </dsp:sp>
    <dsp:sp modelId="{725B3745-9F71-41D4-8A19-C26E2FAF6DD0}">
      <dsp:nvSpPr>
        <dsp:cNvPr id="0" name=""/>
        <dsp:cNvSpPr/>
      </dsp:nvSpPr>
      <dsp:spPr>
        <a:xfrm>
          <a:off x="0" y="1913974"/>
          <a:ext cx="6245265" cy="176139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MY" sz="2500" kern="1200"/>
            <a:t>Bias and Fairness Detection: use of explainability tools like SHAP and LIME for detecting bias and improving model transparency.</a:t>
          </a:r>
          <a:endParaRPr lang="en-US" sz="2500" kern="1200"/>
        </a:p>
      </dsp:txBody>
      <dsp:txXfrm>
        <a:off x="85984" y="1999958"/>
        <a:ext cx="6073297" cy="1589430"/>
      </dsp:txXfrm>
    </dsp:sp>
    <dsp:sp modelId="{EAFEBE7A-B089-43CC-B3E9-4077A858C534}">
      <dsp:nvSpPr>
        <dsp:cNvPr id="0" name=""/>
        <dsp:cNvSpPr/>
      </dsp:nvSpPr>
      <dsp:spPr>
        <a:xfrm>
          <a:off x="0" y="3747372"/>
          <a:ext cx="6245265" cy="176139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MY" sz="2500" kern="1200"/>
            <a:t>A/B Testing:  A/B testing and production testing methodologies for machine learning models in production.</a:t>
          </a:r>
          <a:endParaRPr lang="en-US" sz="2500" kern="1200"/>
        </a:p>
      </dsp:txBody>
      <dsp:txXfrm>
        <a:off x="85984" y="3833356"/>
        <a:ext cx="6073297" cy="15894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7AAAE-B1E0-47FC-BB66-1CF07FDC49D2}">
      <dsp:nvSpPr>
        <dsp:cNvPr id="0" name=""/>
        <dsp:cNvSpPr/>
      </dsp:nvSpPr>
      <dsp:spPr>
        <a:xfrm>
          <a:off x="0" y="2997"/>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E6A522-9971-47D8-AA29-727A2E67F67C}">
      <dsp:nvSpPr>
        <dsp:cNvPr id="0" name=""/>
        <dsp:cNvSpPr/>
      </dsp:nvSpPr>
      <dsp:spPr>
        <a:xfrm>
          <a:off x="0" y="2997"/>
          <a:ext cx="6263640" cy="1056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MY" sz="1700" kern="1200"/>
            <a:t>The SEMMA methodology is a comprehensive and structured approach to data mining, guiding analysts through the process of sampling, exploring, modifying, modelling, and assessing data. </a:t>
          </a:r>
          <a:endParaRPr lang="en-US" sz="1700" kern="1200"/>
        </a:p>
      </dsp:txBody>
      <dsp:txXfrm>
        <a:off x="0" y="2997"/>
        <a:ext cx="6263640" cy="1056319"/>
      </dsp:txXfrm>
    </dsp:sp>
    <dsp:sp modelId="{FF1B28F4-FE73-48B6-A5AD-424EA02FD4B7}">
      <dsp:nvSpPr>
        <dsp:cNvPr id="0" name=""/>
        <dsp:cNvSpPr/>
      </dsp:nvSpPr>
      <dsp:spPr>
        <a:xfrm>
          <a:off x="0" y="1059317"/>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9A56CD-9224-4AD3-BCD6-09D7806C00DD}">
      <dsp:nvSpPr>
        <dsp:cNvPr id="0" name=""/>
        <dsp:cNvSpPr/>
      </dsp:nvSpPr>
      <dsp:spPr>
        <a:xfrm>
          <a:off x="0" y="1059317"/>
          <a:ext cx="6263640" cy="1056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MY" sz="1700" kern="1200"/>
            <a:t>It is instrumental in extracting valuable insights from data, aiding organizations in making informed and data-driven decisions. </a:t>
          </a:r>
          <a:endParaRPr lang="en-US" sz="1700" kern="1200"/>
        </a:p>
      </dsp:txBody>
      <dsp:txXfrm>
        <a:off x="0" y="1059317"/>
        <a:ext cx="6263640" cy="1056319"/>
      </dsp:txXfrm>
    </dsp:sp>
    <dsp:sp modelId="{B9E86608-C9D4-44D8-8632-A0A497A29121}">
      <dsp:nvSpPr>
        <dsp:cNvPr id="0" name=""/>
        <dsp:cNvSpPr/>
      </dsp:nvSpPr>
      <dsp:spPr>
        <a:xfrm>
          <a:off x="0" y="2115636"/>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7C0FB3-DFC3-4584-918C-315017241D6E}">
      <dsp:nvSpPr>
        <dsp:cNvPr id="0" name=""/>
        <dsp:cNvSpPr/>
      </dsp:nvSpPr>
      <dsp:spPr>
        <a:xfrm>
          <a:off x="0" y="2115636"/>
          <a:ext cx="6257523" cy="3386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MY" sz="1700" kern="1200" dirty="0"/>
            <a:t>By adhering to the SEMMA methodology, analysts can ensure the reliability, accuracy, and relevance of their data mining results.</a:t>
          </a:r>
        </a:p>
        <a:p>
          <a:pPr marL="0" lvl="0" indent="0" algn="l" defTabSz="755650">
            <a:lnSpc>
              <a:spcPct val="90000"/>
            </a:lnSpc>
            <a:spcBef>
              <a:spcPct val="0"/>
            </a:spcBef>
            <a:spcAft>
              <a:spcPct val="35000"/>
            </a:spcAft>
            <a:buNone/>
          </a:pPr>
          <a:endParaRPr lang="en-MY" sz="1700" kern="1200" dirty="0"/>
        </a:p>
        <a:p>
          <a:pPr marL="0" lvl="0" indent="0" algn="l" defTabSz="755650">
            <a:lnSpc>
              <a:spcPct val="90000"/>
            </a:lnSpc>
            <a:spcBef>
              <a:spcPct val="0"/>
            </a:spcBef>
            <a:spcAft>
              <a:spcPct val="35000"/>
            </a:spcAft>
            <a:buNone/>
          </a:pPr>
          <a:r>
            <a:rPr lang="en-MY" sz="1700" kern="1200" dirty="0"/>
            <a:t>the rising importance of </a:t>
          </a:r>
          <a:r>
            <a:rPr lang="en-MY" sz="1700" kern="1200" dirty="0" err="1"/>
            <a:t>AutoML</a:t>
          </a:r>
          <a:r>
            <a:rPr lang="en-MY" sz="1700" kern="1200" dirty="0"/>
            <a:t> platforms that allow for more efficient model building.</a:t>
          </a:r>
        </a:p>
        <a:p>
          <a:pPr marL="0" lvl="0" indent="0" algn="l" defTabSz="755650">
            <a:lnSpc>
              <a:spcPct val="90000"/>
            </a:lnSpc>
            <a:spcBef>
              <a:spcPct val="0"/>
            </a:spcBef>
            <a:spcAft>
              <a:spcPct val="35000"/>
            </a:spcAft>
            <a:buNone/>
          </a:pPr>
          <a:r>
            <a:rPr lang="en-MY" sz="1700" kern="1200" dirty="0"/>
            <a:t>data mining is moving towards edge devices and IoT, allowing real-time analytics at the data source.</a:t>
          </a:r>
        </a:p>
        <a:p>
          <a:pPr marL="0" lvl="0" indent="0" algn="l" defTabSz="755650">
            <a:lnSpc>
              <a:spcPct val="90000"/>
            </a:lnSpc>
            <a:spcBef>
              <a:spcPct val="0"/>
            </a:spcBef>
            <a:spcAft>
              <a:spcPct val="35000"/>
            </a:spcAft>
            <a:buNone/>
          </a:pPr>
          <a:r>
            <a:rPr lang="en-MY" sz="1700" kern="1200" dirty="0"/>
            <a:t>ethical considerations in AI and machine learning, such as fairness and accountability, are shaping the future of data mining</a:t>
          </a:r>
        </a:p>
        <a:p>
          <a:pPr marL="0" lvl="0" indent="0" algn="l" defTabSz="755650">
            <a:lnSpc>
              <a:spcPct val="90000"/>
            </a:lnSpc>
            <a:spcBef>
              <a:spcPct val="0"/>
            </a:spcBef>
            <a:spcAft>
              <a:spcPct val="35000"/>
            </a:spcAft>
            <a:buNone/>
          </a:pPr>
          <a:endParaRPr lang="en-MY" sz="1700" kern="1200" dirty="0"/>
        </a:p>
        <a:p>
          <a:pPr marL="0" lvl="0" indent="0" algn="l" defTabSz="755650">
            <a:lnSpc>
              <a:spcPct val="90000"/>
            </a:lnSpc>
            <a:spcBef>
              <a:spcPct val="0"/>
            </a:spcBef>
            <a:spcAft>
              <a:spcPct val="35000"/>
            </a:spcAft>
            <a:buNone/>
          </a:pPr>
          <a:endParaRPr lang="en-US" sz="1700" kern="1200" dirty="0"/>
        </a:p>
      </dsp:txBody>
      <dsp:txXfrm>
        <a:off x="0" y="2115636"/>
        <a:ext cx="6257523" cy="3386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62D6A-D925-4F7A-AE7E-F03CA5994FEF}">
      <dsp:nvSpPr>
        <dsp:cNvPr id="0" name=""/>
        <dsp:cNvSpPr/>
      </dsp:nvSpPr>
      <dsp:spPr>
        <a:xfrm>
          <a:off x="0" y="20309"/>
          <a:ext cx="5811128" cy="277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MY" sz="2700" kern="1200"/>
            <a:t>Random sampling is a fundamental technique used in both statistics and data analysis, including data mining, to select a subset of individuals or observations from a larger population or dataset. </a:t>
          </a:r>
          <a:endParaRPr lang="en-US" sz="2700" kern="1200"/>
        </a:p>
      </dsp:txBody>
      <dsp:txXfrm>
        <a:off x="135705" y="156014"/>
        <a:ext cx="5539718" cy="2508510"/>
      </dsp:txXfrm>
    </dsp:sp>
    <dsp:sp modelId="{989FCB50-33CD-460A-A539-517AA3D61FDC}">
      <dsp:nvSpPr>
        <dsp:cNvPr id="0" name=""/>
        <dsp:cNvSpPr/>
      </dsp:nvSpPr>
      <dsp:spPr>
        <a:xfrm>
          <a:off x="0" y="2877989"/>
          <a:ext cx="5811128" cy="27799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MY" sz="2700" kern="1200"/>
            <a:t>The key characteristic of random sampling is that every individual or observation in the population has an equal chance of being included in the sample.</a:t>
          </a:r>
          <a:endParaRPr lang="en-US" sz="2700" kern="1200"/>
        </a:p>
      </dsp:txBody>
      <dsp:txXfrm>
        <a:off x="135705" y="3013694"/>
        <a:ext cx="5539718" cy="25085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3757D-B335-4D74-8CAF-1492817688C8}">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A14ABA-E638-4189-881D-59CBC2661308}">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C7A40A-7646-46CB-AB93-2B76CAAF8341}">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MY" sz="2500" kern="1200"/>
            <a:t>Representativeness: To obtain a sample that accurately reflects the characteristics of the entire population.</a:t>
          </a:r>
          <a:endParaRPr lang="en-US" sz="2500" kern="1200"/>
        </a:p>
      </dsp:txBody>
      <dsp:txXfrm>
        <a:off x="1437631" y="531"/>
        <a:ext cx="9077968" cy="1244702"/>
      </dsp:txXfrm>
    </dsp:sp>
    <dsp:sp modelId="{376327EA-6881-4FA7-AD59-B1AA151CD78E}">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D2C3FA-6430-4D6D-8A06-A1B235714C4B}">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4EA6E2-EFEA-4DDB-A1BF-D1D934DA3B0B}">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MY" sz="2500" kern="1200"/>
            <a:t>Reduction of Bias: To minimize the risk of selecting a non-representative sample that could lead to skewed or biased results.</a:t>
          </a:r>
          <a:endParaRPr lang="en-US" sz="2500" kern="1200"/>
        </a:p>
      </dsp:txBody>
      <dsp:txXfrm>
        <a:off x="1437631" y="1556410"/>
        <a:ext cx="9077968" cy="1244702"/>
      </dsp:txXfrm>
    </dsp:sp>
    <dsp:sp modelId="{6D060571-2776-4696-8A05-43978BBC74D5}">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FD3923-7A0D-48F4-BD87-9E9E144A9F2C}">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E10108-12A7-48D9-A76B-75D756FEB82F}">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MY" sz="2500" kern="1200"/>
            <a:t>Feasibility: To make the analysis more manageable and efficient by reducing the volume of data to be analysed.</a:t>
          </a:r>
          <a:endParaRPr lang="en-US" sz="2500" kern="1200"/>
        </a:p>
      </dsp:txBody>
      <dsp:txXfrm>
        <a:off x="1437631" y="3112289"/>
        <a:ext cx="9077968" cy="1244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DBA40-6064-404D-AB99-865BBA342F9E}">
      <dsp:nvSpPr>
        <dsp:cNvPr id="0" name=""/>
        <dsp:cNvSpPr/>
      </dsp:nvSpPr>
      <dsp:spPr>
        <a:xfrm>
          <a:off x="0" y="358"/>
          <a:ext cx="10927829" cy="49318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90FCA6-0A0F-4797-8247-27B4BC53DA1D}">
      <dsp:nvSpPr>
        <dsp:cNvPr id="0" name=""/>
        <dsp:cNvSpPr/>
      </dsp:nvSpPr>
      <dsp:spPr>
        <a:xfrm>
          <a:off x="149189" y="111325"/>
          <a:ext cx="271252" cy="271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D32656-6F5F-438F-B78E-1EECE3181F85}">
      <dsp:nvSpPr>
        <dsp:cNvPr id="0" name=""/>
        <dsp:cNvSpPr/>
      </dsp:nvSpPr>
      <dsp:spPr>
        <a:xfrm>
          <a:off x="569630" y="358"/>
          <a:ext cx="4917523" cy="493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196" tIns="52196" rIns="52196" bIns="52196" numCol="1" spcCol="1270" anchor="ctr" anchorCtr="0">
          <a:noAutofit/>
        </a:bodyPr>
        <a:lstStyle/>
        <a:p>
          <a:pPr marL="0" lvl="0" indent="0" algn="l" defTabSz="711200">
            <a:lnSpc>
              <a:spcPct val="90000"/>
            </a:lnSpc>
            <a:spcBef>
              <a:spcPct val="0"/>
            </a:spcBef>
            <a:spcAft>
              <a:spcPct val="35000"/>
            </a:spcAft>
            <a:buNone/>
          </a:pPr>
          <a:r>
            <a:rPr lang="en-MY" sz="1600" kern="1200"/>
            <a:t>Hypothetical Scenario:</a:t>
          </a:r>
          <a:endParaRPr lang="en-US" sz="1600" kern="1200"/>
        </a:p>
      </dsp:txBody>
      <dsp:txXfrm>
        <a:off x="569630" y="358"/>
        <a:ext cx="4917523" cy="493186"/>
      </dsp:txXfrm>
    </dsp:sp>
    <dsp:sp modelId="{B06324FB-56E8-4FA3-ADFD-B2A3DD07FF6C}">
      <dsp:nvSpPr>
        <dsp:cNvPr id="0" name=""/>
        <dsp:cNvSpPr/>
      </dsp:nvSpPr>
      <dsp:spPr>
        <a:xfrm>
          <a:off x="5487153" y="358"/>
          <a:ext cx="5440675" cy="493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196" tIns="52196" rIns="52196" bIns="52196" numCol="1" spcCol="1270" anchor="ctr" anchorCtr="0">
          <a:noAutofit/>
        </a:bodyPr>
        <a:lstStyle/>
        <a:p>
          <a:pPr marL="0" lvl="0" indent="0" algn="l" defTabSz="488950">
            <a:lnSpc>
              <a:spcPct val="90000"/>
            </a:lnSpc>
            <a:spcBef>
              <a:spcPct val="0"/>
            </a:spcBef>
            <a:spcAft>
              <a:spcPct val="35000"/>
            </a:spcAft>
            <a:buNone/>
          </a:pPr>
          <a:r>
            <a:rPr lang="en-MY" sz="1100" kern="1200"/>
            <a:t>Objective: Conduct a survey on study habits among university students.</a:t>
          </a:r>
          <a:endParaRPr lang="en-US" sz="1100" kern="1200"/>
        </a:p>
        <a:p>
          <a:pPr marL="0" lvl="0" indent="0" algn="l" defTabSz="488950">
            <a:lnSpc>
              <a:spcPct val="90000"/>
            </a:lnSpc>
            <a:spcBef>
              <a:spcPct val="0"/>
            </a:spcBef>
            <a:spcAft>
              <a:spcPct val="35000"/>
            </a:spcAft>
            <a:buNone/>
          </a:pPr>
          <a:r>
            <a:rPr lang="en-MY" sz="1100" kern="1200"/>
            <a:t>Population: 1000 students in a university.</a:t>
          </a:r>
          <a:endParaRPr lang="en-US" sz="1100" kern="1200"/>
        </a:p>
      </dsp:txBody>
      <dsp:txXfrm>
        <a:off x="5487153" y="358"/>
        <a:ext cx="5440675" cy="493186"/>
      </dsp:txXfrm>
    </dsp:sp>
    <dsp:sp modelId="{0B2BBFA4-7F15-4250-88E3-2E3FA2FF5049}">
      <dsp:nvSpPr>
        <dsp:cNvPr id="0" name=""/>
        <dsp:cNvSpPr/>
      </dsp:nvSpPr>
      <dsp:spPr>
        <a:xfrm>
          <a:off x="0" y="616841"/>
          <a:ext cx="10927829" cy="49318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8870E-8DF9-48FB-BF73-D7F16B62119E}">
      <dsp:nvSpPr>
        <dsp:cNvPr id="0" name=""/>
        <dsp:cNvSpPr/>
      </dsp:nvSpPr>
      <dsp:spPr>
        <a:xfrm>
          <a:off x="149189" y="727808"/>
          <a:ext cx="271252" cy="271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A96DED-2ED6-4EFB-92D7-2E9B450F413D}">
      <dsp:nvSpPr>
        <dsp:cNvPr id="0" name=""/>
        <dsp:cNvSpPr/>
      </dsp:nvSpPr>
      <dsp:spPr>
        <a:xfrm>
          <a:off x="569630" y="616841"/>
          <a:ext cx="10358198" cy="493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196" tIns="52196" rIns="52196" bIns="52196" numCol="1" spcCol="1270" anchor="ctr" anchorCtr="0">
          <a:noAutofit/>
        </a:bodyPr>
        <a:lstStyle/>
        <a:p>
          <a:pPr marL="0" lvl="0" indent="0" algn="l" defTabSz="711200">
            <a:lnSpc>
              <a:spcPct val="90000"/>
            </a:lnSpc>
            <a:spcBef>
              <a:spcPct val="0"/>
            </a:spcBef>
            <a:spcAft>
              <a:spcPct val="35000"/>
            </a:spcAft>
            <a:buNone/>
          </a:pPr>
          <a:r>
            <a:rPr lang="en-MY" sz="1600" kern="1200"/>
            <a:t>Step 1: Define the Population</a:t>
          </a:r>
          <a:endParaRPr lang="en-US" sz="1600" kern="1200"/>
        </a:p>
      </dsp:txBody>
      <dsp:txXfrm>
        <a:off x="569630" y="616841"/>
        <a:ext cx="10358198" cy="493186"/>
      </dsp:txXfrm>
    </dsp:sp>
    <dsp:sp modelId="{8676B964-9C6A-45ED-86A6-D6F4DCDB7E64}">
      <dsp:nvSpPr>
        <dsp:cNvPr id="0" name=""/>
        <dsp:cNvSpPr/>
      </dsp:nvSpPr>
      <dsp:spPr>
        <a:xfrm>
          <a:off x="0" y="1233325"/>
          <a:ext cx="10927829" cy="49318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28D6E7-4557-42AC-8368-B8E4403656F5}">
      <dsp:nvSpPr>
        <dsp:cNvPr id="0" name=""/>
        <dsp:cNvSpPr/>
      </dsp:nvSpPr>
      <dsp:spPr>
        <a:xfrm>
          <a:off x="149189" y="1344292"/>
          <a:ext cx="271252" cy="271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6C3497-D97E-446C-AE59-88E698477AA1}">
      <dsp:nvSpPr>
        <dsp:cNvPr id="0" name=""/>
        <dsp:cNvSpPr/>
      </dsp:nvSpPr>
      <dsp:spPr>
        <a:xfrm>
          <a:off x="569630" y="1233325"/>
          <a:ext cx="10358198" cy="493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196" tIns="52196" rIns="52196" bIns="52196" numCol="1" spcCol="1270" anchor="ctr" anchorCtr="0">
          <a:noAutofit/>
        </a:bodyPr>
        <a:lstStyle/>
        <a:p>
          <a:pPr marL="0" lvl="0" indent="0" algn="l" defTabSz="711200">
            <a:lnSpc>
              <a:spcPct val="90000"/>
            </a:lnSpc>
            <a:spcBef>
              <a:spcPct val="0"/>
            </a:spcBef>
            <a:spcAft>
              <a:spcPct val="35000"/>
            </a:spcAft>
            <a:buNone/>
          </a:pPr>
          <a:r>
            <a:rPr lang="en-MY" sz="1600" kern="1200"/>
            <a:t>The population is defined as all the students in the university, totalling 1000 students.</a:t>
          </a:r>
          <a:endParaRPr lang="en-US" sz="1600" kern="1200"/>
        </a:p>
      </dsp:txBody>
      <dsp:txXfrm>
        <a:off x="569630" y="1233325"/>
        <a:ext cx="10358198" cy="493186"/>
      </dsp:txXfrm>
    </dsp:sp>
    <dsp:sp modelId="{D2900F59-48E9-4E8F-9342-E0F96D1EE8F3}">
      <dsp:nvSpPr>
        <dsp:cNvPr id="0" name=""/>
        <dsp:cNvSpPr/>
      </dsp:nvSpPr>
      <dsp:spPr>
        <a:xfrm>
          <a:off x="0" y="1849809"/>
          <a:ext cx="10927829" cy="49318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FF83A2-2411-4EE1-BA6A-C2D00DE4A5C3}">
      <dsp:nvSpPr>
        <dsp:cNvPr id="0" name=""/>
        <dsp:cNvSpPr/>
      </dsp:nvSpPr>
      <dsp:spPr>
        <a:xfrm>
          <a:off x="149189" y="1960776"/>
          <a:ext cx="271252" cy="2712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40D732-9A5A-40F1-848D-35702EB0563B}">
      <dsp:nvSpPr>
        <dsp:cNvPr id="0" name=""/>
        <dsp:cNvSpPr/>
      </dsp:nvSpPr>
      <dsp:spPr>
        <a:xfrm>
          <a:off x="569630" y="1849809"/>
          <a:ext cx="10358198" cy="493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196" tIns="52196" rIns="52196" bIns="52196" numCol="1" spcCol="1270" anchor="ctr" anchorCtr="0">
          <a:noAutofit/>
        </a:bodyPr>
        <a:lstStyle/>
        <a:p>
          <a:pPr marL="0" lvl="0" indent="0" algn="l" defTabSz="711200">
            <a:lnSpc>
              <a:spcPct val="90000"/>
            </a:lnSpc>
            <a:spcBef>
              <a:spcPct val="0"/>
            </a:spcBef>
            <a:spcAft>
              <a:spcPct val="35000"/>
            </a:spcAft>
            <a:buNone/>
          </a:pPr>
          <a:r>
            <a:rPr lang="en-MY" sz="1600" kern="1200"/>
            <a:t>Step 2: Determine the Sample Size</a:t>
          </a:r>
          <a:endParaRPr lang="en-US" sz="1600" kern="1200"/>
        </a:p>
      </dsp:txBody>
      <dsp:txXfrm>
        <a:off x="569630" y="1849809"/>
        <a:ext cx="10358198" cy="493186"/>
      </dsp:txXfrm>
    </dsp:sp>
    <dsp:sp modelId="{21B35EF0-38A4-4334-A459-16EE710A7287}">
      <dsp:nvSpPr>
        <dsp:cNvPr id="0" name=""/>
        <dsp:cNvSpPr/>
      </dsp:nvSpPr>
      <dsp:spPr>
        <a:xfrm>
          <a:off x="0" y="2466292"/>
          <a:ext cx="10927829" cy="49318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92E244-DDE1-452B-9E42-891BAFDC45C4}">
      <dsp:nvSpPr>
        <dsp:cNvPr id="0" name=""/>
        <dsp:cNvSpPr/>
      </dsp:nvSpPr>
      <dsp:spPr>
        <a:xfrm>
          <a:off x="149189" y="2577259"/>
          <a:ext cx="271252" cy="271252"/>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2E2FE0-0485-4F41-AEC7-4B35CF1F9B2B}">
      <dsp:nvSpPr>
        <dsp:cNvPr id="0" name=""/>
        <dsp:cNvSpPr/>
      </dsp:nvSpPr>
      <dsp:spPr>
        <a:xfrm>
          <a:off x="569630" y="2466292"/>
          <a:ext cx="10358198" cy="493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196" tIns="52196" rIns="52196" bIns="52196" numCol="1" spcCol="1270" anchor="ctr" anchorCtr="0">
          <a:noAutofit/>
        </a:bodyPr>
        <a:lstStyle/>
        <a:p>
          <a:pPr marL="0" lvl="0" indent="0" algn="l" defTabSz="711200">
            <a:lnSpc>
              <a:spcPct val="90000"/>
            </a:lnSpc>
            <a:spcBef>
              <a:spcPct val="0"/>
            </a:spcBef>
            <a:spcAft>
              <a:spcPct val="35000"/>
            </a:spcAft>
            <a:buNone/>
          </a:pPr>
          <a:r>
            <a:rPr lang="en-MY" sz="1600" kern="1200"/>
            <a:t>Suppose we decide to sample 100 students (10% of the population) for the survey.</a:t>
          </a:r>
          <a:endParaRPr lang="en-US" sz="1600" kern="1200"/>
        </a:p>
      </dsp:txBody>
      <dsp:txXfrm>
        <a:off x="569630" y="2466292"/>
        <a:ext cx="10358198" cy="493186"/>
      </dsp:txXfrm>
    </dsp:sp>
    <dsp:sp modelId="{F00DA497-07F9-43AB-AE4C-6F4F120D82C7}">
      <dsp:nvSpPr>
        <dsp:cNvPr id="0" name=""/>
        <dsp:cNvSpPr/>
      </dsp:nvSpPr>
      <dsp:spPr>
        <a:xfrm>
          <a:off x="0" y="3082776"/>
          <a:ext cx="10927829" cy="49318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0314F4-E1D8-4841-9CA8-3863DB6C456F}">
      <dsp:nvSpPr>
        <dsp:cNvPr id="0" name=""/>
        <dsp:cNvSpPr/>
      </dsp:nvSpPr>
      <dsp:spPr>
        <a:xfrm>
          <a:off x="149189" y="3193743"/>
          <a:ext cx="271252" cy="271252"/>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354603-C619-45CE-ACFD-5BB3CA24AB0F}">
      <dsp:nvSpPr>
        <dsp:cNvPr id="0" name=""/>
        <dsp:cNvSpPr/>
      </dsp:nvSpPr>
      <dsp:spPr>
        <a:xfrm>
          <a:off x="569630" y="3082776"/>
          <a:ext cx="10358198" cy="493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196" tIns="52196" rIns="52196" bIns="52196" numCol="1" spcCol="1270" anchor="ctr" anchorCtr="0">
          <a:noAutofit/>
        </a:bodyPr>
        <a:lstStyle/>
        <a:p>
          <a:pPr marL="0" lvl="0" indent="0" algn="l" defTabSz="711200">
            <a:lnSpc>
              <a:spcPct val="90000"/>
            </a:lnSpc>
            <a:spcBef>
              <a:spcPct val="0"/>
            </a:spcBef>
            <a:spcAft>
              <a:spcPct val="35000"/>
            </a:spcAft>
            <a:buNone/>
          </a:pPr>
          <a:r>
            <a:rPr lang="en-MY" sz="1600" kern="1200"/>
            <a:t>Step 3: Assign Identifiers</a:t>
          </a:r>
          <a:endParaRPr lang="en-US" sz="1600" kern="1200"/>
        </a:p>
      </dsp:txBody>
      <dsp:txXfrm>
        <a:off x="569630" y="3082776"/>
        <a:ext cx="10358198" cy="493186"/>
      </dsp:txXfrm>
    </dsp:sp>
    <dsp:sp modelId="{C1496905-A9D5-4D3B-8824-BB78A4D07CF8}">
      <dsp:nvSpPr>
        <dsp:cNvPr id="0" name=""/>
        <dsp:cNvSpPr/>
      </dsp:nvSpPr>
      <dsp:spPr>
        <a:xfrm>
          <a:off x="0" y="3699259"/>
          <a:ext cx="10927829" cy="49318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3A8086-7AC9-4CF7-955E-C7CA206865F7}">
      <dsp:nvSpPr>
        <dsp:cNvPr id="0" name=""/>
        <dsp:cNvSpPr/>
      </dsp:nvSpPr>
      <dsp:spPr>
        <a:xfrm>
          <a:off x="149189" y="3810226"/>
          <a:ext cx="271252" cy="271252"/>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B1F3F7-6AE3-4921-B07E-AD5C20F3B241}">
      <dsp:nvSpPr>
        <dsp:cNvPr id="0" name=""/>
        <dsp:cNvSpPr/>
      </dsp:nvSpPr>
      <dsp:spPr>
        <a:xfrm>
          <a:off x="569630" y="3699259"/>
          <a:ext cx="10358198" cy="4931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196" tIns="52196" rIns="52196" bIns="52196" numCol="1" spcCol="1270" anchor="ctr" anchorCtr="0">
          <a:noAutofit/>
        </a:bodyPr>
        <a:lstStyle/>
        <a:p>
          <a:pPr marL="0" lvl="0" indent="0" algn="l" defTabSz="711200">
            <a:lnSpc>
              <a:spcPct val="90000"/>
            </a:lnSpc>
            <a:spcBef>
              <a:spcPct val="0"/>
            </a:spcBef>
            <a:spcAft>
              <a:spcPct val="35000"/>
            </a:spcAft>
            <a:buNone/>
          </a:pPr>
          <a:r>
            <a:rPr lang="en-MY" sz="1600" kern="1200"/>
            <a:t>Each student in the population is assigned a unique identifier, a number between 1 and 1000.</a:t>
          </a:r>
          <a:endParaRPr lang="en-US" sz="1600" kern="1200"/>
        </a:p>
      </dsp:txBody>
      <dsp:txXfrm>
        <a:off x="569630" y="3699259"/>
        <a:ext cx="10358198" cy="4931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679AA-5007-4BBB-A947-3A4D8E6269F6}">
      <dsp:nvSpPr>
        <dsp:cNvPr id="0" name=""/>
        <dsp:cNvSpPr/>
      </dsp:nvSpPr>
      <dsp:spPr>
        <a:xfrm>
          <a:off x="18341" y="200751"/>
          <a:ext cx="810523" cy="7364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F2311-F22C-4D6F-A242-7B3B8526B846}">
      <dsp:nvSpPr>
        <dsp:cNvPr id="0" name=""/>
        <dsp:cNvSpPr/>
      </dsp:nvSpPr>
      <dsp:spPr>
        <a:xfrm>
          <a:off x="18341" y="1107049"/>
          <a:ext cx="2315782" cy="394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MY" sz="1400" kern="1200"/>
            <a:t>Step 4: Use a Random Mechanism</a:t>
          </a:r>
          <a:endParaRPr lang="en-US" sz="1400" kern="1200"/>
        </a:p>
      </dsp:txBody>
      <dsp:txXfrm>
        <a:off x="18341" y="1107049"/>
        <a:ext cx="2315782" cy="394915"/>
      </dsp:txXfrm>
    </dsp:sp>
    <dsp:sp modelId="{F925ADA7-36DD-49FD-B063-38F683EEAB86}">
      <dsp:nvSpPr>
        <dsp:cNvPr id="0" name=""/>
        <dsp:cNvSpPr/>
      </dsp:nvSpPr>
      <dsp:spPr>
        <a:xfrm>
          <a:off x="18341" y="1580961"/>
          <a:ext cx="2315782" cy="2569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MY" sz="1100" kern="1200"/>
            <a:t>Utilize a random number generator or draw lots to select 100 unique numbers between 1 and 1000.</a:t>
          </a:r>
          <a:endParaRPr lang="en-US" sz="1100" kern="1200"/>
        </a:p>
        <a:p>
          <a:pPr marL="0" lvl="0" indent="0" algn="l" defTabSz="488950">
            <a:lnSpc>
              <a:spcPct val="100000"/>
            </a:lnSpc>
            <a:spcBef>
              <a:spcPct val="0"/>
            </a:spcBef>
            <a:spcAft>
              <a:spcPct val="35000"/>
            </a:spcAft>
            <a:buNone/>
          </a:pPr>
          <a:r>
            <a:rPr lang="en-MY" sz="1100" kern="1200"/>
            <a:t>For example, you can use a computer-based random number generator or a random number table to generate 100 random numbers between 1 and 1000.</a:t>
          </a:r>
          <a:endParaRPr lang="en-US" sz="1100" kern="1200"/>
        </a:p>
      </dsp:txBody>
      <dsp:txXfrm>
        <a:off x="18341" y="1580961"/>
        <a:ext cx="2315782" cy="2569624"/>
      </dsp:txXfrm>
    </dsp:sp>
    <dsp:sp modelId="{47A69046-4D46-4ADB-977B-6D4C73A27BA0}">
      <dsp:nvSpPr>
        <dsp:cNvPr id="0" name=""/>
        <dsp:cNvSpPr/>
      </dsp:nvSpPr>
      <dsp:spPr>
        <a:xfrm>
          <a:off x="2739386" y="200751"/>
          <a:ext cx="810523" cy="7364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A34E1B-2CE2-4FDB-8F5B-D2CEFDA58677}">
      <dsp:nvSpPr>
        <dsp:cNvPr id="0" name=""/>
        <dsp:cNvSpPr/>
      </dsp:nvSpPr>
      <dsp:spPr>
        <a:xfrm>
          <a:off x="2739386" y="1107049"/>
          <a:ext cx="2315782" cy="394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MY" sz="1400" kern="1200"/>
            <a:t>Step 5: Collect the Sample</a:t>
          </a:r>
          <a:endParaRPr lang="en-US" sz="1400" kern="1200"/>
        </a:p>
      </dsp:txBody>
      <dsp:txXfrm>
        <a:off x="2739386" y="1107049"/>
        <a:ext cx="2315782" cy="394915"/>
      </dsp:txXfrm>
    </dsp:sp>
    <dsp:sp modelId="{861FBFDB-6BC7-41C8-88DB-76C67D2BE9EA}">
      <dsp:nvSpPr>
        <dsp:cNvPr id="0" name=""/>
        <dsp:cNvSpPr/>
      </dsp:nvSpPr>
      <dsp:spPr>
        <a:xfrm>
          <a:off x="2739386" y="1580961"/>
          <a:ext cx="2315782" cy="2569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MY" sz="1100" kern="1200"/>
            <a:t>The students corresponding to the 100 selected numbers are included in the sample.</a:t>
          </a:r>
          <a:endParaRPr lang="en-US" sz="1100" kern="1200"/>
        </a:p>
        <a:p>
          <a:pPr marL="0" lvl="0" indent="0" algn="l" defTabSz="488950">
            <a:lnSpc>
              <a:spcPct val="100000"/>
            </a:lnSpc>
            <a:spcBef>
              <a:spcPct val="0"/>
            </a:spcBef>
            <a:spcAft>
              <a:spcPct val="35000"/>
            </a:spcAft>
            <a:buNone/>
          </a:pPr>
          <a:r>
            <a:rPr lang="en-MY" sz="1100" kern="1200"/>
            <a:t>These selected students are then approached to participate in the survey.</a:t>
          </a:r>
          <a:endParaRPr lang="en-US" sz="1100" kern="1200"/>
        </a:p>
      </dsp:txBody>
      <dsp:txXfrm>
        <a:off x="2739386" y="1580961"/>
        <a:ext cx="2315782" cy="2569624"/>
      </dsp:txXfrm>
    </dsp:sp>
    <dsp:sp modelId="{E955CD79-5649-40C9-B3FC-6445F2616D0E}">
      <dsp:nvSpPr>
        <dsp:cNvPr id="0" name=""/>
        <dsp:cNvSpPr/>
      </dsp:nvSpPr>
      <dsp:spPr>
        <a:xfrm>
          <a:off x="5460430" y="200751"/>
          <a:ext cx="810523" cy="7364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B7DFA4-9A76-4EDC-859E-236C15AC9512}">
      <dsp:nvSpPr>
        <dsp:cNvPr id="0" name=""/>
        <dsp:cNvSpPr/>
      </dsp:nvSpPr>
      <dsp:spPr>
        <a:xfrm>
          <a:off x="5460430" y="1107049"/>
          <a:ext cx="2315782" cy="394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MY" sz="1400" kern="1200"/>
            <a:t>Result:</a:t>
          </a:r>
          <a:endParaRPr lang="en-US" sz="1400" kern="1200"/>
        </a:p>
      </dsp:txBody>
      <dsp:txXfrm>
        <a:off x="5460430" y="1107049"/>
        <a:ext cx="2315782" cy="394915"/>
      </dsp:txXfrm>
    </dsp:sp>
    <dsp:sp modelId="{1E024DFF-BF3E-4C87-9505-CFCF49857C52}">
      <dsp:nvSpPr>
        <dsp:cNvPr id="0" name=""/>
        <dsp:cNvSpPr/>
      </dsp:nvSpPr>
      <dsp:spPr>
        <a:xfrm>
          <a:off x="5460430" y="1580961"/>
          <a:ext cx="2315782" cy="2569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MY" sz="1100" kern="1200"/>
            <a:t>You now have a random sample of 100 students from the university to participate in your study-on-study habits.</a:t>
          </a:r>
          <a:endParaRPr lang="en-US" sz="1100" kern="1200"/>
        </a:p>
      </dsp:txBody>
      <dsp:txXfrm>
        <a:off x="5460430" y="1580961"/>
        <a:ext cx="2315782" cy="2569624"/>
      </dsp:txXfrm>
    </dsp:sp>
    <dsp:sp modelId="{C2657C87-129B-4FC5-869A-73EC2C54BBD9}">
      <dsp:nvSpPr>
        <dsp:cNvPr id="0" name=""/>
        <dsp:cNvSpPr/>
      </dsp:nvSpPr>
      <dsp:spPr>
        <a:xfrm>
          <a:off x="8181475" y="200751"/>
          <a:ext cx="810523" cy="7364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907536-A392-40A2-9E61-2BCD9977D0B1}">
      <dsp:nvSpPr>
        <dsp:cNvPr id="0" name=""/>
        <dsp:cNvSpPr/>
      </dsp:nvSpPr>
      <dsp:spPr>
        <a:xfrm>
          <a:off x="8181475" y="1107049"/>
          <a:ext cx="2315782" cy="394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MY" sz="1400" kern="1200"/>
            <a:t>Notes:</a:t>
          </a:r>
          <a:endParaRPr lang="en-US" sz="1400" kern="1200"/>
        </a:p>
      </dsp:txBody>
      <dsp:txXfrm>
        <a:off x="8181475" y="1107049"/>
        <a:ext cx="2315782" cy="394915"/>
      </dsp:txXfrm>
    </dsp:sp>
    <dsp:sp modelId="{75A0053F-3C49-4AA0-9927-5949EDA2BC13}">
      <dsp:nvSpPr>
        <dsp:cNvPr id="0" name=""/>
        <dsp:cNvSpPr/>
      </dsp:nvSpPr>
      <dsp:spPr>
        <a:xfrm>
          <a:off x="8181475" y="1580961"/>
          <a:ext cx="2315782" cy="25696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MY" sz="1100" kern="1200"/>
            <a:t>This is a simple random sampling example where each student had an equal chance of being selected.</a:t>
          </a:r>
          <a:endParaRPr lang="en-US" sz="1100" kern="1200"/>
        </a:p>
        <a:p>
          <a:pPr marL="0" lvl="0" indent="0" algn="l" defTabSz="488950">
            <a:lnSpc>
              <a:spcPct val="100000"/>
            </a:lnSpc>
            <a:spcBef>
              <a:spcPct val="0"/>
            </a:spcBef>
            <a:spcAft>
              <a:spcPct val="35000"/>
            </a:spcAft>
            <a:buNone/>
          </a:pPr>
          <a:r>
            <a:rPr lang="en-MY" sz="1100" kern="1200"/>
            <a:t>Ensure that the selected random numbers are unique to avoid sampling the same individual more than once.</a:t>
          </a:r>
          <a:endParaRPr lang="en-US" sz="1100" kern="1200"/>
        </a:p>
        <a:p>
          <a:pPr marL="0" lvl="0" indent="0" algn="l" defTabSz="488950">
            <a:lnSpc>
              <a:spcPct val="100000"/>
            </a:lnSpc>
            <a:spcBef>
              <a:spcPct val="0"/>
            </a:spcBef>
            <a:spcAft>
              <a:spcPct val="35000"/>
            </a:spcAft>
            <a:buNone/>
          </a:pPr>
          <a:r>
            <a:rPr lang="en-MY" sz="1100" kern="1200"/>
            <a:t>The sample obtained through this method is assumed to be representative of the entire population, allowing for generalization of the survey results to all students in the university, with a calculable margin of error.</a:t>
          </a:r>
          <a:endParaRPr lang="en-US" sz="1100" kern="1200"/>
        </a:p>
        <a:p>
          <a:pPr marL="0" lvl="0" indent="0" algn="l" defTabSz="488950">
            <a:lnSpc>
              <a:spcPct val="100000"/>
            </a:lnSpc>
            <a:spcBef>
              <a:spcPct val="0"/>
            </a:spcBef>
            <a:spcAft>
              <a:spcPct val="35000"/>
            </a:spcAft>
            <a:buNone/>
          </a:pPr>
          <a:r>
            <a:rPr lang="en-MY" sz="1100" kern="1200"/>
            <a:t>This process ensures that every student has an equal opportunity to be included in the sample, reducing selection bias and allowing for the generalization of the survey results to the entire student population of the university.</a:t>
          </a:r>
          <a:endParaRPr lang="en-US" sz="1100" kern="1200"/>
        </a:p>
      </dsp:txBody>
      <dsp:txXfrm>
        <a:off x="8181475" y="1580961"/>
        <a:ext cx="2315782" cy="25696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62ABD-E45B-410D-AD13-6A228A81EA3C}">
      <dsp:nvSpPr>
        <dsp:cNvPr id="0" name=""/>
        <dsp:cNvSpPr/>
      </dsp:nvSpPr>
      <dsp:spPr>
        <a:xfrm>
          <a:off x="0" y="96730"/>
          <a:ext cx="5918184" cy="23641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MY" sz="2000" kern="1200"/>
            <a:t>Stratified random sampling is a type of sampling method in which the total population is divided into distinct subgroups or strata that share similar characteristics. </a:t>
          </a:r>
          <a:endParaRPr lang="en-US" sz="2000" kern="1200"/>
        </a:p>
      </dsp:txBody>
      <dsp:txXfrm>
        <a:off x="115407" y="212137"/>
        <a:ext cx="5687370" cy="2133317"/>
      </dsp:txXfrm>
    </dsp:sp>
    <dsp:sp modelId="{DDA572B3-B2FB-4DE7-90DA-20D48DA81076}">
      <dsp:nvSpPr>
        <dsp:cNvPr id="0" name=""/>
        <dsp:cNvSpPr/>
      </dsp:nvSpPr>
      <dsp:spPr>
        <a:xfrm>
          <a:off x="0" y="2518462"/>
          <a:ext cx="5918184" cy="236413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MY" sz="2000" kern="1200"/>
            <a:t>Random samples are then drawn from each stratum. This method aims to ensure that every subgroup of the population is adequately represented in the final sample, providing more precise and reliable results compared to simple random sampling, especially when there is significant variability within the population.</a:t>
          </a:r>
          <a:endParaRPr lang="en-US" sz="2000" kern="1200"/>
        </a:p>
      </dsp:txBody>
      <dsp:txXfrm>
        <a:off x="115407" y="2633869"/>
        <a:ext cx="5687370" cy="21333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8012A-6F3C-4049-82FD-0940294CFDD8}">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B969A-1F8B-455D-868E-24AFD801632E}">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CD4E34-CF31-480E-B40C-EC925ACD6D8C}">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MY" sz="2500" kern="1200"/>
            <a:t>Handles massive datasets across distributed nodes.</a:t>
          </a:r>
          <a:endParaRPr lang="en-US" sz="2500" kern="1200"/>
        </a:p>
      </dsp:txBody>
      <dsp:txXfrm>
        <a:off x="1844034" y="682"/>
        <a:ext cx="4401230" cy="1596566"/>
      </dsp:txXfrm>
    </dsp:sp>
    <dsp:sp modelId="{60809EC4-7FD3-4388-AFBF-29DB38318301}">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623817-F41B-4E80-A12C-8DAA8B73DE36}">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B79720-90EE-4059-A19D-3D9C98852379}">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MY" sz="2500" kern="1200"/>
            <a:t>Can process large datasets in parallel.</a:t>
          </a:r>
          <a:endParaRPr lang="en-US" sz="2500" kern="1200"/>
        </a:p>
      </dsp:txBody>
      <dsp:txXfrm>
        <a:off x="1844034" y="1996390"/>
        <a:ext cx="4401230" cy="1596566"/>
      </dsp:txXfrm>
    </dsp:sp>
    <dsp:sp modelId="{0D4BFE2A-A094-4E0B-9413-DE990EDE0D70}">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00008E-C150-4C06-938F-7CEDF9A32784}">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5F407B-14B6-4276-9B06-F13EF24A2351}">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111250">
            <a:lnSpc>
              <a:spcPct val="90000"/>
            </a:lnSpc>
            <a:spcBef>
              <a:spcPct val="0"/>
            </a:spcBef>
            <a:spcAft>
              <a:spcPct val="35000"/>
            </a:spcAft>
            <a:buNone/>
          </a:pPr>
          <a:r>
            <a:rPr lang="en-MY" sz="2500" kern="1200"/>
            <a:t>Highly scalable for big data environments.</a:t>
          </a:r>
          <a:endParaRPr lang="en-US" sz="2500" kern="1200"/>
        </a:p>
      </dsp:txBody>
      <dsp:txXfrm>
        <a:off x="1844034" y="3992098"/>
        <a:ext cx="4401230" cy="15965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484039-54EC-4554-BF62-E5505BDF1B98}">
      <dsp:nvSpPr>
        <dsp:cNvPr id="0" name=""/>
        <dsp:cNvSpPr/>
      </dsp:nvSpPr>
      <dsp:spPr>
        <a:xfrm>
          <a:off x="0" y="424499"/>
          <a:ext cx="5811128" cy="8751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MY" sz="2200" kern="1200"/>
            <a:t>Objective: To understand the distribution, central tendency, and spread of a single variable.</a:t>
          </a:r>
          <a:endParaRPr lang="en-US" sz="2200" kern="1200"/>
        </a:p>
      </dsp:txBody>
      <dsp:txXfrm>
        <a:off x="42722" y="467221"/>
        <a:ext cx="5725684" cy="789716"/>
      </dsp:txXfrm>
    </dsp:sp>
    <dsp:sp modelId="{0F4D8902-936C-4B44-8AD9-B8859C6A0A0A}">
      <dsp:nvSpPr>
        <dsp:cNvPr id="0" name=""/>
        <dsp:cNvSpPr/>
      </dsp:nvSpPr>
      <dsp:spPr>
        <a:xfrm>
          <a:off x="0" y="1363019"/>
          <a:ext cx="5811128" cy="8751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MY" sz="2200" kern="1200"/>
            <a:t>Visualizations:</a:t>
          </a:r>
          <a:endParaRPr lang="en-US" sz="2200" kern="1200"/>
        </a:p>
      </dsp:txBody>
      <dsp:txXfrm>
        <a:off x="42722" y="1405741"/>
        <a:ext cx="5725684" cy="789716"/>
      </dsp:txXfrm>
    </dsp:sp>
    <dsp:sp modelId="{B2B670D5-1557-4219-85D8-3DA327BF8EEE}">
      <dsp:nvSpPr>
        <dsp:cNvPr id="0" name=""/>
        <dsp:cNvSpPr/>
      </dsp:nvSpPr>
      <dsp:spPr>
        <a:xfrm>
          <a:off x="0" y="2238179"/>
          <a:ext cx="5811128" cy="2140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50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MY" sz="1700" kern="1200"/>
            <a:t>Histogram: Shows the frequency distribution of a continuous variable.</a:t>
          </a:r>
          <a:endParaRPr lang="en-US" sz="1700" kern="1200"/>
        </a:p>
        <a:p>
          <a:pPr marL="171450" lvl="1" indent="-171450" algn="l" defTabSz="755650">
            <a:lnSpc>
              <a:spcPct val="90000"/>
            </a:lnSpc>
            <a:spcBef>
              <a:spcPct val="0"/>
            </a:spcBef>
            <a:spcAft>
              <a:spcPct val="20000"/>
            </a:spcAft>
            <a:buChar char="•"/>
          </a:pPr>
          <a:r>
            <a:rPr lang="en-MY" sz="1700" kern="1200"/>
            <a:t>Bar Chart: Represents the frequency or proportion of categories in a categorical variable.</a:t>
          </a:r>
          <a:endParaRPr lang="en-US" sz="1700" kern="1200"/>
        </a:p>
        <a:p>
          <a:pPr marL="171450" lvl="1" indent="-171450" algn="l" defTabSz="755650">
            <a:lnSpc>
              <a:spcPct val="90000"/>
            </a:lnSpc>
            <a:spcBef>
              <a:spcPct val="0"/>
            </a:spcBef>
            <a:spcAft>
              <a:spcPct val="20000"/>
            </a:spcAft>
            <a:buChar char="•"/>
          </a:pPr>
          <a:r>
            <a:rPr lang="en-MY" sz="1700" kern="1200"/>
            <a:t>Box Plot: Provides a summary of the central tendency and spread of a continuous variable.</a:t>
          </a:r>
          <a:endParaRPr lang="en-US" sz="1700" kern="1200"/>
        </a:p>
        <a:p>
          <a:pPr marL="171450" lvl="1" indent="-171450" algn="l" defTabSz="755650">
            <a:lnSpc>
              <a:spcPct val="90000"/>
            </a:lnSpc>
            <a:spcBef>
              <a:spcPct val="0"/>
            </a:spcBef>
            <a:spcAft>
              <a:spcPct val="20000"/>
            </a:spcAft>
            <a:buChar char="•"/>
          </a:pPr>
          <a:r>
            <a:rPr lang="en-MY" sz="1700" kern="1200"/>
            <a:t>Pie Chart: Depicts the proportion of different categories in a categorical variable.</a:t>
          </a:r>
          <a:endParaRPr lang="en-US" sz="1700" kern="1200"/>
        </a:p>
      </dsp:txBody>
      <dsp:txXfrm>
        <a:off x="0" y="2238179"/>
        <a:ext cx="5811128" cy="2140380"/>
      </dsp:txXfrm>
    </dsp:sp>
    <dsp:sp modelId="{01278640-5279-416F-BBC3-B88932BCCA19}">
      <dsp:nvSpPr>
        <dsp:cNvPr id="0" name=""/>
        <dsp:cNvSpPr/>
      </dsp:nvSpPr>
      <dsp:spPr>
        <a:xfrm>
          <a:off x="0" y="4378559"/>
          <a:ext cx="5811128" cy="8751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MY" sz="2200" kern="1200"/>
            <a:t>Example: A histogram showing the distribution of ages in a dataset.</a:t>
          </a:r>
          <a:endParaRPr lang="en-US" sz="2200" kern="1200"/>
        </a:p>
      </dsp:txBody>
      <dsp:txXfrm>
        <a:off x="42722" y="4421281"/>
        <a:ext cx="5725684" cy="7897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52A68-45B2-49DA-9C5F-E7E06F97CC67}">
      <dsp:nvSpPr>
        <dsp:cNvPr id="0" name=""/>
        <dsp:cNvSpPr/>
      </dsp:nvSpPr>
      <dsp:spPr>
        <a:xfrm>
          <a:off x="0" y="338639"/>
          <a:ext cx="5811128" cy="8353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MY" sz="2100" kern="1200"/>
            <a:t>Objective: To explore the relationship, correlation, or interaction between two variables.</a:t>
          </a:r>
          <a:endParaRPr lang="en-US" sz="2100" kern="1200"/>
        </a:p>
      </dsp:txBody>
      <dsp:txXfrm>
        <a:off x="40780" y="379419"/>
        <a:ext cx="5729568" cy="753819"/>
      </dsp:txXfrm>
    </dsp:sp>
    <dsp:sp modelId="{DA29CA93-CCC9-4F93-B517-8BDBDAB04EFC}">
      <dsp:nvSpPr>
        <dsp:cNvPr id="0" name=""/>
        <dsp:cNvSpPr/>
      </dsp:nvSpPr>
      <dsp:spPr>
        <a:xfrm>
          <a:off x="0" y="1234499"/>
          <a:ext cx="5811128" cy="83537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MY" sz="2100" kern="1200"/>
            <a:t>Visualizations:</a:t>
          </a:r>
          <a:endParaRPr lang="en-US" sz="2100" kern="1200"/>
        </a:p>
      </dsp:txBody>
      <dsp:txXfrm>
        <a:off x="40780" y="1275279"/>
        <a:ext cx="5729568" cy="753819"/>
      </dsp:txXfrm>
    </dsp:sp>
    <dsp:sp modelId="{BAA06445-19A5-4CD8-AE1D-CED7196D75CA}">
      <dsp:nvSpPr>
        <dsp:cNvPr id="0" name=""/>
        <dsp:cNvSpPr/>
      </dsp:nvSpPr>
      <dsp:spPr>
        <a:xfrm>
          <a:off x="0" y="2069879"/>
          <a:ext cx="5811128" cy="243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50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MY" sz="1600" kern="1200"/>
            <a:t>Scatter Plot: Illustrates the relationship between two continuous variables.</a:t>
          </a:r>
          <a:endParaRPr lang="en-US" sz="1600" kern="1200"/>
        </a:p>
        <a:p>
          <a:pPr marL="171450" lvl="1" indent="-171450" algn="l" defTabSz="711200">
            <a:lnSpc>
              <a:spcPct val="90000"/>
            </a:lnSpc>
            <a:spcBef>
              <a:spcPct val="0"/>
            </a:spcBef>
            <a:spcAft>
              <a:spcPct val="20000"/>
            </a:spcAft>
            <a:buChar char="•"/>
          </a:pPr>
          <a:r>
            <a:rPr lang="en-MY" sz="1600" kern="1200"/>
            <a:t>Stacked Bar Chart: Represents the relationship between one categorical and one continuous variable or two categorical variables.</a:t>
          </a:r>
          <a:endParaRPr lang="en-US" sz="1600" kern="1200"/>
        </a:p>
        <a:p>
          <a:pPr marL="171450" lvl="1" indent="-171450" algn="l" defTabSz="711200">
            <a:lnSpc>
              <a:spcPct val="90000"/>
            </a:lnSpc>
            <a:spcBef>
              <a:spcPct val="0"/>
            </a:spcBef>
            <a:spcAft>
              <a:spcPct val="20000"/>
            </a:spcAft>
            <a:buChar char="•"/>
          </a:pPr>
          <a:r>
            <a:rPr lang="en-MY" sz="1600" kern="1200"/>
            <a:t>Line Graph: Depicts the trend or relationship between two continuous variables, typically with one being time.</a:t>
          </a:r>
          <a:endParaRPr lang="en-US" sz="1600" kern="1200"/>
        </a:p>
        <a:p>
          <a:pPr marL="171450" lvl="1" indent="-171450" algn="l" defTabSz="711200">
            <a:lnSpc>
              <a:spcPct val="90000"/>
            </a:lnSpc>
            <a:spcBef>
              <a:spcPct val="0"/>
            </a:spcBef>
            <a:spcAft>
              <a:spcPct val="20000"/>
            </a:spcAft>
            <a:buChar char="•"/>
          </a:pPr>
          <a:r>
            <a:rPr lang="en-MY" sz="1600" kern="1200"/>
            <a:t>Box Plot: Can also be used to compare the distribution of a continuous variable across different categories of a categorical variable.</a:t>
          </a:r>
          <a:endParaRPr lang="en-US" sz="1600" kern="1200"/>
        </a:p>
      </dsp:txBody>
      <dsp:txXfrm>
        <a:off x="0" y="2069879"/>
        <a:ext cx="5811128" cy="2434320"/>
      </dsp:txXfrm>
    </dsp:sp>
    <dsp:sp modelId="{3EC4AAA4-9386-4BC1-9F04-6A6AFF03E3D8}">
      <dsp:nvSpPr>
        <dsp:cNvPr id="0" name=""/>
        <dsp:cNvSpPr/>
      </dsp:nvSpPr>
      <dsp:spPr>
        <a:xfrm>
          <a:off x="0" y="4504199"/>
          <a:ext cx="5811128" cy="8353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MY" sz="2100" kern="1200"/>
            <a:t>Example: A scatter plot showing the relationship between height and weight in a dataset.</a:t>
          </a:r>
          <a:endParaRPr lang="en-US" sz="2100" kern="1200"/>
        </a:p>
      </dsp:txBody>
      <dsp:txXfrm>
        <a:off x="40780" y="4544979"/>
        <a:ext cx="5729568" cy="75381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94D1-C8A9-8F0F-CE1C-9921489E4F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5891CFC1-706F-4962-B96F-4F25004D2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E3E98C98-5B7D-5184-2D05-6B7B7F2462F3}"/>
              </a:ext>
            </a:extLst>
          </p:cNvPr>
          <p:cNvSpPr>
            <a:spLocks noGrp="1"/>
          </p:cNvSpPr>
          <p:nvPr>
            <p:ph type="dt" sz="half" idx="10"/>
          </p:nvPr>
        </p:nvSpPr>
        <p:spPr/>
        <p:txBody>
          <a:bodyPr/>
          <a:lstStyle/>
          <a:p>
            <a:fld id="{17B320E6-C8DB-41AE-B3CF-364D4C5A69DE}" type="datetimeFigureOut">
              <a:rPr lang="en-MY" smtClean="0"/>
              <a:t>27/9/2024</a:t>
            </a:fld>
            <a:endParaRPr lang="en-MY"/>
          </a:p>
        </p:txBody>
      </p:sp>
      <p:sp>
        <p:nvSpPr>
          <p:cNvPr id="5" name="Footer Placeholder 4">
            <a:extLst>
              <a:ext uri="{FF2B5EF4-FFF2-40B4-BE49-F238E27FC236}">
                <a16:creationId xmlns:a16="http://schemas.microsoft.com/office/drawing/2014/main" id="{20888E89-3452-4D90-4471-7406D13A1DA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20249E3-0543-A77E-7E95-FB6D7F14EBD0}"/>
              </a:ext>
            </a:extLst>
          </p:cNvPr>
          <p:cNvSpPr>
            <a:spLocks noGrp="1"/>
          </p:cNvSpPr>
          <p:nvPr>
            <p:ph type="sldNum" sz="quarter" idx="12"/>
          </p:nvPr>
        </p:nvSpPr>
        <p:spPr/>
        <p:txBody>
          <a:bodyPr/>
          <a:lstStyle/>
          <a:p>
            <a:fld id="{319AFD31-AA99-489A-8DB4-3DEFF635E19B}" type="slidenum">
              <a:rPr lang="en-MY" smtClean="0"/>
              <a:t>‹#›</a:t>
            </a:fld>
            <a:endParaRPr lang="en-MY"/>
          </a:p>
        </p:txBody>
      </p:sp>
    </p:spTree>
    <p:extLst>
      <p:ext uri="{BB962C8B-B14F-4D97-AF65-F5344CB8AC3E}">
        <p14:creationId xmlns:p14="http://schemas.microsoft.com/office/powerpoint/2010/main" val="3495015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7B62-D671-ECBB-F0FB-50A2BCC81F4F}"/>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CE3307A-722E-DA5A-B2B7-0799CCC9B9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C2C97D2-EE19-ADC8-A172-E492B776C6A7}"/>
              </a:ext>
            </a:extLst>
          </p:cNvPr>
          <p:cNvSpPr>
            <a:spLocks noGrp="1"/>
          </p:cNvSpPr>
          <p:nvPr>
            <p:ph type="dt" sz="half" idx="10"/>
          </p:nvPr>
        </p:nvSpPr>
        <p:spPr/>
        <p:txBody>
          <a:bodyPr/>
          <a:lstStyle/>
          <a:p>
            <a:fld id="{17B320E6-C8DB-41AE-B3CF-364D4C5A69DE}" type="datetimeFigureOut">
              <a:rPr lang="en-MY" smtClean="0"/>
              <a:t>27/9/2024</a:t>
            </a:fld>
            <a:endParaRPr lang="en-MY"/>
          </a:p>
        </p:txBody>
      </p:sp>
      <p:sp>
        <p:nvSpPr>
          <p:cNvPr id="5" name="Footer Placeholder 4">
            <a:extLst>
              <a:ext uri="{FF2B5EF4-FFF2-40B4-BE49-F238E27FC236}">
                <a16:creationId xmlns:a16="http://schemas.microsoft.com/office/drawing/2014/main" id="{32569EF8-C315-AB8B-35B1-A5200EF6C56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A805DEA-F376-86FB-9744-C0890920A2FA}"/>
              </a:ext>
            </a:extLst>
          </p:cNvPr>
          <p:cNvSpPr>
            <a:spLocks noGrp="1"/>
          </p:cNvSpPr>
          <p:nvPr>
            <p:ph type="sldNum" sz="quarter" idx="12"/>
          </p:nvPr>
        </p:nvSpPr>
        <p:spPr/>
        <p:txBody>
          <a:bodyPr/>
          <a:lstStyle/>
          <a:p>
            <a:fld id="{319AFD31-AA99-489A-8DB4-3DEFF635E19B}" type="slidenum">
              <a:rPr lang="en-MY" smtClean="0"/>
              <a:t>‹#›</a:t>
            </a:fld>
            <a:endParaRPr lang="en-MY"/>
          </a:p>
        </p:txBody>
      </p:sp>
    </p:spTree>
    <p:extLst>
      <p:ext uri="{BB962C8B-B14F-4D97-AF65-F5344CB8AC3E}">
        <p14:creationId xmlns:p14="http://schemas.microsoft.com/office/powerpoint/2010/main" val="4174249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D4C924-B5D6-4731-0E17-9CB1CAB1F8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0C0CFB0B-592A-08B3-8D39-678BA703A3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379C7BC-FCFE-266D-7385-A7B3DA8E9919}"/>
              </a:ext>
            </a:extLst>
          </p:cNvPr>
          <p:cNvSpPr>
            <a:spLocks noGrp="1"/>
          </p:cNvSpPr>
          <p:nvPr>
            <p:ph type="dt" sz="half" idx="10"/>
          </p:nvPr>
        </p:nvSpPr>
        <p:spPr/>
        <p:txBody>
          <a:bodyPr/>
          <a:lstStyle/>
          <a:p>
            <a:fld id="{17B320E6-C8DB-41AE-B3CF-364D4C5A69DE}" type="datetimeFigureOut">
              <a:rPr lang="en-MY" smtClean="0"/>
              <a:t>27/9/2024</a:t>
            </a:fld>
            <a:endParaRPr lang="en-MY"/>
          </a:p>
        </p:txBody>
      </p:sp>
      <p:sp>
        <p:nvSpPr>
          <p:cNvPr id="5" name="Footer Placeholder 4">
            <a:extLst>
              <a:ext uri="{FF2B5EF4-FFF2-40B4-BE49-F238E27FC236}">
                <a16:creationId xmlns:a16="http://schemas.microsoft.com/office/drawing/2014/main" id="{3B77356D-A911-F52C-1D1A-32AF7F6D710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D56183C-0AFE-EABB-3734-30C288EB8805}"/>
              </a:ext>
            </a:extLst>
          </p:cNvPr>
          <p:cNvSpPr>
            <a:spLocks noGrp="1"/>
          </p:cNvSpPr>
          <p:nvPr>
            <p:ph type="sldNum" sz="quarter" idx="12"/>
          </p:nvPr>
        </p:nvSpPr>
        <p:spPr/>
        <p:txBody>
          <a:bodyPr/>
          <a:lstStyle/>
          <a:p>
            <a:fld id="{319AFD31-AA99-489A-8DB4-3DEFF635E19B}" type="slidenum">
              <a:rPr lang="en-MY" smtClean="0"/>
              <a:t>‹#›</a:t>
            </a:fld>
            <a:endParaRPr lang="en-MY"/>
          </a:p>
        </p:txBody>
      </p:sp>
    </p:spTree>
    <p:extLst>
      <p:ext uri="{BB962C8B-B14F-4D97-AF65-F5344CB8AC3E}">
        <p14:creationId xmlns:p14="http://schemas.microsoft.com/office/powerpoint/2010/main" val="2043699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074B-EFE4-9C7C-C775-DF449DD77185}"/>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2D8CB07-8852-64DD-EBA7-FADA2479A5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BB33DED-3CF7-D3CF-1E8B-F9D1428E1102}"/>
              </a:ext>
            </a:extLst>
          </p:cNvPr>
          <p:cNvSpPr>
            <a:spLocks noGrp="1"/>
          </p:cNvSpPr>
          <p:nvPr>
            <p:ph type="dt" sz="half" idx="10"/>
          </p:nvPr>
        </p:nvSpPr>
        <p:spPr/>
        <p:txBody>
          <a:bodyPr/>
          <a:lstStyle/>
          <a:p>
            <a:fld id="{17B320E6-C8DB-41AE-B3CF-364D4C5A69DE}" type="datetimeFigureOut">
              <a:rPr lang="en-MY" smtClean="0"/>
              <a:t>27/9/2024</a:t>
            </a:fld>
            <a:endParaRPr lang="en-MY"/>
          </a:p>
        </p:txBody>
      </p:sp>
      <p:sp>
        <p:nvSpPr>
          <p:cNvPr id="5" name="Footer Placeholder 4">
            <a:extLst>
              <a:ext uri="{FF2B5EF4-FFF2-40B4-BE49-F238E27FC236}">
                <a16:creationId xmlns:a16="http://schemas.microsoft.com/office/drawing/2014/main" id="{C54FBB16-2C7A-D7D9-85EB-884446538C8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0086E3C-61FE-4FB9-E853-5328B5B11F06}"/>
              </a:ext>
            </a:extLst>
          </p:cNvPr>
          <p:cNvSpPr>
            <a:spLocks noGrp="1"/>
          </p:cNvSpPr>
          <p:nvPr>
            <p:ph type="sldNum" sz="quarter" idx="12"/>
          </p:nvPr>
        </p:nvSpPr>
        <p:spPr/>
        <p:txBody>
          <a:bodyPr/>
          <a:lstStyle/>
          <a:p>
            <a:fld id="{319AFD31-AA99-489A-8DB4-3DEFF635E19B}" type="slidenum">
              <a:rPr lang="en-MY" smtClean="0"/>
              <a:t>‹#›</a:t>
            </a:fld>
            <a:endParaRPr lang="en-MY"/>
          </a:p>
        </p:txBody>
      </p:sp>
    </p:spTree>
    <p:extLst>
      <p:ext uri="{BB962C8B-B14F-4D97-AF65-F5344CB8AC3E}">
        <p14:creationId xmlns:p14="http://schemas.microsoft.com/office/powerpoint/2010/main" val="345061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30B1-1411-53CB-F2C8-381CF6B2B4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F3C41B10-3C90-F1D6-5C5D-BB7C4B4007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44F6DA-1B91-8C98-2855-BFAD8234E85B}"/>
              </a:ext>
            </a:extLst>
          </p:cNvPr>
          <p:cNvSpPr>
            <a:spLocks noGrp="1"/>
          </p:cNvSpPr>
          <p:nvPr>
            <p:ph type="dt" sz="half" idx="10"/>
          </p:nvPr>
        </p:nvSpPr>
        <p:spPr/>
        <p:txBody>
          <a:bodyPr/>
          <a:lstStyle/>
          <a:p>
            <a:fld id="{17B320E6-C8DB-41AE-B3CF-364D4C5A69DE}" type="datetimeFigureOut">
              <a:rPr lang="en-MY" smtClean="0"/>
              <a:t>27/9/2024</a:t>
            </a:fld>
            <a:endParaRPr lang="en-MY"/>
          </a:p>
        </p:txBody>
      </p:sp>
      <p:sp>
        <p:nvSpPr>
          <p:cNvPr id="5" name="Footer Placeholder 4">
            <a:extLst>
              <a:ext uri="{FF2B5EF4-FFF2-40B4-BE49-F238E27FC236}">
                <a16:creationId xmlns:a16="http://schemas.microsoft.com/office/drawing/2014/main" id="{A3E17EA5-6C11-FB68-2471-4E5CA3549E6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0D361A2-029A-730E-020B-D833627FEB3D}"/>
              </a:ext>
            </a:extLst>
          </p:cNvPr>
          <p:cNvSpPr>
            <a:spLocks noGrp="1"/>
          </p:cNvSpPr>
          <p:nvPr>
            <p:ph type="sldNum" sz="quarter" idx="12"/>
          </p:nvPr>
        </p:nvSpPr>
        <p:spPr/>
        <p:txBody>
          <a:bodyPr/>
          <a:lstStyle/>
          <a:p>
            <a:fld id="{319AFD31-AA99-489A-8DB4-3DEFF635E19B}" type="slidenum">
              <a:rPr lang="en-MY" smtClean="0"/>
              <a:t>‹#›</a:t>
            </a:fld>
            <a:endParaRPr lang="en-MY"/>
          </a:p>
        </p:txBody>
      </p:sp>
    </p:spTree>
    <p:extLst>
      <p:ext uri="{BB962C8B-B14F-4D97-AF65-F5344CB8AC3E}">
        <p14:creationId xmlns:p14="http://schemas.microsoft.com/office/powerpoint/2010/main" val="113903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BA7C-E848-02C3-49AA-B7AEE3E2BAD6}"/>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7699A5CA-4DF6-B3C4-CF14-C1A43E7244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230AE2A4-AF20-5126-6B58-C2D2DFB8D5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DCC8E7DC-2D35-6FAB-47D9-CBB7B2D33A03}"/>
              </a:ext>
            </a:extLst>
          </p:cNvPr>
          <p:cNvSpPr>
            <a:spLocks noGrp="1"/>
          </p:cNvSpPr>
          <p:nvPr>
            <p:ph type="dt" sz="half" idx="10"/>
          </p:nvPr>
        </p:nvSpPr>
        <p:spPr/>
        <p:txBody>
          <a:bodyPr/>
          <a:lstStyle/>
          <a:p>
            <a:fld id="{17B320E6-C8DB-41AE-B3CF-364D4C5A69DE}" type="datetimeFigureOut">
              <a:rPr lang="en-MY" smtClean="0"/>
              <a:t>27/9/2024</a:t>
            </a:fld>
            <a:endParaRPr lang="en-MY"/>
          </a:p>
        </p:txBody>
      </p:sp>
      <p:sp>
        <p:nvSpPr>
          <p:cNvPr id="6" name="Footer Placeholder 5">
            <a:extLst>
              <a:ext uri="{FF2B5EF4-FFF2-40B4-BE49-F238E27FC236}">
                <a16:creationId xmlns:a16="http://schemas.microsoft.com/office/drawing/2014/main" id="{CE5626EF-9E58-CAC9-9117-5B774B6B6540}"/>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707EE4F-3A87-8CC0-C457-9C65A15CCCA1}"/>
              </a:ext>
            </a:extLst>
          </p:cNvPr>
          <p:cNvSpPr>
            <a:spLocks noGrp="1"/>
          </p:cNvSpPr>
          <p:nvPr>
            <p:ph type="sldNum" sz="quarter" idx="12"/>
          </p:nvPr>
        </p:nvSpPr>
        <p:spPr/>
        <p:txBody>
          <a:bodyPr/>
          <a:lstStyle/>
          <a:p>
            <a:fld id="{319AFD31-AA99-489A-8DB4-3DEFF635E19B}" type="slidenum">
              <a:rPr lang="en-MY" smtClean="0"/>
              <a:t>‹#›</a:t>
            </a:fld>
            <a:endParaRPr lang="en-MY"/>
          </a:p>
        </p:txBody>
      </p:sp>
    </p:spTree>
    <p:extLst>
      <p:ext uri="{BB962C8B-B14F-4D97-AF65-F5344CB8AC3E}">
        <p14:creationId xmlns:p14="http://schemas.microsoft.com/office/powerpoint/2010/main" val="18548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5BB0-DFA4-3C61-2246-12AAEA6A7CFC}"/>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26F60805-0CA4-8F66-11C7-4FC072C0E4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AC42B0-47AC-6189-8ED6-0461874A68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297131B7-A783-C238-2CC1-5E42436251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E57806-5C8D-105B-977E-CC369A68CE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4CF775A7-E1B1-D02C-573F-8637480A12ED}"/>
              </a:ext>
            </a:extLst>
          </p:cNvPr>
          <p:cNvSpPr>
            <a:spLocks noGrp="1"/>
          </p:cNvSpPr>
          <p:nvPr>
            <p:ph type="dt" sz="half" idx="10"/>
          </p:nvPr>
        </p:nvSpPr>
        <p:spPr/>
        <p:txBody>
          <a:bodyPr/>
          <a:lstStyle/>
          <a:p>
            <a:fld id="{17B320E6-C8DB-41AE-B3CF-364D4C5A69DE}" type="datetimeFigureOut">
              <a:rPr lang="en-MY" smtClean="0"/>
              <a:t>27/9/2024</a:t>
            </a:fld>
            <a:endParaRPr lang="en-MY"/>
          </a:p>
        </p:txBody>
      </p:sp>
      <p:sp>
        <p:nvSpPr>
          <p:cNvPr id="8" name="Footer Placeholder 7">
            <a:extLst>
              <a:ext uri="{FF2B5EF4-FFF2-40B4-BE49-F238E27FC236}">
                <a16:creationId xmlns:a16="http://schemas.microsoft.com/office/drawing/2014/main" id="{F5478371-2675-80B0-FB59-BBCC93598D90}"/>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0F6D2B28-C209-E3E2-4715-6316734DD7E7}"/>
              </a:ext>
            </a:extLst>
          </p:cNvPr>
          <p:cNvSpPr>
            <a:spLocks noGrp="1"/>
          </p:cNvSpPr>
          <p:nvPr>
            <p:ph type="sldNum" sz="quarter" idx="12"/>
          </p:nvPr>
        </p:nvSpPr>
        <p:spPr/>
        <p:txBody>
          <a:bodyPr/>
          <a:lstStyle/>
          <a:p>
            <a:fld id="{319AFD31-AA99-489A-8DB4-3DEFF635E19B}" type="slidenum">
              <a:rPr lang="en-MY" smtClean="0"/>
              <a:t>‹#›</a:t>
            </a:fld>
            <a:endParaRPr lang="en-MY"/>
          </a:p>
        </p:txBody>
      </p:sp>
    </p:spTree>
    <p:extLst>
      <p:ext uri="{BB962C8B-B14F-4D97-AF65-F5344CB8AC3E}">
        <p14:creationId xmlns:p14="http://schemas.microsoft.com/office/powerpoint/2010/main" val="3976099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5DED-84F1-3F58-2471-77553EEC4288}"/>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26D3C7C8-ECE2-329E-BB2F-E55F29A31FB9}"/>
              </a:ext>
            </a:extLst>
          </p:cNvPr>
          <p:cNvSpPr>
            <a:spLocks noGrp="1"/>
          </p:cNvSpPr>
          <p:nvPr>
            <p:ph type="dt" sz="half" idx="10"/>
          </p:nvPr>
        </p:nvSpPr>
        <p:spPr/>
        <p:txBody>
          <a:bodyPr/>
          <a:lstStyle/>
          <a:p>
            <a:fld id="{17B320E6-C8DB-41AE-B3CF-364D4C5A69DE}" type="datetimeFigureOut">
              <a:rPr lang="en-MY" smtClean="0"/>
              <a:t>27/9/2024</a:t>
            </a:fld>
            <a:endParaRPr lang="en-MY"/>
          </a:p>
        </p:txBody>
      </p:sp>
      <p:sp>
        <p:nvSpPr>
          <p:cNvPr id="4" name="Footer Placeholder 3">
            <a:extLst>
              <a:ext uri="{FF2B5EF4-FFF2-40B4-BE49-F238E27FC236}">
                <a16:creationId xmlns:a16="http://schemas.microsoft.com/office/drawing/2014/main" id="{3D87AA45-B918-B619-EE7D-28B55064F45F}"/>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EA068069-4D28-CFD1-FBCF-80D6CD708B64}"/>
              </a:ext>
            </a:extLst>
          </p:cNvPr>
          <p:cNvSpPr>
            <a:spLocks noGrp="1"/>
          </p:cNvSpPr>
          <p:nvPr>
            <p:ph type="sldNum" sz="quarter" idx="12"/>
          </p:nvPr>
        </p:nvSpPr>
        <p:spPr/>
        <p:txBody>
          <a:bodyPr/>
          <a:lstStyle/>
          <a:p>
            <a:fld id="{319AFD31-AA99-489A-8DB4-3DEFF635E19B}" type="slidenum">
              <a:rPr lang="en-MY" smtClean="0"/>
              <a:t>‹#›</a:t>
            </a:fld>
            <a:endParaRPr lang="en-MY"/>
          </a:p>
        </p:txBody>
      </p:sp>
    </p:spTree>
    <p:extLst>
      <p:ext uri="{BB962C8B-B14F-4D97-AF65-F5344CB8AC3E}">
        <p14:creationId xmlns:p14="http://schemas.microsoft.com/office/powerpoint/2010/main" val="57221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FE9594-BAFC-FE29-EC5A-3349EA1DB5DC}"/>
              </a:ext>
            </a:extLst>
          </p:cNvPr>
          <p:cNvSpPr>
            <a:spLocks noGrp="1"/>
          </p:cNvSpPr>
          <p:nvPr>
            <p:ph type="dt" sz="half" idx="10"/>
          </p:nvPr>
        </p:nvSpPr>
        <p:spPr/>
        <p:txBody>
          <a:bodyPr/>
          <a:lstStyle/>
          <a:p>
            <a:fld id="{17B320E6-C8DB-41AE-B3CF-364D4C5A69DE}" type="datetimeFigureOut">
              <a:rPr lang="en-MY" smtClean="0"/>
              <a:t>27/9/2024</a:t>
            </a:fld>
            <a:endParaRPr lang="en-MY"/>
          </a:p>
        </p:txBody>
      </p:sp>
      <p:sp>
        <p:nvSpPr>
          <p:cNvPr id="3" name="Footer Placeholder 2">
            <a:extLst>
              <a:ext uri="{FF2B5EF4-FFF2-40B4-BE49-F238E27FC236}">
                <a16:creationId xmlns:a16="http://schemas.microsoft.com/office/drawing/2014/main" id="{3AB2A2E2-8182-AA16-77FF-2DC43768443C}"/>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DECA5E98-61CA-5D39-D121-6D062F7B5293}"/>
              </a:ext>
            </a:extLst>
          </p:cNvPr>
          <p:cNvSpPr>
            <a:spLocks noGrp="1"/>
          </p:cNvSpPr>
          <p:nvPr>
            <p:ph type="sldNum" sz="quarter" idx="12"/>
          </p:nvPr>
        </p:nvSpPr>
        <p:spPr/>
        <p:txBody>
          <a:bodyPr/>
          <a:lstStyle/>
          <a:p>
            <a:fld id="{319AFD31-AA99-489A-8DB4-3DEFF635E19B}" type="slidenum">
              <a:rPr lang="en-MY" smtClean="0"/>
              <a:t>‹#›</a:t>
            </a:fld>
            <a:endParaRPr lang="en-MY"/>
          </a:p>
        </p:txBody>
      </p:sp>
    </p:spTree>
    <p:extLst>
      <p:ext uri="{BB962C8B-B14F-4D97-AF65-F5344CB8AC3E}">
        <p14:creationId xmlns:p14="http://schemas.microsoft.com/office/powerpoint/2010/main" val="3489199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3F93-56E2-9F44-A4AD-CAE311A76A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C49B0901-721A-B836-1304-9B37CFE2C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2606E096-66D6-8685-FB14-96422A88C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639E8-D085-BD5C-C168-A0794C4AFFAA}"/>
              </a:ext>
            </a:extLst>
          </p:cNvPr>
          <p:cNvSpPr>
            <a:spLocks noGrp="1"/>
          </p:cNvSpPr>
          <p:nvPr>
            <p:ph type="dt" sz="half" idx="10"/>
          </p:nvPr>
        </p:nvSpPr>
        <p:spPr/>
        <p:txBody>
          <a:bodyPr/>
          <a:lstStyle/>
          <a:p>
            <a:fld id="{17B320E6-C8DB-41AE-B3CF-364D4C5A69DE}" type="datetimeFigureOut">
              <a:rPr lang="en-MY" smtClean="0"/>
              <a:t>27/9/2024</a:t>
            </a:fld>
            <a:endParaRPr lang="en-MY"/>
          </a:p>
        </p:txBody>
      </p:sp>
      <p:sp>
        <p:nvSpPr>
          <p:cNvPr id="6" name="Footer Placeholder 5">
            <a:extLst>
              <a:ext uri="{FF2B5EF4-FFF2-40B4-BE49-F238E27FC236}">
                <a16:creationId xmlns:a16="http://schemas.microsoft.com/office/drawing/2014/main" id="{B8BB7EA2-6F2D-DB10-4A24-30D837FAFC6D}"/>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AB7C107B-B2F8-A804-DC17-1583BFF6DBED}"/>
              </a:ext>
            </a:extLst>
          </p:cNvPr>
          <p:cNvSpPr>
            <a:spLocks noGrp="1"/>
          </p:cNvSpPr>
          <p:nvPr>
            <p:ph type="sldNum" sz="quarter" idx="12"/>
          </p:nvPr>
        </p:nvSpPr>
        <p:spPr/>
        <p:txBody>
          <a:bodyPr/>
          <a:lstStyle/>
          <a:p>
            <a:fld id="{319AFD31-AA99-489A-8DB4-3DEFF635E19B}" type="slidenum">
              <a:rPr lang="en-MY" smtClean="0"/>
              <a:t>‹#›</a:t>
            </a:fld>
            <a:endParaRPr lang="en-MY"/>
          </a:p>
        </p:txBody>
      </p:sp>
    </p:spTree>
    <p:extLst>
      <p:ext uri="{BB962C8B-B14F-4D97-AF65-F5344CB8AC3E}">
        <p14:creationId xmlns:p14="http://schemas.microsoft.com/office/powerpoint/2010/main" val="387270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AE00-FDF7-26F2-6643-FCD5F9698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08CB2587-8787-82A9-DE46-87B5582D49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CE2062F7-53C7-61D8-F325-8E6C90975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2B9D5-5161-1C8A-F704-240E7F05D185}"/>
              </a:ext>
            </a:extLst>
          </p:cNvPr>
          <p:cNvSpPr>
            <a:spLocks noGrp="1"/>
          </p:cNvSpPr>
          <p:nvPr>
            <p:ph type="dt" sz="half" idx="10"/>
          </p:nvPr>
        </p:nvSpPr>
        <p:spPr/>
        <p:txBody>
          <a:bodyPr/>
          <a:lstStyle/>
          <a:p>
            <a:fld id="{17B320E6-C8DB-41AE-B3CF-364D4C5A69DE}" type="datetimeFigureOut">
              <a:rPr lang="en-MY" smtClean="0"/>
              <a:t>27/9/2024</a:t>
            </a:fld>
            <a:endParaRPr lang="en-MY"/>
          </a:p>
        </p:txBody>
      </p:sp>
      <p:sp>
        <p:nvSpPr>
          <p:cNvPr id="6" name="Footer Placeholder 5">
            <a:extLst>
              <a:ext uri="{FF2B5EF4-FFF2-40B4-BE49-F238E27FC236}">
                <a16:creationId xmlns:a16="http://schemas.microsoft.com/office/drawing/2014/main" id="{FA74A29F-8ADA-15DB-32B2-A9BB1CBF5E4D}"/>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A4B78E34-6FEC-D2EC-6565-B717B6E5B421}"/>
              </a:ext>
            </a:extLst>
          </p:cNvPr>
          <p:cNvSpPr>
            <a:spLocks noGrp="1"/>
          </p:cNvSpPr>
          <p:nvPr>
            <p:ph type="sldNum" sz="quarter" idx="12"/>
          </p:nvPr>
        </p:nvSpPr>
        <p:spPr/>
        <p:txBody>
          <a:bodyPr/>
          <a:lstStyle/>
          <a:p>
            <a:fld id="{319AFD31-AA99-489A-8DB4-3DEFF635E19B}" type="slidenum">
              <a:rPr lang="en-MY" smtClean="0"/>
              <a:t>‹#›</a:t>
            </a:fld>
            <a:endParaRPr lang="en-MY"/>
          </a:p>
        </p:txBody>
      </p:sp>
    </p:spTree>
    <p:extLst>
      <p:ext uri="{BB962C8B-B14F-4D97-AF65-F5344CB8AC3E}">
        <p14:creationId xmlns:p14="http://schemas.microsoft.com/office/powerpoint/2010/main" val="4179121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BDBF6-539B-2E30-69E5-497FB4FB79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6EC518BC-5662-F067-5249-FD4552CB1D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9AD1E08-D49D-5403-4C97-3EF01C5A1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320E6-C8DB-41AE-B3CF-364D4C5A69DE}" type="datetimeFigureOut">
              <a:rPr lang="en-MY" smtClean="0"/>
              <a:t>27/9/2024</a:t>
            </a:fld>
            <a:endParaRPr lang="en-MY"/>
          </a:p>
        </p:txBody>
      </p:sp>
      <p:sp>
        <p:nvSpPr>
          <p:cNvPr id="5" name="Footer Placeholder 4">
            <a:extLst>
              <a:ext uri="{FF2B5EF4-FFF2-40B4-BE49-F238E27FC236}">
                <a16:creationId xmlns:a16="http://schemas.microsoft.com/office/drawing/2014/main" id="{C4CAE329-41BB-F417-366D-0D9CC70F4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4C8AF16A-5206-2895-2504-4D5213040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AFD31-AA99-489A-8DB4-3DEFF635E19B}" type="slidenum">
              <a:rPr lang="en-MY" smtClean="0"/>
              <a:t>‹#›</a:t>
            </a:fld>
            <a:endParaRPr lang="en-MY"/>
          </a:p>
        </p:txBody>
      </p:sp>
    </p:spTree>
    <p:extLst>
      <p:ext uri="{BB962C8B-B14F-4D97-AF65-F5344CB8AC3E}">
        <p14:creationId xmlns:p14="http://schemas.microsoft.com/office/powerpoint/2010/main" val="272942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2.xml.rels><?xml version="1.0" encoding="UTF-8" standalone="yes"?>
<Relationships xmlns="http://schemas.openxmlformats.org/package/2006/relationships"><Relationship Id="rId3" Type="http://schemas.openxmlformats.org/officeDocument/2006/relationships/hyperlink" Target="https://medium.com/techmonks/apache-kafka-terminology-29ca3b27c111" TargetMode="External"/><Relationship Id="rId2" Type="http://schemas.openxmlformats.org/officeDocument/2006/relationships/hyperlink" Target="https://www.geeksforgeeks.org/map-reduce-in-hadoop/" TargetMode="External"/><Relationship Id="rId1" Type="http://schemas.openxmlformats.org/officeDocument/2006/relationships/slideLayout" Target="../slideLayouts/slideLayout2.xml"/><Relationship Id="rId4" Type="http://schemas.openxmlformats.org/officeDocument/2006/relationships/hyperlink" Target="https://medium.com/@DataEngineeer/apache-flink-for-real-time-stream-processing-e83335a70cf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1DC4A8-1254-D13D-66A3-7699A174D347}"/>
              </a:ext>
            </a:extLst>
          </p:cNvPr>
          <p:cNvSpPr>
            <a:spLocks noGrp="1"/>
          </p:cNvSpPr>
          <p:nvPr>
            <p:ph type="ctrTitle"/>
          </p:nvPr>
        </p:nvSpPr>
        <p:spPr>
          <a:xfrm>
            <a:off x="5297762" y="640080"/>
            <a:ext cx="6251110" cy="3566160"/>
          </a:xfrm>
        </p:spPr>
        <p:txBody>
          <a:bodyPr anchor="b">
            <a:normAutofit/>
          </a:bodyPr>
          <a:lstStyle/>
          <a:p>
            <a:pPr algn="l"/>
            <a:r>
              <a:rPr lang="en-MY" sz="5400" dirty="0"/>
              <a:t>Chapter 2</a:t>
            </a:r>
          </a:p>
        </p:txBody>
      </p:sp>
      <p:sp>
        <p:nvSpPr>
          <p:cNvPr id="3" name="Subtitle 2">
            <a:extLst>
              <a:ext uri="{FF2B5EF4-FFF2-40B4-BE49-F238E27FC236}">
                <a16:creationId xmlns:a16="http://schemas.microsoft.com/office/drawing/2014/main" id="{33026423-D2F5-DAE4-67D6-CE9DFCD9B975}"/>
              </a:ext>
            </a:extLst>
          </p:cNvPr>
          <p:cNvSpPr>
            <a:spLocks noGrp="1"/>
          </p:cNvSpPr>
          <p:nvPr>
            <p:ph type="subTitle" idx="1"/>
          </p:nvPr>
        </p:nvSpPr>
        <p:spPr>
          <a:xfrm>
            <a:off x="5297760" y="4636008"/>
            <a:ext cx="6251111" cy="1572768"/>
          </a:xfrm>
        </p:spPr>
        <p:txBody>
          <a:bodyPr>
            <a:normAutofit fontScale="92500" lnSpcReduction="10000"/>
          </a:bodyPr>
          <a:lstStyle/>
          <a:p>
            <a:pPr algn="l"/>
            <a:r>
              <a:rPr lang="en-MY" dirty="0"/>
              <a:t>Understanding the SEMMA Methodology in Modern Data Mining</a:t>
            </a:r>
          </a:p>
          <a:p>
            <a:pPr algn="l"/>
            <a:r>
              <a:rPr lang="en-MY" dirty="0"/>
              <a:t>Teh Ying Wah</a:t>
            </a:r>
            <a:br>
              <a:rPr lang="en-MY" dirty="0"/>
            </a:br>
            <a:r>
              <a:rPr lang="en-MY" dirty="0"/>
              <a:t>tehyw@um.edu.my</a:t>
            </a:r>
            <a:br>
              <a:rPr lang="en-MY" dirty="0"/>
            </a:br>
            <a:r>
              <a:rPr lang="en-MY" dirty="0"/>
              <a:t>University of Malaya</a:t>
            </a:r>
          </a:p>
        </p:txBody>
      </p:sp>
      <p:pic>
        <p:nvPicPr>
          <p:cNvPr id="5" name="Picture 4" descr="Question marks in a line and one question mark is lit">
            <a:extLst>
              <a:ext uri="{FF2B5EF4-FFF2-40B4-BE49-F238E27FC236}">
                <a16:creationId xmlns:a16="http://schemas.microsoft.com/office/drawing/2014/main" id="{C64B57CC-2801-9C61-4B21-5084933FB2BF}"/>
              </a:ext>
            </a:extLst>
          </p:cNvPr>
          <p:cNvPicPr>
            <a:picLocks noChangeAspect="1"/>
          </p:cNvPicPr>
          <p:nvPr/>
        </p:nvPicPr>
        <p:blipFill rotWithShape="1">
          <a:blip r:embed="rId2"/>
          <a:srcRect l="4877" r="4979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617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505B26-6DB2-C289-352D-351039630B53}"/>
              </a:ext>
            </a:extLst>
          </p:cNvPr>
          <p:cNvSpPr>
            <a:spLocks noGrp="1"/>
          </p:cNvSpPr>
          <p:nvPr>
            <p:ph type="title"/>
          </p:nvPr>
        </p:nvSpPr>
        <p:spPr>
          <a:xfrm>
            <a:off x="645065" y="1097280"/>
            <a:ext cx="3796306" cy="4666207"/>
          </a:xfrm>
        </p:spPr>
        <p:txBody>
          <a:bodyPr anchor="ctr">
            <a:normAutofit/>
          </a:bodyPr>
          <a:lstStyle/>
          <a:p>
            <a:r>
              <a:rPr lang="en-MY" sz="4800"/>
              <a:t>1.2 Stratified random sampling </a:t>
            </a:r>
          </a:p>
        </p:txBody>
      </p:sp>
      <p:grpSp>
        <p:nvGrpSpPr>
          <p:cNvPr id="11" name="Group 10">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2" name="Rectangle 11">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BF10B77-56CE-919D-80DB-BF5AAD441097}"/>
              </a:ext>
            </a:extLst>
          </p:cNvPr>
          <p:cNvGraphicFramePr>
            <a:graphicFrameLocks noGrp="1"/>
          </p:cNvGraphicFramePr>
          <p:nvPr>
            <p:ph idx="1"/>
            <p:extLst>
              <p:ext uri="{D42A27DB-BD31-4B8C-83A1-F6EECF244321}">
                <p14:modId xmlns:p14="http://schemas.microsoft.com/office/powerpoint/2010/main" val="1521310169"/>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126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D0BB309-1271-2554-968F-090B34E75D81}"/>
              </a:ext>
            </a:extLst>
          </p:cNvPr>
          <p:cNvSpPr>
            <a:spLocks noGrp="1"/>
          </p:cNvSpPr>
          <p:nvPr>
            <p:ph type="title"/>
          </p:nvPr>
        </p:nvSpPr>
        <p:spPr>
          <a:xfrm>
            <a:off x="841246" y="673770"/>
            <a:ext cx="3644489" cy="2414488"/>
          </a:xfrm>
        </p:spPr>
        <p:txBody>
          <a:bodyPr anchor="t">
            <a:normAutofit/>
          </a:bodyPr>
          <a:lstStyle/>
          <a:p>
            <a:r>
              <a:rPr lang="en-MY" sz="4200">
                <a:solidFill>
                  <a:srgbClr val="FFFFFF"/>
                </a:solidFill>
              </a:rPr>
              <a:t>Example of Stratified random sampling </a:t>
            </a:r>
          </a:p>
        </p:txBody>
      </p:sp>
      <p:sp>
        <p:nvSpPr>
          <p:cNvPr id="3" name="Content Placeholder 2">
            <a:extLst>
              <a:ext uri="{FF2B5EF4-FFF2-40B4-BE49-F238E27FC236}">
                <a16:creationId xmlns:a16="http://schemas.microsoft.com/office/drawing/2014/main" id="{14D10EA1-573E-1383-0611-14575D00D6A1}"/>
              </a:ext>
            </a:extLst>
          </p:cNvPr>
          <p:cNvSpPr>
            <a:spLocks noGrp="1"/>
          </p:cNvSpPr>
          <p:nvPr>
            <p:ph idx="1"/>
          </p:nvPr>
        </p:nvSpPr>
        <p:spPr>
          <a:xfrm>
            <a:off x="6095999" y="882315"/>
            <a:ext cx="5254754" cy="5294647"/>
          </a:xfrm>
        </p:spPr>
        <p:txBody>
          <a:bodyPr>
            <a:normAutofit/>
          </a:bodyPr>
          <a:lstStyle/>
          <a:p>
            <a:r>
              <a:rPr lang="en-MY" sz="2200" dirty="0"/>
              <a:t>Suppose a researcher wants to study the study habits of university students and knows that the university has significant variability in ungraduated level (1st to 4</a:t>
            </a:r>
            <a:r>
              <a:rPr lang="en-MY" sz="2200" baseline="30000" dirty="0"/>
              <a:t>th</a:t>
            </a:r>
            <a:r>
              <a:rPr lang="en-MY" sz="2200" dirty="0"/>
              <a:t> year). </a:t>
            </a:r>
          </a:p>
          <a:p>
            <a:r>
              <a:rPr lang="en-MY" sz="2200" dirty="0"/>
              <a:t>The researcher could use stratified random sampling, treating each level as a stratum, and then randomly selecting students from each level.</a:t>
            </a:r>
          </a:p>
        </p:txBody>
      </p:sp>
    </p:spTree>
    <p:extLst>
      <p:ext uri="{BB962C8B-B14F-4D97-AF65-F5344CB8AC3E}">
        <p14:creationId xmlns:p14="http://schemas.microsoft.com/office/powerpoint/2010/main" val="3194201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150D-AF88-7CDC-D891-1E17BABAAC39}"/>
              </a:ext>
            </a:extLst>
          </p:cNvPr>
          <p:cNvSpPr>
            <a:spLocks noGrp="1"/>
          </p:cNvSpPr>
          <p:nvPr>
            <p:ph type="title"/>
          </p:nvPr>
        </p:nvSpPr>
        <p:spPr/>
        <p:txBody>
          <a:bodyPr/>
          <a:lstStyle/>
          <a:p>
            <a:r>
              <a:rPr lang="en-MY" dirty="0"/>
              <a:t>Distributed Sampling</a:t>
            </a:r>
          </a:p>
        </p:txBody>
      </p:sp>
      <p:sp>
        <p:nvSpPr>
          <p:cNvPr id="3" name="Content Placeholder 2">
            <a:extLst>
              <a:ext uri="{FF2B5EF4-FFF2-40B4-BE49-F238E27FC236}">
                <a16:creationId xmlns:a16="http://schemas.microsoft.com/office/drawing/2014/main" id="{7DD20A9A-8582-DCA2-4621-7D9CD9C86198}"/>
              </a:ext>
            </a:extLst>
          </p:cNvPr>
          <p:cNvSpPr>
            <a:spLocks noGrp="1"/>
          </p:cNvSpPr>
          <p:nvPr>
            <p:ph idx="1"/>
          </p:nvPr>
        </p:nvSpPr>
        <p:spPr/>
        <p:txBody>
          <a:bodyPr/>
          <a:lstStyle/>
          <a:p>
            <a:r>
              <a:rPr lang="en-MY" dirty="0"/>
              <a:t>Distributed sampling in tools like Hadoop, Apache Spark, and Google </a:t>
            </a:r>
            <a:r>
              <a:rPr lang="en-MY" dirty="0" err="1"/>
              <a:t>BigQuery</a:t>
            </a:r>
            <a:r>
              <a:rPr lang="en-MY" dirty="0"/>
              <a:t> is essential for working with large-scale datasets that are too big to fit into the memory of a single machine. These tools employ distributed computing to split data across multiple nodes (servers) in a cluster, allowing for faster and more efficient sampling.</a:t>
            </a:r>
          </a:p>
          <a:p>
            <a:r>
              <a:rPr lang="en-MY" dirty="0"/>
              <a:t>Hadoop is based on the MapReduce programming model, which is designed for distributed processing of large datasets.</a:t>
            </a:r>
          </a:p>
        </p:txBody>
      </p:sp>
    </p:spTree>
    <p:extLst>
      <p:ext uri="{BB962C8B-B14F-4D97-AF65-F5344CB8AC3E}">
        <p14:creationId xmlns:p14="http://schemas.microsoft.com/office/powerpoint/2010/main" val="389391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4DBF66-8843-F588-5A04-AA05C174EC0C}"/>
              </a:ext>
            </a:extLst>
          </p:cNvPr>
          <p:cNvSpPr>
            <a:spLocks noGrp="1"/>
          </p:cNvSpPr>
          <p:nvPr>
            <p:ph type="title"/>
          </p:nvPr>
        </p:nvSpPr>
        <p:spPr>
          <a:xfrm>
            <a:off x="1137034" y="609597"/>
            <a:ext cx="9392421" cy="1330841"/>
          </a:xfrm>
        </p:spPr>
        <p:txBody>
          <a:bodyPr>
            <a:normAutofit/>
          </a:bodyPr>
          <a:lstStyle/>
          <a:p>
            <a:r>
              <a:rPr lang="en-MY" dirty="0"/>
              <a:t>Distributed Sampling in Hadoop - How It Works:</a:t>
            </a:r>
          </a:p>
        </p:txBody>
      </p:sp>
      <p:sp>
        <p:nvSpPr>
          <p:cNvPr id="3" name="Content Placeholder 2">
            <a:extLst>
              <a:ext uri="{FF2B5EF4-FFF2-40B4-BE49-F238E27FC236}">
                <a16:creationId xmlns:a16="http://schemas.microsoft.com/office/drawing/2014/main" id="{BA587DCE-4D4F-4890-384B-913610F6365A}"/>
              </a:ext>
            </a:extLst>
          </p:cNvPr>
          <p:cNvSpPr>
            <a:spLocks noGrp="1"/>
          </p:cNvSpPr>
          <p:nvPr>
            <p:ph idx="1"/>
          </p:nvPr>
        </p:nvSpPr>
        <p:spPr>
          <a:xfrm>
            <a:off x="1137034" y="2198362"/>
            <a:ext cx="4958966" cy="3917773"/>
          </a:xfrm>
        </p:spPr>
        <p:txBody>
          <a:bodyPr>
            <a:normAutofit/>
          </a:bodyPr>
          <a:lstStyle/>
          <a:p>
            <a:r>
              <a:rPr lang="en-MY" sz="1900"/>
              <a:t>Data Splitting (Map Phase): Hadoop breaks large datasets into smaller chunks, called splits. Each split is processed by a separate node in the Hadoop cluster.</a:t>
            </a:r>
          </a:p>
          <a:p>
            <a:r>
              <a:rPr lang="en-MY" sz="1900"/>
              <a:t>MapReduce Sampling: A sampling function can be applied during the Map phase to each chunk independently. Hadoop reads a subset of data from each split, based on the sampling rate (e.g., 10% of the data from each split).</a:t>
            </a:r>
          </a:p>
          <a:p>
            <a:r>
              <a:rPr lang="en-MY" sz="1900"/>
              <a:t>Combine and Reduce: After the Map phase, the Reduce phase aggregates the sampled data from each node to form the final sample.</a:t>
            </a:r>
          </a:p>
        </p:txBody>
      </p:sp>
      <p:pic>
        <p:nvPicPr>
          <p:cNvPr id="5" name="Picture 4" descr="A diagram of a map&#10;&#10;Description automatically generated">
            <a:extLst>
              <a:ext uri="{FF2B5EF4-FFF2-40B4-BE49-F238E27FC236}">
                <a16:creationId xmlns:a16="http://schemas.microsoft.com/office/drawing/2014/main" id="{D9242858-690C-2EDD-0088-AE5F895C8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500622"/>
            <a:ext cx="4788505" cy="3124499"/>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DD503BF6-4B43-45D4-A7BA-E5B44075433F}"/>
              </a:ext>
            </a:extLst>
          </p:cNvPr>
          <p:cNvSpPr txBox="1"/>
          <p:nvPr/>
        </p:nvSpPr>
        <p:spPr>
          <a:xfrm>
            <a:off x="11102109" y="5837382"/>
            <a:ext cx="442750" cy="369332"/>
          </a:xfrm>
          <a:prstGeom prst="rect">
            <a:avLst/>
          </a:prstGeom>
          <a:noFill/>
        </p:spPr>
        <p:txBody>
          <a:bodyPr wrap="none" rtlCol="0">
            <a:spAutoFit/>
          </a:bodyPr>
          <a:lstStyle/>
          <a:p>
            <a:r>
              <a:rPr lang="en-MY" dirty="0"/>
              <a:t>[1]</a:t>
            </a:r>
          </a:p>
        </p:txBody>
      </p:sp>
    </p:spTree>
    <p:extLst>
      <p:ext uri="{BB962C8B-B14F-4D97-AF65-F5344CB8AC3E}">
        <p14:creationId xmlns:p14="http://schemas.microsoft.com/office/powerpoint/2010/main" val="3752695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830EC1B-81C5-0E8D-86BD-EE945E2B53E9}"/>
              </a:ext>
            </a:extLst>
          </p:cNvPr>
          <p:cNvSpPr>
            <a:spLocks noGrp="1"/>
          </p:cNvSpPr>
          <p:nvPr>
            <p:ph type="title"/>
          </p:nvPr>
        </p:nvSpPr>
        <p:spPr>
          <a:xfrm>
            <a:off x="479394" y="1070800"/>
            <a:ext cx="3939688" cy="5583126"/>
          </a:xfrm>
        </p:spPr>
        <p:txBody>
          <a:bodyPr>
            <a:normAutofit/>
          </a:bodyPr>
          <a:lstStyle/>
          <a:p>
            <a:pPr algn="r"/>
            <a:r>
              <a:rPr lang="en-MY" sz="5600"/>
              <a:t> Distributed Sampling in Hadoop - Advantages:</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0F310B7-3398-1077-DFC9-05512487DC9D}"/>
              </a:ext>
            </a:extLst>
          </p:cNvPr>
          <p:cNvGraphicFramePr>
            <a:graphicFrameLocks noGrp="1"/>
          </p:cNvGraphicFramePr>
          <p:nvPr>
            <p:ph idx="1"/>
            <p:extLst>
              <p:ext uri="{D42A27DB-BD31-4B8C-83A1-F6EECF244321}">
                <p14:modId xmlns:p14="http://schemas.microsoft.com/office/powerpoint/2010/main" val="332122961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988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2564-3A7D-FF23-90C2-4A0C1807ACBC}"/>
              </a:ext>
            </a:extLst>
          </p:cNvPr>
          <p:cNvSpPr>
            <a:spLocks noGrp="1"/>
          </p:cNvSpPr>
          <p:nvPr>
            <p:ph type="title"/>
          </p:nvPr>
        </p:nvSpPr>
        <p:spPr>
          <a:xfrm>
            <a:off x="876693" y="741391"/>
            <a:ext cx="3455821" cy="1616203"/>
          </a:xfrm>
        </p:spPr>
        <p:txBody>
          <a:bodyPr anchor="b">
            <a:normAutofit/>
          </a:bodyPr>
          <a:lstStyle/>
          <a:p>
            <a:r>
              <a:rPr lang="en-MY" sz="2500"/>
              <a:t>Real-Time Data Streams and Continuous Sampling Using Technologies like Apache Kafka</a:t>
            </a:r>
          </a:p>
        </p:txBody>
      </p:sp>
      <p:sp>
        <p:nvSpPr>
          <p:cNvPr id="3" name="Content Placeholder 2">
            <a:extLst>
              <a:ext uri="{FF2B5EF4-FFF2-40B4-BE49-F238E27FC236}">
                <a16:creationId xmlns:a16="http://schemas.microsoft.com/office/drawing/2014/main" id="{A4909E7C-BE19-DA03-2216-431B39167839}"/>
              </a:ext>
            </a:extLst>
          </p:cNvPr>
          <p:cNvSpPr>
            <a:spLocks noGrp="1"/>
          </p:cNvSpPr>
          <p:nvPr>
            <p:ph idx="1"/>
          </p:nvPr>
        </p:nvSpPr>
        <p:spPr>
          <a:xfrm>
            <a:off x="876693" y="2533476"/>
            <a:ext cx="3455821" cy="3447832"/>
          </a:xfrm>
        </p:spPr>
        <p:txBody>
          <a:bodyPr anchor="t">
            <a:normAutofit/>
          </a:bodyPr>
          <a:lstStyle/>
          <a:p>
            <a:r>
              <a:rPr lang="en-MY" sz="1700"/>
              <a:t>Real-time data streams are continuously flowing datasets that are generated from various sources, such as sensors, applications, logs, or user interactions. </a:t>
            </a:r>
          </a:p>
          <a:p>
            <a:r>
              <a:rPr lang="en-MY" sz="1700"/>
              <a:t>Technologies like Apache Kafka are designed to manage and process these streams efficiently, enabling continuous sampling and analysis without the need for storing all data upfront.</a:t>
            </a:r>
          </a:p>
          <a:p>
            <a:endParaRPr lang="en-MY" sz="1700"/>
          </a:p>
        </p:txBody>
      </p:sp>
      <p:pic>
        <p:nvPicPr>
          <p:cNvPr id="5" name="Picture 4" descr="A screenshot of a computer&#10;&#10;Description automatically generated">
            <a:extLst>
              <a:ext uri="{FF2B5EF4-FFF2-40B4-BE49-F238E27FC236}">
                <a16:creationId xmlns:a16="http://schemas.microsoft.com/office/drawing/2014/main" id="{CC001661-0B65-E2D8-ADDC-CE7C713802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72" y="1508865"/>
            <a:ext cx="6389346" cy="3849580"/>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8DF9ABEC-4C89-5964-2D7D-E08BB3A578B6}"/>
              </a:ext>
            </a:extLst>
          </p:cNvPr>
          <p:cNvSpPr txBox="1"/>
          <p:nvPr/>
        </p:nvSpPr>
        <p:spPr>
          <a:xfrm>
            <a:off x="10506075" y="5358445"/>
            <a:ext cx="442750" cy="369332"/>
          </a:xfrm>
          <a:prstGeom prst="rect">
            <a:avLst/>
          </a:prstGeom>
          <a:noFill/>
        </p:spPr>
        <p:txBody>
          <a:bodyPr wrap="none" rtlCol="0">
            <a:spAutoFit/>
          </a:bodyPr>
          <a:lstStyle/>
          <a:p>
            <a:r>
              <a:rPr lang="en-MY" dirty="0"/>
              <a:t>[2]</a:t>
            </a:r>
          </a:p>
        </p:txBody>
      </p:sp>
    </p:spTree>
    <p:extLst>
      <p:ext uri="{BB962C8B-B14F-4D97-AF65-F5344CB8AC3E}">
        <p14:creationId xmlns:p14="http://schemas.microsoft.com/office/powerpoint/2010/main" val="3944219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1DEC-EE9E-8801-E6CC-626BAE60EDF7}"/>
              </a:ext>
            </a:extLst>
          </p:cNvPr>
          <p:cNvSpPr>
            <a:spLocks noGrp="1"/>
          </p:cNvSpPr>
          <p:nvPr>
            <p:ph type="title"/>
          </p:nvPr>
        </p:nvSpPr>
        <p:spPr/>
        <p:txBody>
          <a:bodyPr/>
          <a:lstStyle/>
          <a:p>
            <a:r>
              <a:rPr lang="en-MY" dirty="0"/>
              <a:t>How Apache Kafka Works for Real-Time Streaming</a:t>
            </a:r>
          </a:p>
        </p:txBody>
      </p:sp>
      <p:sp>
        <p:nvSpPr>
          <p:cNvPr id="3" name="Content Placeholder 2">
            <a:extLst>
              <a:ext uri="{FF2B5EF4-FFF2-40B4-BE49-F238E27FC236}">
                <a16:creationId xmlns:a16="http://schemas.microsoft.com/office/drawing/2014/main" id="{0322E099-004F-5D2B-D093-D02579C86996}"/>
              </a:ext>
            </a:extLst>
          </p:cNvPr>
          <p:cNvSpPr>
            <a:spLocks noGrp="1"/>
          </p:cNvSpPr>
          <p:nvPr>
            <p:ph idx="1"/>
          </p:nvPr>
        </p:nvSpPr>
        <p:spPr/>
        <p:txBody>
          <a:bodyPr>
            <a:normAutofit fontScale="77500" lnSpcReduction="20000"/>
          </a:bodyPr>
          <a:lstStyle/>
          <a:p>
            <a:r>
              <a:rPr lang="en-MY" b="1" dirty="0"/>
              <a:t>Apache Kafka</a:t>
            </a:r>
            <a:r>
              <a:rPr lang="en-MY" dirty="0"/>
              <a:t> is an open-source distributed event streaming platform designed for high-throughput, fault-tolerant, real-time data pipelines and streaming applications.</a:t>
            </a:r>
          </a:p>
          <a:p>
            <a:r>
              <a:rPr lang="en-MY" b="1" dirty="0"/>
              <a:t>Core Concepts in Kafka:</a:t>
            </a:r>
          </a:p>
          <a:p>
            <a:pPr>
              <a:buFont typeface="Arial" panose="020B0604020202020204" pitchFamily="34" charset="0"/>
              <a:buChar char="•"/>
            </a:pPr>
            <a:r>
              <a:rPr lang="en-MY" b="1" dirty="0"/>
              <a:t>Producers</a:t>
            </a:r>
            <a:r>
              <a:rPr lang="en-MY" dirty="0"/>
              <a:t>: Applications that send data (events) to Kafka.</a:t>
            </a:r>
          </a:p>
          <a:p>
            <a:pPr>
              <a:buFont typeface="Arial" panose="020B0604020202020204" pitchFamily="34" charset="0"/>
              <a:buChar char="•"/>
            </a:pPr>
            <a:r>
              <a:rPr lang="en-MY" b="1" dirty="0"/>
              <a:t>Topics</a:t>
            </a:r>
            <a:r>
              <a:rPr lang="en-MY" dirty="0"/>
              <a:t>: Kafka organizes events into categories called topics. Each topic represents a stream of related data (e.g., user activity or sensor readings).</a:t>
            </a:r>
          </a:p>
          <a:p>
            <a:pPr>
              <a:buFont typeface="Arial" panose="020B0604020202020204" pitchFamily="34" charset="0"/>
              <a:buChar char="•"/>
            </a:pPr>
            <a:r>
              <a:rPr lang="en-MY" b="1" dirty="0"/>
              <a:t>Partitions</a:t>
            </a:r>
            <a:r>
              <a:rPr lang="en-MY" dirty="0"/>
              <a:t>: Kafka topics are split into multiple partitions to allow for scalability. Each partition is processed by a separate consumer.</a:t>
            </a:r>
          </a:p>
          <a:p>
            <a:pPr>
              <a:buFont typeface="Arial" panose="020B0604020202020204" pitchFamily="34" charset="0"/>
              <a:buChar char="•"/>
            </a:pPr>
            <a:r>
              <a:rPr lang="en-MY" b="1" dirty="0"/>
              <a:t>Consumers</a:t>
            </a:r>
            <a:r>
              <a:rPr lang="en-MY" dirty="0"/>
              <a:t>: Applications or services that subscribe to topics and consume data in real-time.</a:t>
            </a:r>
          </a:p>
          <a:p>
            <a:pPr>
              <a:buFont typeface="Arial" panose="020B0604020202020204" pitchFamily="34" charset="0"/>
              <a:buChar char="•"/>
            </a:pPr>
            <a:r>
              <a:rPr lang="en-MY" b="1" dirty="0"/>
              <a:t>Brokers</a:t>
            </a:r>
            <a:r>
              <a:rPr lang="en-MY" dirty="0"/>
              <a:t>: Kafka servers that handle the storage, distribution, and retrieval of events.</a:t>
            </a:r>
          </a:p>
          <a:p>
            <a:r>
              <a:rPr lang="en-MY" dirty="0"/>
              <a:t>Kafka enables real-time processing by continuously ingesting data, storing it in partitions, and allowing multiple consumers to process this data in real-time.</a:t>
            </a:r>
          </a:p>
          <a:p>
            <a:endParaRPr lang="en-MY" dirty="0"/>
          </a:p>
        </p:txBody>
      </p:sp>
    </p:spTree>
    <p:extLst>
      <p:ext uri="{BB962C8B-B14F-4D97-AF65-F5344CB8AC3E}">
        <p14:creationId xmlns:p14="http://schemas.microsoft.com/office/powerpoint/2010/main" val="133341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E0FDC0-C909-03EE-FCE4-A2F5D9B2F39B}"/>
              </a:ext>
            </a:extLst>
          </p:cNvPr>
          <p:cNvSpPr>
            <a:spLocks noGrp="1"/>
          </p:cNvSpPr>
          <p:nvPr>
            <p:ph type="title"/>
          </p:nvPr>
        </p:nvSpPr>
        <p:spPr>
          <a:xfrm>
            <a:off x="4654296" y="329184"/>
            <a:ext cx="6894576" cy="1783080"/>
          </a:xfrm>
        </p:spPr>
        <p:txBody>
          <a:bodyPr anchor="b">
            <a:normAutofit fontScale="90000"/>
          </a:bodyPr>
          <a:lstStyle/>
          <a:p>
            <a:r>
              <a:rPr lang="en-MY" sz="5400" dirty="0"/>
              <a:t>2. Data Exploration with Modern Visualization and EDA Tools</a:t>
            </a:r>
          </a:p>
        </p:txBody>
      </p:sp>
      <p:pic>
        <p:nvPicPr>
          <p:cNvPr id="5" name="Picture 4">
            <a:extLst>
              <a:ext uri="{FF2B5EF4-FFF2-40B4-BE49-F238E27FC236}">
                <a16:creationId xmlns:a16="http://schemas.microsoft.com/office/drawing/2014/main" id="{4EE558F4-D750-4538-25F9-67252363C390}"/>
              </a:ext>
            </a:extLst>
          </p:cNvPr>
          <p:cNvPicPr>
            <a:picLocks noChangeAspect="1"/>
          </p:cNvPicPr>
          <p:nvPr/>
        </p:nvPicPr>
        <p:blipFill rotWithShape="1">
          <a:blip r:embed="rId2"/>
          <a:srcRect l="31328" r="33216"/>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740499-39F5-354F-82B8-7EE6C5F3B778}"/>
              </a:ext>
            </a:extLst>
          </p:cNvPr>
          <p:cNvSpPr>
            <a:spLocks noGrp="1"/>
          </p:cNvSpPr>
          <p:nvPr>
            <p:ph idx="1"/>
          </p:nvPr>
        </p:nvSpPr>
        <p:spPr>
          <a:xfrm>
            <a:off x="4654296" y="2706624"/>
            <a:ext cx="6894576" cy="3483864"/>
          </a:xfrm>
        </p:spPr>
        <p:txBody>
          <a:bodyPr>
            <a:noAutofit/>
          </a:bodyPr>
          <a:lstStyle/>
          <a:p>
            <a:r>
              <a:rPr lang="en-MY" dirty="0"/>
              <a:t>Objective: Investigate the sampled data to identify patterns, relationships, anomalies, and trends.</a:t>
            </a:r>
          </a:p>
          <a:p>
            <a:r>
              <a:rPr lang="en-MY" dirty="0"/>
              <a:t>Importance: Exploration provides a deeper understanding of the data, helping to uncover underlying structures and characteristics.</a:t>
            </a:r>
          </a:p>
          <a:p>
            <a:r>
              <a:rPr lang="en-MY" dirty="0"/>
              <a:t>Techniques: Descriptive Statistics, Data Visualization, Correlation Analysis.</a:t>
            </a:r>
          </a:p>
        </p:txBody>
      </p:sp>
    </p:spTree>
    <p:extLst>
      <p:ext uri="{BB962C8B-B14F-4D97-AF65-F5344CB8AC3E}">
        <p14:creationId xmlns:p14="http://schemas.microsoft.com/office/powerpoint/2010/main" val="39220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80ADF-638F-E6F2-FF96-C516E1260619}"/>
              </a:ext>
            </a:extLst>
          </p:cNvPr>
          <p:cNvSpPr>
            <a:spLocks noGrp="1"/>
          </p:cNvSpPr>
          <p:nvPr>
            <p:ph type="title"/>
          </p:nvPr>
        </p:nvSpPr>
        <p:spPr>
          <a:xfrm>
            <a:off x="415036" y="984423"/>
            <a:ext cx="5679440" cy="979175"/>
          </a:xfrm>
        </p:spPr>
        <p:txBody>
          <a:bodyPr anchor="b">
            <a:normAutofit/>
          </a:bodyPr>
          <a:lstStyle/>
          <a:p>
            <a:r>
              <a:rPr lang="en-MY" sz="5400" dirty="0"/>
              <a:t>Data visualization </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FDDFD1-21E1-DB31-8CD9-A3FE6842B6DF}"/>
              </a:ext>
            </a:extLst>
          </p:cNvPr>
          <p:cNvSpPr>
            <a:spLocks noGrp="1"/>
          </p:cNvSpPr>
          <p:nvPr>
            <p:ph idx="1"/>
          </p:nvPr>
        </p:nvSpPr>
        <p:spPr>
          <a:xfrm>
            <a:off x="640080" y="2872899"/>
            <a:ext cx="4243589" cy="3320668"/>
          </a:xfrm>
        </p:spPr>
        <p:txBody>
          <a:bodyPr>
            <a:normAutofit fontScale="92500" lnSpcReduction="10000"/>
          </a:bodyPr>
          <a:lstStyle/>
          <a:p>
            <a:endParaRPr lang="en-MY" sz="2000" dirty="0"/>
          </a:p>
          <a:p>
            <a:r>
              <a:rPr lang="en-MY" sz="2400" dirty="0"/>
              <a:t>Data visualization is a crucial component in data analysis and exploration, allowing for the graphical representation of information and data. It can indeed be used to represent one, two, or three variables, among others, each serving different purposes and providing different insights.</a:t>
            </a:r>
          </a:p>
        </p:txBody>
      </p:sp>
      <p:pic>
        <p:nvPicPr>
          <p:cNvPr id="5" name="Picture 4" descr="Graph">
            <a:extLst>
              <a:ext uri="{FF2B5EF4-FFF2-40B4-BE49-F238E27FC236}">
                <a16:creationId xmlns:a16="http://schemas.microsoft.com/office/drawing/2014/main" id="{ED16383B-11C6-D615-B8B9-522E649D52CD}"/>
              </a:ext>
            </a:extLst>
          </p:cNvPr>
          <p:cNvPicPr>
            <a:picLocks noChangeAspect="1"/>
          </p:cNvPicPr>
          <p:nvPr/>
        </p:nvPicPr>
        <p:blipFill rotWithShape="1">
          <a:blip r:embed="rId2"/>
          <a:srcRect l="13022" r="2428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13944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CAF130-8C02-255A-A8C9-8DAF62E9C99C}"/>
              </a:ext>
            </a:extLst>
          </p:cNvPr>
          <p:cNvSpPr>
            <a:spLocks noGrp="1"/>
          </p:cNvSpPr>
          <p:nvPr>
            <p:ph type="title"/>
          </p:nvPr>
        </p:nvSpPr>
        <p:spPr>
          <a:xfrm>
            <a:off x="838200" y="673770"/>
            <a:ext cx="3220329" cy="2027227"/>
          </a:xfrm>
        </p:spPr>
        <p:txBody>
          <a:bodyPr anchor="t">
            <a:normAutofit/>
          </a:bodyPr>
          <a:lstStyle/>
          <a:p>
            <a:r>
              <a:rPr lang="en-MY" sz="3400">
                <a:solidFill>
                  <a:srgbClr val="FFFFFF"/>
                </a:solidFill>
              </a:rPr>
              <a:t>2.1 One-Variable Visualization (Univariate)</a:t>
            </a:r>
          </a:p>
        </p:txBody>
      </p:sp>
      <p:graphicFrame>
        <p:nvGraphicFramePr>
          <p:cNvPr id="5" name="Content Placeholder 2">
            <a:extLst>
              <a:ext uri="{FF2B5EF4-FFF2-40B4-BE49-F238E27FC236}">
                <a16:creationId xmlns:a16="http://schemas.microsoft.com/office/drawing/2014/main" id="{FFE12F04-0DE2-F6B0-E74E-DDF5F1EDEE37}"/>
              </a:ext>
            </a:extLst>
          </p:cNvPr>
          <p:cNvGraphicFramePr>
            <a:graphicFrameLocks noGrp="1"/>
          </p:cNvGraphicFramePr>
          <p:nvPr>
            <p:ph idx="1"/>
            <p:extLst>
              <p:ext uri="{D42A27DB-BD31-4B8C-83A1-F6EECF244321}">
                <p14:modId xmlns:p14="http://schemas.microsoft.com/office/powerpoint/2010/main" val="670982238"/>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090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76ACD84-9D2F-4DC6-86AA-CB7445383FDB}"/>
              </a:ext>
            </a:extLst>
          </p:cNvPr>
          <p:cNvSpPr>
            <a:spLocks noGrp="1"/>
          </p:cNvSpPr>
          <p:nvPr>
            <p:ph type="title"/>
          </p:nvPr>
        </p:nvSpPr>
        <p:spPr>
          <a:xfrm>
            <a:off x="841246" y="673770"/>
            <a:ext cx="3644489" cy="2414488"/>
          </a:xfrm>
        </p:spPr>
        <p:txBody>
          <a:bodyPr anchor="t">
            <a:normAutofit/>
          </a:bodyPr>
          <a:lstStyle/>
          <a:p>
            <a:r>
              <a:rPr lang="en-MY" sz="5400">
                <a:solidFill>
                  <a:srgbClr val="FFFFFF"/>
                </a:solidFill>
              </a:rPr>
              <a:t>Course Outline</a:t>
            </a:r>
          </a:p>
        </p:txBody>
      </p:sp>
      <p:sp>
        <p:nvSpPr>
          <p:cNvPr id="3" name="Content Placeholder 2">
            <a:extLst>
              <a:ext uri="{FF2B5EF4-FFF2-40B4-BE49-F238E27FC236}">
                <a16:creationId xmlns:a16="http://schemas.microsoft.com/office/drawing/2014/main" id="{435D7B04-32CA-22A4-75D3-601F7FC831C9}"/>
              </a:ext>
            </a:extLst>
          </p:cNvPr>
          <p:cNvSpPr>
            <a:spLocks noGrp="1"/>
          </p:cNvSpPr>
          <p:nvPr>
            <p:ph idx="1"/>
          </p:nvPr>
        </p:nvSpPr>
        <p:spPr>
          <a:xfrm>
            <a:off x="6095998" y="882315"/>
            <a:ext cx="6004561" cy="5294647"/>
          </a:xfrm>
        </p:spPr>
        <p:txBody>
          <a:bodyPr>
            <a:normAutofit/>
          </a:bodyPr>
          <a:lstStyle/>
          <a:p>
            <a:r>
              <a:rPr lang="en-MY" dirty="0"/>
              <a:t>Introduction to the SEMMA Methodology</a:t>
            </a:r>
          </a:p>
          <a:p>
            <a:r>
              <a:rPr lang="en-MY" dirty="0"/>
              <a:t>Sampling Techniques in Data Mining</a:t>
            </a:r>
          </a:p>
          <a:p>
            <a:r>
              <a:rPr lang="en-MY" dirty="0"/>
              <a:t>Exploration in Data Mining</a:t>
            </a:r>
          </a:p>
          <a:p>
            <a:r>
              <a:rPr lang="en-MY" dirty="0"/>
              <a:t>Modification in Data Mining</a:t>
            </a:r>
          </a:p>
          <a:p>
            <a:r>
              <a:rPr lang="en-MY" dirty="0"/>
              <a:t>Modelling in Data Mining</a:t>
            </a:r>
          </a:p>
          <a:p>
            <a:r>
              <a:rPr lang="en-MY" dirty="0"/>
              <a:t>Assessment in Data Mining</a:t>
            </a:r>
          </a:p>
          <a:p>
            <a:r>
              <a:rPr lang="en-MY" dirty="0"/>
              <a:t>Importance of SEMMA in Data Mining</a:t>
            </a:r>
          </a:p>
          <a:p>
            <a:r>
              <a:rPr lang="en-MY" dirty="0"/>
              <a:t>Conclusion</a:t>
            </a:r>
          </a:p>
        </p:txBody>
      </p:sp>
    </p:spTree>
    <p:extLst>
      <p:ext uri="{BB962C8B-B14F-4D97-AF65-F5344CB8AC3E}">
        <p14:creationId xmlns:p14="http://schemas.microsoft.com/office/powerpoint/2010/main" val="3275549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80DA7A-3570-7065-B97C-DBB18CEFF173}"/>
              </a:ext>
            </a:extLst>
          </p:cNvPr>
          <p:cNvSpPr>
            <a:spLocks noGrp="1"/>
          </p:cNvSpPr>
          <p:nvPr>
            <p:ph type="title"/>
          </p:nvPr>
        </p:nvSpPr>
        <p:spPr>
          <a:xfrm>
            <a:off x="838200" y="673770"/>
            <a:ext cx="3220329" cy="2027227"/>
          </a:xfrm>
        </p:spPr>
        <p:txBody>
          <a:bodyPr anchor="t">
            <a:normAutofit/>
          </a:bodyPr>
          <a:lstStyle/>
          <a:p>
            <a:r>
              <a:rPr lang="en-MY" sz="3400">
                <a:solidFill>
                  <a:srgbClr val="FFFFFF"/>
                </a:solidFill>
              </a:rPr>
              <a:t>2.2 Two-Variable Visualization (Bivariate)</a:t>
            </a:r>
          </a:p>
        </p:txBody>
      </p:sp>
      <p:graphicFrame>
        <p:nvGraphicFramePr>
          <p:cNvPr id="5" name="Content Placeholder 2">
            <a:extLst>
              <a:ext uri="{FF2B5EF4-FFF2-40B4-BE49-F238E27FC236}">
                <a16:creationId xmlns:a16="http://schemas.microsoft.com/office/drawing/2014/main" id="{2137AB7F-9A31-7947-74CB-DC64FE4D9E01}"/>
              </a:ext>
            </a:extLst>
          </p:cNvPr>
          <p:cNvGraphicFramePr>
            <a:graphicFrameLocks noGrp="1"/>
          </p:cNvGraphicFramePr>
          <p:nvPr>
            <p:ph idx="1"/>
            <p:extLst>
              <p:ext uri="{D42A27DB-BD31-4B8C-83A1-F6EECF244321}">
                <p14:modId xmlns:p14="http://schemas.microsoft.com/office/powerpoint/2010/main" val="3298678153"/>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0477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C4525-DB5F-DAE3-E77B-05BE9C1B981D}"/>
              </a:ext>
            </a:extLst>
          </p:cNvPr>
          <p:cNvSpPr>
            <a:spLocks noGrp="1"/>
          </p:cNvSpPr>
          <p:nvPr>
            <p:ph type="title"/>
          </p:nvPr>
        </p:nvSpPr>
        <p:spPr>
          <a:xfrm>
            <a:off x="838200" y="365125"/>
            <a:ext cx="10515600" cy="1325563"/>
          </a:xfrm>
        </p:spPr>
        <p:txBody>
          <a:bodyPr>
            <a:normAutofit/>
          </a:bodyPr>
          <a:lstStyle/>
          <a:p>
            <a:r>
              <a:rPr lang="en-MY" sz="4600"/>
              <a:t>2.3 Three-Variable Visualization (Trivariate)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3532DF-47CC-E9E7-61C0-E84B35BAFFAB}"/>
              </a:ext>
            </a:extLst>
          </p:cNvPr>
          <p:cNvSpPr>
            <a:spLocks noGrp="1"/>
          </p:cNvSpPr>
          <p:nvPr>
            <p:ph idx="1"/>
          </p:nvPr>
        </p:nvSpPr>
        <p:spPr>
          <a:xfrm>
            <a:off x="838200" y="1929384"/>
            <a:ext cx="10515600" cy="4251960"/>
          </a:xfrm>
        </p:spPr>
        <p:txBody>
          <a:bodyPr>
            <a:normAutofit/>
          </a:bodyPr>
          <a:lstStyle/>
          <a:p>
            <a:r>
              <a:rPr lang="en-MY" sz="2200"/>
              <a:t>Objective: To understand the interactions or relationships among three variables simultaneously.</a:t>
            </a:r>
          </a:p>
          <a:p>
            <a:r>
              <a:rPr lang="en-MY" sz="2200"/>
              <a:t>Visualizations:</a:t>
            </a:r>
          </a:p>
          <a:p>
            <a:pPr lvl="1"/>
            <a:r>
              <a:rPr lang="en-MY" sz="2200"/>
              <a:t>3D Scatter Plot: Represents the relationship among three continuous variables.</a:t>
            </a:r>
          </a:p>
          <a:p>
            <a:pPr lvl="1"/>
            <a:r>
              <a:rPr lang="en-MY" sz="2200"/>
              <a:t>Bubble Chart: A scatter plot where the size of the bubble represents the third variable.</a:t>
            </a:r>
          </a:p>
          <a:p>
            <a:pPr lvl="1"/>
            <a:r>
              <a:rPr lang="en-MY" sz="2200"/>
              <a:t>Grouped Bar Chart: Represents the relationship among two categorical variables and one continuous variable.</a:t>
            </a:r>
          </a:p>
          <a:p>
            <a:pPr lvl="1"/>
            <a:r>
              <a:rPr lang="en-MY" sz="2200"/>
              <a:t>Stacked Area Chart: Depicts the relationship among one continuous and two categorical variables or three continuous variables, typically with one being time.</a:t>
            </a:r>
          </a:p>
          <a:p>
            <a:r>
              <a:rPr lang="en-MY" sz="2200"/>
              <a:t>Example: A bubble chart where the x-axis represents age, the y-axis represents income, and the size of the bubble represents spending.</a:t>
            </a:r>
          </a:p>
        </p:txBody>
      </p:sp>
    </p:spTree>
    <p:extLst>
      <p:ext uri="{BB962C8B-B14F-4D97-AF65-F5344CB8AC3E}">
        <p14:creationId xmlns:p14="http://schemas.microsoft.com/office/powerpoint/2010/main" val="337953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1B3A9-DD1C-FF25-2620-2B74B4B86C60}"/>
              </a:ext>
            </a:extLst>
          </p:cNvPr>
          <p:cNvSpPr>
            <a:spLocks noGrp="1"/>
          </p:cNvSpPr>
          <p:nvPr>
            <p:ph type="title"/>
          </p:nvPr>
        </p:nvSpPr>
        <p:spPr>
          <a:xfrm>
            <a:off x="4654296" y="329184"/>
            <a:ext cx="6894576" cy="1783080"/>
          </a:xfrm>
        </p:spPr>
        <p:txBody>
          <a:bodyPr anchor="b">
            <a:normAutofit/>
          </a:bodyPr>
          <a:lstStyle/>
          <a:p>
            <a:r>
              <a:rPr lang="en-MY" sz="5000" dirty="0"/>
              <a:t>Modern Exploratory Data Analysis (EDA) Tools</a:t>
            </a:r>
          </a:p>
        </p:txBody>
      </p:sp>
      <p:pic>
        <p:nvPicPr>
          <p:cNvPr id="5" name="Picture 4">
            <a:extLst>
              <a:ext uri="{FF2B5EF4-FFF2-40B4-BE49-F238E27FC236}">
                <a16:creationId xmlns:a16="http://schemas.microsoft.com/office/drawing/2014/main" id="{67208F26-1C9A-2E5A-3E95-E6BE4E7677FB}"/>
              </a:ext>
            </a:extLst>
          </p:cNvPr>
          <p:cNvPicPr>
            <a:picLocks noChangeAspect="1"/>
          </p:cNvPicPr>
          <p:nvPr/>
        </p:nvPicPr>
        <p:blipFill>
          <a:blip r:embed="rId2"/>
          <a:srcRect l="15912" r="50849"/>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F09D8D-B775-7662-91B7-5E1FDA1226D5}"/>
              </a:ext>
            </a:extLst>
          </p:cNvPr>
          <p:cNvSpPr>
            <a:spLocks noGrp="1"/>
          </p:cNvSpPr>
          <p:nvPr>
            <p:ph idx="1"/>
          </p:nvPr>
        </p:nvSpPr>
        <p:spPr>
          <a:xfrm>
            <a:off x="4654296" y="2706624"/>
            <a:ext cx="6894576" cy="3483864"/>
          </a:xfrm>
        </p:spPr>
        <p:txBody>
          <a:bodyPr>
            <a:normAutofit/>
          </a:bodyPr>
          <a:lstStyle/>
          <a:p>
            <a:r>
              <a:rPr lang="en-MY" sz="1500"/>
              <a:t>Modern EDA tools have evolved to support the growing complexity of data and user needs, offering a variety of functionalities from automation, interactivity, and scalability to seamless integration with databases and cloud systems.</a:t>
            </a:r>
          </a:p>
          <a:p>
            <a:r>
              <a:rPr lang="en-MY" sz="1500"/>
              <a:t>For automation and quick reports: Pandas Profiling, Sweetviz, and Dataprep are great choices.</a:t>
            </a:r>
          </a:p>
          <a:p>
            <a:r>
              <a:rPr lang="en-MY" sz="1500"/>
              <a:t>For interactive exploration: D-Tale, Lux, and Plotly Express offer more hands-on, interactive ways to explore data.</a:t>
            </a:r>
          </a:p>
          <a:p>
            <a:r>
              <a:rPr lang="en-MY" sz="1500"/>
              <a:t>For business intelligence: Tableau, Power BI, and Apache Superset excel in creating dashboards for large-scale business data.</a:t>
            </a:r>
          </a:p>
          <a:p>
            <a:r>
              <a:rPr lang="en-MY" sz="1500"/>
              <a:t>Choosing the right tool depends on your specific needs, whether you're working with small datasets in Python or need to create real-time interactive dashboards for an enterprise.</a:t>
            </a:r>
          </a:p>
        </p:txBody>
      </p:sp>
    </p:spTree>
    <p:extLst>
      <p:ext uri="{BB962C8B-B14F-4D97-AF65-F5344CB8AC3E}">
        <p14:creationId xmlns:p14="http://schemas.microsoft.com/office/powerpoint/2010/main" val="185638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022C2C-89B5-C305-234C-C5E3D731F789}"/>
              </a:ext>
            </a:extLst>
          </p:cNvPr>
          <p:cNvSpPr>
            <a:spLocks noGrp="1"/>
          </p:cNvSpPr>
          <p:nvPr>
            <p:ph type="title"/>
          </p:nvPr>
        </p:nvSpPr>
        <p:spPr>
          <a:xfrm>
            <a:off x="1383564" y="348865"/>
            <a:ext cx="9718111" cy="1576446"/>
          </a:xfrm>
        </p:spPr>
        <p:txBody>
          <a:bodyPr anchor="ctr">
            <a:normAutofit/>
          </a:bodyPr>
          <a:lstStyle/>
          <a:p>
            <a:r>
              <a:rPr lang="en-MY" sz="4000" dirty="0">
                <a:solidFill>
                  <a:srgbClr val="FFFFFF"/>
                </a:solidFill>
              </a:rPr>
              <a:t>3. Data Preprocessing with Advanced Pipelines and Automation</a:t>
            </a:r>
          </a:p>
        </p:txBody>
      </p:sp>
      <p:graphicFrame>
        <p:nvGraphicFramePr>
          <p:cNvPr id="5" name="Content Placeholder 2">
            <a:extLst>
              <a:ext uri="{FF2B5EF4-FFF2-40B4-BE49-F238E27FC236}">
                <a16:creationId xmlns:a16="http://schemas.microsoft.com/office/drawing/2014/main" id="{FD596861-E232-105C-684E-10C9E9448919}"/>
              </a:ext>
            </a:extLst>
          </p:cNvPr>
          <p:cNvGraphicFramePr>
            <a:graphicFrameLocks noGrp="1"/>
          </p:cNvGraphicFramePr>
          <p:nvPr>
            <p:ph idx="1"/>
            <p:extLst>
              <p:ext uri="{D42A27DB-BD31-4B8C-83A1-F6EECF244321}">
                <p14:modId xmlns:p14="http://schemas.microsoft.com/office/powerpoint/2010/main" val="358368983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6919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720090-6740-FBE1-DE0A-2A0050038A89}"/>
              </a:ext>
            </a:extLst>
          </p:cNvPr>
          <p:cNvSpPr>
            <a:spLocks noGrp="1"/>
          </p:cNvSpPr>
          <p:nvPr>
            <p:ph type="title"/>
          </p:nvPr>
        </p:nvSpPr>
        <p:spPr>
          <a:xfrm>
            <a:off x="1137034" y="609597"/>
            <a:ext cx="9392421" cy="1330841"/>
          </a:xfrm>
        </p:spPr>
        <p:txBody>
          <a:bodyPr>
            <a:normAutofit/>
          </a:bodyPr>
          <a:lstStyle/>
          <a:p>
            <a:r>
              <a:rPr lang="en-MY"/>
              <a:t>Data Preprocessing with Advanced Pipelines and Automation - Tools</a:t>
            </a:r>
          </a:p>
        </p:txBody>
      </p:sp>
      <p:pic>
        <p:nvPicPr>
          <p:cNvPr id="6" name="Picture 5" descr="A screenshot of a computer&#10;&#10;Description automatically generated">
            <a:extLst>
              <a:ext uri="{FF2B5EF4-FFF2-40B4-BE49-F238E27FC236}">
                <a16:creationId xmlns:a16="http://schemas.microsoft.com/office/drawing/2014/main" id="{84E7882B-3B04-F308-E2BB-6CC1886459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400300"/>
            <a:ext cx="5186883" cy="3143250"/>
          </a:xfrm>
          <a:prstGeom prst="rect">
            <a:avLst/>
          </a:prstGeom>
        </p:spPr>
      </p:pic>
      <p:sp>
        <p:nvSpPr>
          <p:cNvPr id="29" name="Freeform: Shape 2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5EE05E1D-682C-131C-9981-7CE38A836B4A}"/>
              </a:ext>
            </a:extLst>
          </p:cNvPr>
          <p:cNvGraphicFramePr>
            <a:graphicFrameLocks noGrp="1"/>
          </p:cNvGraphicFramePr>
          <p:nvPr>
            <p:ph idx="1"/>
            <p:extLst>
              <p:ext uri="{D42A27DB-BD31-4B8C-83A1-F6EECF244321}">
                <p14:modId xmlns:p14="http://schemas.microsoft.com/office/powerpoint/2010/main" val="2165007462"/>
              </p:ext>
            </p:extLst>
          </p:nvPr>
        </p:nvGraphicFramePr>
        <p:xfrm>
          <a:off x="1137034" y="2198362"/>
          <a:ext cx="4958966" cy="3917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DD9B9F6D-6A4F-3CB7-0DD5-8297E2A86336}"/>
              </a:ext>
            </a:extLst>
          </p:cNvPr>
          <p:cNvSpPr txBox="1"/>
          <p:nvPr/>
        </p:nvSpPr>
        <p:spPr>
          <a:xfrm>
            <a:off x="11334750" y="5229225"/>
            <a:ext cx="547525" cy="369332"/>
          </a:xfrm>
          <a:prstGeom prst="rect">
            <a:avLst/>
          </a:prstGeom>
          <a:noFill/>
        </p:spPr>
        <p:txBody>
          <a:bodyPr wrap="square" rtlCol="0">
            <a:spAutoFit/>
          </a:bodyPr>
          <a:lstStyle/>
          <a:p>
            <a:r>
              <a:rPr lang="en-MY" dirty="0"/>
              <a:t>[3]</a:t>
            </a:r>
          </a:p>
        </p:txBody>
      </p:sp>
    </p:spTree>
    <p:extLst>
      <p:ext uri="{BB962C8B-B14F-4D97-AF65-F5344CB8AC3E}">
        <p14:creationId xmlns:p14="http://schemas.microsoft.com/office/powerpoint/2010/main" val="3130604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1C59E68-4F24-57FB-2CB2-0B1D150D4F01}"/>
              </a:ext>
            </a:extLst>
          </p:cNvPr>
          <p:cNvSpPr>
            <a:spLocks noGrp="1"/>
          </p:cNvSpPr>
          <p:nvPr>
            <p:ph type="title"/>
          </p:nvPr>
        </p:nvSpPr>
        <p:spPr>
          <a:xfrm>
            <a:off x="479394" y="1070800"/>
            <a:ext cx="3939688" cy="5583126"/>
          </a:xfrm>
        </p:spPr>
        <p:txBody>
          <a:bodyPr>
            <a:normAutofit/>
          </a:bodyPr>
          <a:lstStyle/>
          <a:p>
            <a:pPr algn="r"/>
            <a:r>
              <a:rPr lang="en-MY" sz="5600" dirty="0"/>
              <a:t>4. Advanced </a:t>
            </a:r>
            <a:r>
              <a:rPr lang="en-MY" sz="5600" dirty="0" err="1"/>
              <a:t>Modeling</a:t>
            </a:r>
            <a:r>
              <a:rPr lang="en-MY" sz="5600" dirty="0"/>
              <a:t> with Machine Learning and Deep Learning</a:t>
            </a: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6B715FD-B0B5-DF35-94B3-A20AB3E5EAB7}"/>
              </a:ext>
            </a:extLst>
          </p:cNvPr>
          <p:cNvGraphicFramePr>
            <a:graphicFrameLocks noGrp="1"/>
          </p:cNvGraphicFramePr>
          <p:nvPr>
            <p:ph idx="1"/>
            <p:extLst>
              <p:ext uri="{D42A27DB-BD31-4B8C-83A1-F6EECF244321}">
                <p14:modId xmlns:p14="http://schemas.microsoft.com/office/powerpoint/2010/main" val="212849936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9543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DFBD1-0C63-ED0C-F6A3-A0E3AA3D0251}"/>
              </a:ext>
            </a:extLst>
          </p:cNvPr>
          <p:cNvSpPr>
            <a:spLocks noGrp="1"/>
          </p:cNvSpPr>
          <p:nvPr>
            <p:ph type="title"/>
          </p:nvPr>
        </p:nvSpPr>
        <p:spPr>
          <a:xfrm>
            <a:off x="4654296" y="329184"/>
            <a:ext cx="6894576" cy="1783080"/>
          </a:xfrm>
        </p:spPr>
        <p:txBody>
          <a:bodyPr anchor="b">
            <a:normAutofit/>
          </a:bodyPr>
          <a:lstStyle/>
          <a:p>
            <a:r>
              <a:rPr lang="en-MY" sz="3800"/>
              <a:t>4. Advanced Modeling with Machine Learning and Deep Learning - Tools</a:t>
            </a:r>
          </a:p>
        </p:txBody>
      </p:sp>
      <p:pic>
        <p:nvPicPr>
          <p:cNvPr id="5" name="Picture 4">
            <a:extLst>
              <a:ext uri="{FF2B5EF4-FFF2-40B4-BE49-F238E27FC236}">
                <a16:creationId xmlns:a16="http://schemas.microsoft.com/office/drawing/2014/main" id="{A048ABBB-310E-6895-7203-377249DA7901}"/>
              </a:ext>
            </a:extLst>
          </p:cNvPr>
          <p:cNvPicPr>
            <a:picLocks noChangeAspect="1"/>
          </p:cNvPicPr>
          <p:nvPr/>
        </p:nvPicPr>
        <p:blipFill>
          <a:blip r:embed="rId2"/>
          <a:srcRect l="16816" r="49945"/>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050B03-E550-4BB5-347C-6CC02EA3FBB5}"/>
              </a:ext>
            </a:extLst>
          </p:cNvPr>
          <p:cNvSpPr>
            <a:spLocks noGrp="1"/>
          </p:cNvSpPr>
          <p:nvPr>
            <p:ph idx="1"/>
          </p:nvPr>
        </p:nvSpPr>
        <p:spPr>
          <a:xfrm>
            <a:off x="4654296" y="2706624"/>
            <a:ext cx="6894576" cy="3483864"/>
          </a:xfrm>
        </p:spPr>
        <p:txBody>
          <a:bodyPr>
            <a:normAutofit/>
          </a:bodyPr>
          <a:lstStyle/>
          <a:p>
            <a:r>
              <a:rPr lang="en-MY" sz="2200"/>
              <a:t>Deep Learning: Include modern frameworks like TensorFlow, Keras, and PyTorch for neural networks and complex models.</a:t>
            </a:r>
          </a:p>
          <a:p>
            <a:r>
              <a:rPr lang="en-MY" sz="2200"/>
              <a:t>Cloud AI Services: modelling on AWS SageMaker, Google Cloud AI, and Azure ML.</a:t>
            </a:r>
          </a:p>
          <a:p>
            <a:r>
              <a:rPr lang="en-MY" sz="2200"/>
              <a:t>AutoML: Use of Google AutoML, H2O.ai, and DataRobot for automated model building.</a:t>
            </a:r>
          </a:p>
        </p:txBody>
      </p:sp>
    </p:spTree>
    <p:extLst>
      <p:ext uri="{BB962C8B-B14F-4D97-AF65-F5344CB8AC3E}">
        <p14:creationId xmlns:p14="http://schemas.microsoft.com/office/powerpoint/2010/main" val="1651471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6C761-875D-0F60-B91F-1A5E332810FE}"/>
              </a:ext>
            </a:extLst>
          </p:cNvPr>
          <p:cNvSpPr>
            <a:spLocks noGrp="1"/>
          </p:cNvSpPr>
          <p:nvPr>
            <p:ph type="title"/>
          </p:nvPr>
        </p:nvSpPr>
        <p:spPr>
          <a:xfrm>
            <a:off x="4654296" y="329184"/>
            <a:ext cx="6894576" cy="1783080"/>
          </a:xfrm>
        </p:spPr>
        <p:txBody>
          <a:bodyPr anchor="b">
            <a:normAutofit/>
          </a:bodyPr>
          <a:lstStyle/>
          <a:p>
            <a:r>
              <a:rPr lang="en-MY" sz="3400"/>
              <a:t>4. Advanced Modeling with Machine Learning and Deep Learning - When to Use Each Platform</a:t>
            </a:r>
          </a:p>
        </p:txBody>
      </p:sp>
      <p:pic>
        <p:nvPicPr>
          <p:cNvPr id="5" name="Picture 4">
            <a:extLst>
              <a:ext uri="{FF2B5EF4-FFF2-40B4-BE49-F238E27FC236}">
                <a16:creationId xmlns:a16="http://schemas.microsoft.com/office/drawing/2014/main" id="{29A433DD-2C72-208A-6B5E-9F2E21DCC27F}"/>
              </a:ext>
            </a:extLst>
          </p:cNvPr>
          <p:cNvPicPr>
            <a:picLocks noChangeAspect="1"/>
          </p:cNvPicPr>
          <p:nvPr/>
        </p:nvPicPr>
        <p:blipFill>
          <a:blip r:embed="rId2"/>
          <a:srcRect l="5990" r="54566"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FDD7F6-4AD7-695B-BAC4-29B601C65895}"/>
              </a:ext>
            </a:extLst>
          </p:cNvPr>
          <p:cNvSpPr>
            <a:spLocks noGrp="1"/>
          </p:cNvSpPr>
          <p:nvPr>
            <p:ph idx="1"/>
          </p:nvPr>
        </p:nvSpPr>
        <p:spPr>
          <a:xfrm>
            <a:off x="4654296" y="2706624"/>
            <a:ext cx="6894576" cy="3483864"/>
          </a:xfrm>
        </p:spPr>
        <p:txBody>
          <a:bodyPr>
            <a:normAutofit/>
          </a:bodyPr>
          <a:lstStyle/>
          <a:p>
            <a:r>
              <a:rPr lang="en-MY" sz="1500"/>
              <a:t>Google AutoML: Best suited for users who need a highly accessible, easy-to-use platform with strong integration into the Google Cloud ecosystem. It's ideal for businesses that need to build machine learning models quickly without extensive technical expertise, especially for image, text, and tabular data tasks.</a:t>
            </a:r>
          </a:p>
          <a:p>
            <a:r>
              <a:rPr lang="en-MY" sz="1500"/>
              <a:t>H2O.ai: An excellent choice for data scientists and machine learning practitioners looking for a flexible, open-source platform that scales well with distributed computing environments. H2O.ai offers more control and customization for expert users and works well with large datasets.</a:t>
            </a:r>
          </a:p>
          <a:p>
            <a:r>
              <a:rPr lang="en-MY" sz="1500"/>
              <a:t>DataRobot: Tailored for enterprises that want a comprehensive, end-to-end AutoML solution that automates not only the model-building process but also deployment, monitoring, and governance. It’s ideal for organizations needing enterprise-grade machine learning capabilities across various departments and teams.</a:t>
            </a:r>
          </a:p>
        </p:txBody>
      </p:sp>
    </p:spTree>
    <p:extLst>
      <p:ext uri="{BB962C8B-B14F-4D97-AF65-F5344CB8AC3E}">
        <p14:creationId xmlns:p14="http://schemas.microsoft.com/office/powerpoint/2010/main" val="3080792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034DC1-DC15-F43B-D067-44C2FB24A014}"/>
              </a:ext>
            </a:extLst>
          </p:cNvPr>
          <p:cNvSpPr>
            <a:spLocks noGrp="1"/>
          </p:cNvSpPr>
          <p:nvPr>
            <p:ph type="title"/>
          </p:nvPr>
        </p:nvSpPr>
        <p:spPr>
          <a:xfrm>
            <a:off x="572493" y="238539"/>
            <a:ext cx="11018520" cy="1434415"/>
          </a:xfrm>
        </p:spPr>
        <p:txBody>
          <a:bodyPr anchor="b">
            <a:normAutofit/>
          </a:bodyPr>
          <a:lstStyle/>
          <a:p>
            <a:r>
              <a:rPr lang="en-MY" sz="4600" dirty="0"/>
              <a:t>5. Model Evaluation and Monitoring in Modern Data Science</a:t>
            </a:r>
          </a:p>
        </p:txBody>
      </p:sp>
      <p:sp>
        <p:nvSpPr>
          <p:cNvPr id="2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4FFD8C-1084-F4CF-CFD1-0EB4ACE65583}"/>
              </a:ext>
            </a:extLst>
          </p:cNvPr>
          <p:cNvSpPr>
            <a:spLocks noGrp="1"/>
          </p:cNvSpPr>
          <p:nvPr>
            <p:ph idx="1"/>
          </p:nvPr>
        </p:nvSpPr>
        <p:spPr>
          <a:xfrm>
            <a:off x="572493" y="2071316"/>
            <a:ext cx="6713552" cy="4119172"/>
          </a:xfrm>
        </p:spPr>
        <p:txBody>
          <a:bodyPr anchor="t">
            <a:normAutofit/>
          </a:bodyPr>
          <a:lstStyle/>
          <a:p>
            <a:r>
              <a:rPr lang="en-MY" sz="2200" dirty="0"/>
              <a:t>Objective: Evaluate the performance and validity of the developed models.</a:t>
            </a:r>
          </a:p>
          <a:p>
            <a:r>
              <a:rPr lang="en-MY" sz="2200" dirty="0"/>
              <a:t>Importance: Assessment ensures that the models are accurate, reliable, and generalizable to unseen data, confirming their utility and robustness.</a:t>
            </a:r>
          </a:p>
          <a:p>
            <a:r>
              <a:rPr lang="en-MY" sz="2200" dirty="0"/>
              <a:t>Techniques: Cross-Validation, Performance Metrics (e.g., Accuracy, Precision, Recall), ROC Curve Analysis.</a:t>
            </a:r>
          </a:p>
        </p:txBody>
      </p:sp>
      <p:pic>
        <p:nvPicPr>
          <p:cNvPr id="19" name="Picture 18" descr="Magnifying glass showing decling performance">
            <a:extLst>
              <a:ext uri="{FF2B5EF4-FFF2-40B4-BE49-F238E27FC236}">
                <a16:creationId xmlns:a16="http://schemas.microsoft.com/office/drawing/2014/main" id="{728ED1E0-FDC0-D06B-19B8-B82CC41B17A7}"/>
              </a:ext>
            </a:extLst>
          </p:cNvPr>
          <p:cNvPicPr>
            <a:picLocks noChangeAspect="1"/>
          </p:cNvPicPr>
          <p:nvPr/>
        </p:nvPicPr>
        <p:blipFill rotWithShape="1">
          <a:blip r:embed="rId2"/>
          <a:srcRect l="1422" r="34362" b="2"/>
          <a:stretch/>
        </p:blipFill>
        <p:spPr>
          <a:xfrm>
            <a:off x="7675658" y="2093976"/>
            <a:ext cx="3941064" cy="4096512"/>
          </a:xfrm>
          <a:prstGeom prst="rect">
            <a:avLst/>
          </a:prstGeom>
        </p:spPr>
      </p:pic>
    </p:spTree>
    <p:extLst>
      <p:ext uri="{BB962C8B-B14F-4D97-AF65-F5344CB8AC3E}">
        <p14:creationId xmlns:p14="http://schemas.microsoft.com/office/powerpoint/2010/main" val="2006739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BE8F97F-209E-4591-4DC5-0236F94FF4CB}"/>
              </a:ext>
            </a:extLst>
          </p:cNvPr>
          <p:cNvSpPr>
            <a:spLocks noGrp="1"/>
          </p:cNvSpPr>
          <p:nvPr>
            <p:ph type="title"/>
          </p:nvPr>
        </p:nvSpPr>
        <p:spPr>
          <a:xfrm>
            <a:off x="479394" y="1070800"/>
            <a:ext cx="3939688" cy="5583126"/>
          </a:xfrm>
        </p:spPr>
        <p:txBody>
          <a:bodyPr>
            <a:normAutofit/>
          </a:bodyPr>
          <a:lstStyle/>
          <a:p>
            <a:pPr algn="r"/>
            <a:r>
              <a:rPr lang="en-MY" sz="5600"/>
              <a:t>5. Model Evaluation and Monitoring in Modern Data Science - Tools</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E71CCB5-D6E8-F452-D8F4-2F2CDF86A9FD}"/>
              </a:ext>
            </a:extLst>
          </p:cNvPr>
          <p:cNvGraphicFramePr>
            <a:graphicFrameLocks noGrp="1"/>
          </p:cNvGraphicFramePr>
          <p:nvPr>
            <p:ph idx="1"/>
            <p:extLst>
              <p:ext uri="{D42A27DB-BD31-4B8C-83A1-F6EECF244321}">
                <p14:modId xmlns:p14="http://schemas.microsoft.com/office/powerpoint/2010/main" val="354373331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276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0E4F3C83-E809-E196-2C14-663DEE5F4C20}"/>
              </a:ext>
            </a:extLst>
          </p:cNvPr>
          <p:cNvSpPr>
            <a:spLocks noGrp="1"/>
          </p:cNvSpPr>
          <p:nvPr>
            <p:ph type="title"/>
          </p:nvPr>
        </p:nvSpPr>
        <p:spPr>
          <a:xfrm>
            <a:off x="841246" y="673770"/>
            <a:ext cx="3644489" cy="2414488"/>
          </a:xfrm>
        </p:spPr>
        <p:txBody>
          <a:bodyPr anchor="t">
            <a:normAutofit/>
          </a:bodyPr>
          <a:lstStyle/>
          <a:p>
            <a:r>
              <a:rPr lang="en-MY" sz="5400">
                <a:solidFill>
                  <a:srgbClr val="FFFFFF"/>
                </a:solidFill>
              </a:rPr>
              <a:t>Learning Objectives</a:t>
            </a:r>
          </a:p>
        </p:txBody>
      </p:sp>
      <p:sp>
        <p:nvSpPr>
          <p:cNvPr id="3" name="Content Placeholder 2">
            <a:extLst>
              <a:ext uri="{FF2B5EF4-FFF2-40B4-BE49-F238E27FC236}">
                <a16:creationId xmlns:a16="http://schemas.microsoft.com/office/drawing/2014/main" id="{B49DEA4B-0150-C3F8-DA7D-8F43E14A9CA9}"/>
              </a:ext>
            </a:extLst>
          </p:cNvPr>
          <p:cNvSpPr>
            <a:spLocks noGrp="1"/>
          </p:cNvSpPr>
          <p:nvPr>
            <p:ph idx="1"/>
          </p:nvPr>
        </p:nvSpPr>
        <p:spPr>
          <a:xfrm>
            <a:off x="6095998" y="882315"/>
            <a:ext cx="5882641" cy="5294647"/>
          </a:xfrm>
        </p:spPr>
        <p:txBody>
          <a:bodyPr>
            <a:normAutofit/>
          </a:bodyPr>
          <a:lstStyle/>
          <a:p>
            <a:r>
              <a:rPr lang="en-MY" sz="2400" dirty="0"/>
              <a:t>By the end of this chapter, students should be able to:</a:t>
            </a:r>
          </a:p>
          <a:p>
            <a:pPr lvl="1"/>
            <a:r>
              <a:rPr lang="en-MY" dirty="0"/>
              <a:t>Apply each step of the SEMMA methodology to mine datasets effectively.</a:t>
            </a:r>
          </a:p>
          <a:p>
            <a:pPr lvl="1"/>
            <a:r>
              <a:rPr lang="en-MY" dirty="0"/>
              <a:t>Employ appropriate sampling techniques, such as random and stratified random sampling, to select representative subsets of data.</a:t>
            </a:r>
          </a:p>
          <a:p>
            <a:pPr lvl="1"/>
            <a:r>
              <a:rPr lang="en-MY" dirty="0"/>
              <a:t>Appreciate the importance of the SEMMA methodology in deriving valuable insights from data mining.</a:t>
            </a:r>
          </a:p>
          <a:p>
            <a:pPr lvl="1"/>
            <a:r>
              <a:rPr lang="en-MY" dirty="0"/>
              <a:t>Utilize data visualization techniques for exploring data, including univariate, bivariate, and </a:t>
            </a:r>
            <a:r>
              <a:rPr lang="en-MY" dirty="0" err="1"/>
              <a:t>trivariate</a:t>
            </a:r>
            <a:r>
              <a:rPr lang="en-MY" dirty="0"/>
              <a:t> visualizations.</a:t>
            </a:r>
          </a:p>
        </p:txBody>
      </p:sp>
    </p:spTree>
    <p:extLst>
      <p:ext uri="{BB962C8B-B14F-4D97-AF65-F5344CB8AC3E}">
        <p14:creationId xmlns:p14="http://schemas.microsoft.com/office/powerpoint/2010/main" val="3903676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A46A0-A390-943B-E6DA-50F566CDDF2A}"/>
              </a:ext>
            </a:extLst>
          </p:cNvPr>
          <p:cNvSpPr>
            <a:spLocks noGrp="1"/>
          </p:cNvSpPr>
          <p:nvPr>
            <p:ph type="title"/>
          </p:nvPr>
        </p:nvSpPr>
        <p:spPr>
          <a:xfrm>
            <a:off x="6412091" y="501651"/>
            <a:ext cx="4395340" cy="1716255"/>
          </a:xfrm>
        </p:spPr>
        <p:txBody>
          <a:bodyPr anchor="b">
            <a:normAutofit/>
          </a:bodyPr>
          <a:lstStyle/>
          <a:p>
            <a:r>
              <a:rPr lang="en-MY" sz="3900" dirty="0"/>
              <a:t>The Evolving Role of SEMMA in Modern Data Mining</a:t>
            </a:r>
          </a:p>
        </p:txBody>
      </p:sp>
      <p:sp>
        <p:nvSpPr>
          <p:cNvPr id="24" name="Rectangle 2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model training&#10;&#10;Description automatically generated">
            <a:extLst>
              <a:ext uri="{FF2B5EF4-FFF2-40B4-BE49-F238E27FC236}">
                <a16:creationId xmlns:a16="http://schemas.microsoft.com/office/drawing/2014/main" id="{97D7DD88-9119-9533-82E8-C85B149A1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43" y="2332459"/>
            <a:ext cx="5221625" cy="2193082"/>
          </a:xfrm>
          <a:prstGeom prst="rect">
            <a:avLst/>
          </a:prstGeom>
        </p:spPr>
      </p:pic>
      <p:sp>
        <p:nvSpPr>
          <p:cNvPr id="3" name="Content Placeholder 2">
            <a:extLst>
              <a:ext uri="{FF2B5EF4-FFF2-40B4-BE49-F238E27FC236}">
                <a16:creationId xmlns:a16="http://schemas.microsoft.com/office/drawing/2014/main" id="{D5A0ECAD-4173-6AA8-EB44-B8BD87C6CAB3}"/>
              </a:ext>
            </a:extLst>
          </p:cNvPr>
          <p:cNvSpPr>
            <a:spLocks noGrp="1"/>
          </p:cNvSpPr>
          <p:nvPr>
            <p:ph idx="1"/>
          </p:nvPr>
        </p:nvSpPr>
        <p:spPr>
          <a:xfrm>
            <a:off x="6392583" y="2645922"/>
            <a:ext cx="4434721" cy="3710427"/>
          </a:xfrm>
        </p:spPr>
        <p:txBody>
          <a:bodyPr anchor="t">
            <a:normAutofit/>
          </a:bodyPr>
          <a:lstStyle/>
          <a:p>
            <a:r>
              <a:rPr lang="en-MY" sz="1100">
                <a:solidFill>
                  <a:schemeClr val="tx1">
                    <a:alpha val="80000"/>
                  </a:schemeClr>
                </a:solidFill>
              </a:rPr>
              <a:t>Structured Approach: SEMMA provides a systematic and organized framework for conducting data mining projects, ensuring that each step is thoroughly executed.</a:t>
            </a:r>
          </a:p>
          <a:p>
            <a:r>
              <a:rPr lang="en-MY" sz="1100">
                <a:solidFill>
                  <a:schemeClr val="tx1">
                    <a:alpha val="80000"/>
                  </a:schemeClr>
                </a:solidFill>
              </a:rPr>
              <a:t>Efficiency: By breaking down the data mining process into distinct steps, SEMMA allows for efficient management and execution of tasks, facilitating the handling of large and complex datasets.</a:t>
            </a:r>
          </a:p>
          <a:p>
            <a:r>
              <a:rPr lang="en-MY" sz="1100">
                <a:solidFill>
                  <a:schemeClr val="tx1">
                    <a:alpha val="80000"/>
                  </a:schemeClr>
                </a:solidFill>
              </a:rPr>
              <a:t>Insight Generation: SEMMA enables the extraction of meaningful insights and knowledge from data, supporting informed decision-making and strategy formulation.</a:t>
            </a:r>
          </a:p>
          <a:p>
            <a:r>
              <a:rPr lang="en-MY" sz="1100">
                <a:solidFill>
                  <a:schemeClr val="tx1">
                    <a:alpha val="80000"/>
                  </a:schemeClr>
                </a:solidFill>
              </a:rPr>
              <a:t>Optimization: The methodology allows for continuous assessment and refinement of models, optimizing their performance and reliability.</a:t>
            </a:r>
          </a:p>
          <a:p>
            <a:r>
              <a:rPr lang="en-MY" sz="1100">
                <a:solidFill>
                  <a:schemeClr val="tx1">
                    <a:alpha val="80000"/>
                  </a:schemeClr>
                </a:solidFill>
              </a:rPr>
              <a:t>SEMMA is complemented by modern MLOps practices, which ensure continuous integration/continuous deployment (CI/CD) for machine learning models.</a:t>
            </a:r>
          </a:p>
          <a:p>
            <a:r>
              <a:rPr lang="en-MY" sz="1100">
                <a:solidFill>
                  <a:schemeClr val="tx1">
                    <a:alpha val="80000"/>
                  </a:schemeClr>
                </a:solidFill>
              </a:rPr>
              <a:t>the importance of data ethics, privacy, and security, which have become central in modern data mining, especially with regulations like GDPR.</a:t>
            </a:r>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1BF36DC-72B8-23C1-B04C-2615884EF050}"/>
              </a:ext>
            </a:extLst>
          </p:cNvPr>
          <p:cNvSpPr txBox="1"/>
          <p:nvPr/>
        </p:nvSpPr>
        <p:spPr>
          <a:xfrm>
            <a:off x="5190975" y="4621696"/>
            <a:ext cx="442750" cy="369332"/>
          </a:xfrm>
          <a:prstGeom prst="rect">
            <a:avLst/>
          </a:prstGeom>
          <a:noFill/>
        </p:spPr>
        <p:txBody>
          <a:bodyPr wrap="none" rtlCol="0">
            <a:spAutoFit/>
          </a:bodyPr>
          <a:lstStyle/>
          <a:p>
            <a:r>
              <a:rPr lang="en-MY" dirty="0"/>
              <a:t>[4]</a:t>
            </a:r>
          </a:p>
        </p:txBody>
      </p:sp>
    </p:spTree>
    <p:extLst>
      <p:ext uri="{BB962C8B-B14F-4D97-AF65-F5344CB8AC3E}">
        <p14:creationId xmlns:p14="http://schemas.microsoft.com/office/powerpoint/2010/main" val="1120775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1E341-46CD-B6E9-BF29-C434E5C77688}"/>
              </a:ext>
            </a:extLst>
          </p:cNvPr>
          <p:cNvSpPr>
            <a:spLocks noGrp="1"/>
          </p:cNvSpPr>
          <p:nvPr>
            <p:ph type="title"/>
          </p:nvPr>
        </p:nvSpPr>
        <p:spPr>
          <a:xfrm>
            <a:off x="838200" y="557189"/>
            <a:ext cx="3374136" cy="5567891"/>
          </a:xfrm>
        </p:spPr>
        <p:txBody>
          <a:bodyPr>
            <a:normAutofit/>
          </a:bodyPr>
          <a:lstStyle/>
          <a:p>
            <a:r>
              <a:rPr lang="en-MY" sz="5200"/>
              <a:t>SEMMA and Future Directions in Data Science</a:t>
            </a:r>
            <a:endParaRPr lang="en-MY" sz="5200" dirty="0"/>
          </a:p>
        </p:txBody>
      </p:sp>
      <p:graphicFrame>
        <p:nvGraphicFramePr>
          <p:cNvPr id="5" name="Content Placeholder 2">
            <a:extLst>
              <a:ext uri="{FF2B5EF4-FFF2-40B4-BE49-F238E27FC236}">
                <a16:creationId xmlns:a16="http://schemas.microsoft.com/office/drawing/2014/main" id="{95CFECEC-9E43-0582-62C4-B52E439B882B}"/>
              </a:ext>
            </a:extLst>
          </p:cNvPr>
          <p:cNvGraphicFramePr>
            <a:graphicFrameLocks noGrp="1"/>
          </p:cNvGraphicFramePr>
          <p:nvPr>
            <p:ph idx="1"/>
            <p:extLst>
              <p:ext uri="{D42A27DB-BD31-4B8C-83A1-F6EECF244321}">
                <p14:modId xmlns:p14="http://schemas.microsoft.com/office/powerpoint/2010/main" val="2152739065"/>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7510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132A-9118-F67D-3129-148718AF05BB}"/>
              </a:ext>
            </a:extLst>
          </p:cNvPr>
          <p:cNvSpPr>
            <a:spLocks noGrp="1"/>
          </p:cNvSpPr>
          <p:nvPr>
            <p:ph type="title"/>
          </p:nvPr>
        </p:nvSpPr>
        <p:spPr/>
        <p:txBody>
          <a:bodyPr/>
          <a:lstStyle/>
          <a:p>
            <a:r>
              <a:rPr lang="en-MY" dirty="0"/>
              <a:t>References:</a:t>
            </a:r>
          </a:p>
        </p:txBody>
      </p:sp>
      <p:sp>
        <p:nvSpPr>
          <p:cNvPr id="3" name="Content Placeholder 2">
            <a:extLst>
              <a:ext uri="{FF2B5EF4-FFF2-40B4-BE49-F238E27FC236}">
                <a16:creationId xmlns:a16="http://schemas.microsoft.com/office/drawing/2014/main" id="{EC2FAC82-88A8-F539-908E-662D64852A44}"/>
              </a:ext>
            </a:extLst>
          </p:cNvPr>
          <p:cNvSpPr>
            <a:spLocks noGrp="1"/>
          </p:cNvSpPr>
          <p:nvPr>
            <p:ph idx="1"/>
          </p:nvPr>
        </p:nvSpPr>
        <p:spPr/>
        <p:txBody>
          <a:bodyPr/>
          <a:lstStyle/>
          <a:p>
            <a:r>
              <a:rPr lang="en-MY" dirty="0"/>
              <a:t>[1] </a:t>
            </a:r>
            <a:r>
              <a:rPr lang="en-MY" dirty="0">
                <a:hlinkClick r:id="rId2"/>
              </a:rPr>
              <a:t>https://www.geeksforgeeks.org/map-reduce-in-hadoop/</a:t>
            </a:r>
            <a:endParaRPr lang="en-MY" dirty="0"/>
          </a:p>
          <a:p>
            <a:r>
              <a:rPr lang="en-MY" dirty="0"/>
              <a:t>[2] </a:t>
            </a:r>
            <a:r>
              <a:rPr lang="en-MY" dirty="0">
                <a:hlinkClick r:id="rId3"/>
              </a:rPr>
              <a:t>https://medium.com/techmonks/apache-kafka-terminology-29ca3b27c111</a:t>
            </a:r>
            <a:endParaRPr lang="en-MY" dirty="0"/>
          </a:p>
          <a:p>
            <a:r>
              <a:rPr lang="en-MY" dirty="0"/>
              <a:t>[3] </a:t>
            </a:r>
            <a:r>
              <a:rPr lang="en-MY" dirty="0">
                <a:hlinkClick r:id="rId4"/>
              </a:rPr>
              <a:t>https://medium.com/@DataEngineeer/apache-flink-for-real-time-stream-processing-e83335a70cfe</a:t>
            </a:r>
            <a:endParaRPr lang="en-MY" dirty="0"/>
          </a:p>
          <a:p>
            <a:r>
              <a:rPr lang="en-MY" dirty="0"/>
              <a:t>[4] https://towardsdatascience.com/mlops-practices-for-data-scientists-dbb01be45dd8</a:t>
            </a:r>
          </a:p>
        </p:txBody>
      </p:sp>
    </p:spTree>
    <p:extLst>
      <p:ext uri="{BB962C8B-B14F-4D97-AF65-F5344CB8AC3E}">
        <p14:creationId xmlns:p14="http://schemas.microsoft.com/office/powerpoint/2010/main" val="280284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E90662-CD4D-3592-4568-99C2C7DC7678}"/>
              </a:ext>
            </a:extLst>
          </p:cNvPr>
          <p:cNvSpPr>
            <a:spLocks noGrp="1"/>
          </p:cNvSpPr>
          <p:nvPr>
            <p:ph type="title"/>
          </p:nvPr>
        </p:nvSpPr>
        <p:spPr>
          <a:xfrm>
            <a:off x="838200" y="365125"/>
            <a:ext cx="10515600" cy="1325563"/>
          </a:xfrm>
        </p:spPr>
        <p:txBody>
          <a:bodyPr>
            <a:normAutofit/>
          </a:bodyPr>
          <a:lstStyle/>
          <a:p>
            <a:r>
              <a:rPr lang="en-MY" sz="4600"/>
              <a:t>Introduction to the SEMMA Methodology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98C830-748E-FA82-3A33-AB42F1C29422}"/>
              </a:ext>
            </a:extLst>
          </p:cNvPr>
          <p:cNvSpPr>
            <a:spLocks noGrp="1"/>
          </p:cNvSpPr>
          <p:nvPr>
            <p:ph idx="1"/>
          </p:nvPr>
        </p:nvSpPr>
        <p:spPr>
          <a:xfrm>
            <a:off x="838200" y="1929384"/>
            <a:ext cx="10515600" cy="4251960"/>
          </a:xfrm>
        </p:spPr>
        <p:txBody>
          <a:bodyPr>
            <a:normAutofit lnSpcReduction="10000"/>
          </a:bodyPr>
          <a:lstStyle/>
          <a:p>
            <a:r>
              <a:rPr lang="en-MY" sz="3200" dirty="0"/>
              <a:t>The SEMMA methodology is a structured approach to data mining, developed by the SAS Institute. SEMMA stands for Sample, Explore, Modify, Model, and Assess, representing the sequential steps involved in the data mining process. </a:t>
            </a:r>
          </a:p>
          <a:p>
            <a:r>
              <a:rPr lang="en-MY" sz="3200" dirty="0"/>
              <a:t>This methodology is designed to extract valuable information and insights from large datasets, enabling organizations to make informed decisions.</a:t>
            </a:r>
          </a:p>
          <a:p>
            <a:r>
              <a:rPr lang="en-MY" sz="3200" dirty="0"/>
              <a:t>while SEMMA is foundational, it has evolved with new data science tools, cloud computing, and big data technologies.</a:t>
            </a:r>
          </a:p>
        </p:txBody>
      </p:sp>
    </p:spTree>
    <p:extLst>
      <p:ext uri="{BB962C8B-B14F-4D97-AF65-F5344CB8AC3E}">
        <p14:creationId xmlns:p14="http://schemas.microsoft.com/office/powerpoint/2010/main" val="609165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9C0F3-DC75-43CD-F180-A15F32B0E6E5}"/>
              </a:ext>
            </a:extLst>
          </p:cNvPr>
          <p:cNvSpPr>
            <a:spLocks noGrp="1"/>
          </p:cNvSpPr>
          <p:nvPr>
            <p:ph type="title"/>
          </p:nvPr>
        </p:nvSpPr>
        <p:spPr>
          <a:xfrm>
            <a:off x="586478" y="1683756"/>
            <a:ext cx="3115265" cy="2396359"/>
          </a:xfrm>
        </p:spPr>
        <p:txBody>
          <a:bodyPr anchor="b">
            <a:normAutofit/>
          </a:bodyPr>
          <a:lstStyle/>
          <a:p>
            <a:pPr algn="r"/>
            <a:r>
              <a:rPr lang="en-MY" sz="3100">
                <a:solidFill>
                  <a:srgbClr val="FFFFFF"/>
                </a:solidFill>
              </a:rPr>
              <a:t>1. Modern Sampling Techniques in Big Data Environments</a:t>
            </a:r>
          </a:p>
        </p:txBody>
      </p:sp>
      <p:graphicFrame>
        <p:nvGraphicFramePr>
          <p:cNvPr id="5" name="Content Placeholder 2">
            <a:extLst>
              <a:ext uri="{FF2B5EF4-FFF2-40B4-BE49-F238E27FC236}">
                <a16:creationId xmlns:a16="http://schemas.microsoft.com/office/drawing/2014/main" id="{A7BF666D-07AB-4115-BD2C-A9F0B0C5A719}"/>
              </a:ext>
            </a:extLst>
          </p:cNvPr>
          <p:cNvGraphicFramePr>
            <a:graphicFrameLocks noGrp="1"/>
          </p:cNvGraphicFramePr>
          <p:nvPr>
            <p:ph idx="1"/>
            <p:extLst>
              <p:ext uri="{D42A27DB-BD31-4B8C-83A1-F6EECF244321}">
                <p14:modId xmlns:p14="http://schemas.microsoft.com/office/powerpoint/2010/main" val="152225494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275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331878-5C24-4BFA-C08D-D221E5447F66}"/>
              </a:ext>
            </a:extLst>
          </p:cNvPr>
          <p:cNvSpPr>
            <a:spLocks noGrp="1"/>
          </p:cNvSpPr>
          <p:nvPr>
            <p:ph type="title"/>
          </p:nvPr>
        </p:nvSpPr>
        <p:spPr>
          <a:xfrm>
            <a:off x="838200" y="673770"/>
            <a:ext cx="3220329" cy="2027227"/>
          </a:xfrm>
        </p:spPr>
        <p:txBody>
          <a:bodyPr anchor="t">
            <a:normAutofit/>
          </a:bodyPr>
          <a:lstStyle/>
          <a:p>
            <a:r>
              <a:rPr lang="en-MY" sz="4600">
                <a:solidFill>
                  <a:srgbClr val="FFFFFF"/>
                </a:solidFill>
              </a:rPr>
              <a:t>1.1 Random Sampling</a:t>
            </a:r>
          </a:p>
        </p:txBody>
      </p:sp>
      <p:graphicFrame>
        <p:nvGraphicFramePr>
          <p:cNvPr id="5" name="Content Placeholder 2">
            <a:extLst>
              <a:ext uri="{FF2B5EF4-FFF2-40B4-BE49-F238E27FC236}">
                <a16:creationId xmlns:a16="http://schemas.microsoft.com/office/drawing/2014/main" id="{2D70AECD-75A0-0601-9980-510578F82318}"/>
              </a:ext>
            </a:extLst>
          </p:cNvPr>
          <p:cNvGraphicFramePr>
            <a:graphicFrameLocks noGrp="1"/>
          </p:cNvGraphicFramePr>
          <p:nvPr>
            <p:ph idx="1"/>
            <p:extLst>
              <p:ext uri="{D42A27DB-BD31-4B8C-83A1-F6EECF244321}">
                <p14:modId xmlns:p14="http://schemas.microsoft.com/office/powerpoint/2010/main" val="3658994678"/>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6223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EAD56A-0D0A-B5BA-78E6-EAD16ED3236E}"/>
              </a:ext>
            </a:extLst>
          </p:cNvPr>
          <p:cNvSpPr>
            <a:spLocks noGrp="1"/>
          </p:cNvSpPr>
          <p:nvPr>
            <p:ph type="title"/>
          </p:nvPr>
        </p:nvSpPr>
        <p:spPr>
          <a:xfrm>
            <a:off x="841248" y="256032"/>
            <a:ext cx="10506456" cy="1014984"/>
          </a:xfrm>
        </p:spPr>
        <p:txBody>
          <a:bodyPr anchor="b">
            <a:normAutofit/>
          </a:bodyPr>
          <a:lstStyle/>
          <a:p>
            <a:r>
              <a:rPr lang="en-MY"/>
              <a:t>Objectives of Random Sampling:</a:t>
            </a:r>
            <a:endParaRPr lang="en-MY" dirty="0"/>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6" name="Content Placeholder 2">
            <a:extLst>
              <a:ext uri="{FF2B5EF4-FFF2-40B4-BE49-F238E27FC236}">
                <a16:creationId xmlns:a16="http://schemas.microsoft.com/office/drawing/2014/main" id="{C7377537-F9E4-B102-9F97-9FA2F10C4745}"/>
              </a:ext>
            </a:extLst>
          </p:cNvPr>
          <p:cNvGraphicFramePr>
            <a:graphicFrameLocks noGrp="1"/>
          </p:cNvGraphicFramePr>
          <p:nvPr>
            <p:ph idx="1"/>
            <p:extLst>
              <p:ext uri="{D42A27DB-BD31-4B8C-83A1-F6EECF244321}">
                <p14:modId xmlns:p14="http://schemas.microsoft.com/office/powerpoint/2010/main" val="178372867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882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E170B6-4D7B-7D64-15BE-21D67E6BA0D3}"/>
              </a:ext>
            </a:extLst>
          </p:cNvPr>
          <p:cNvSpPr>
            <a:spLocks noGrp="1"/>
          </p:cNvSpPr>
          <p:nvPr>
            <p:ph type="title"/>
          </p:nvPr>
        </p:nvSpPr>
        <p:spPr>
          <a:xfrm>
            <a:off x="1371597" y="348865"/>
            <a:ext cx="10044023" cy="877729"/>
          </a:xfrm>
        </p:spPr>
        <p:txBody>
          <a:bodyPr anchor="ctr">
            <a:normAutofit/>
          </a:bodyPr>
          <a:lstStyle/>
          <a:p>
            <a:r>
              <a:rPr lang="en-MY" sz="4000" dirty="0">
                <a:solidFill>
                  <a:srgbClr val="FFFFFF"/>
                </a:solidFill>
              </a:rPr>
              <a:t>Example of the process of random sampling</a:t>
            </a:r>
          </a:p>
        </p:txBody>
      </p:sp>
      <p:graphicFrame>
        <p:nvGraphicFramePr>
          <p:cNvPr id="5" name="Content Placeholder 2">
            <a:extLst>
              <a:ext uri="{FF2B5EF4-FFF2-40B4-BE49-F238E27FC236}">
                <a16:creationId xmlns:a16="http://schemas.microsoft.com/office/drawing/2014/main" id="{091DBA4C-CF1C-B10A-EA3F-AC449F787A30}"/>
              </a:ext>
            </a:extLst>
          </p:cNvPr>
          <p:cNvGraphicFramePr>
            <a:graphicFrameLocks noGrp="1"/>
          </p:cNvGraphicFramePr>
          <p:nvPr>
            <p:ph idx="1"/>
            <p:extLst>
              <p:ext uri="{D42A27DB-BD31-4B8C-83A1-F6EECF244321}">
                <p14:modId xmlns:p14="http://schemas.microsoft.com/office/powerpoint/2010/main" val="263541224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609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A2CCC-D422-35FF-1890-DD70747DCAAE}"/>
              </a:ext>
            </a:extLst>
          </p:cNvPr>
          <p:cNvSpPr>
            <a:spLocks noGrp="1"/>
          </p:cNvSpPr>
          <p:nvPr>
            <p:ph type="title"/>
          </p:nvPr>
        </p:nvSpPr>
        <p:spPr/>
        <p:txBody>
          <a:bodyPr/>
          <a:lstStyle/>
          <a:p>
            <a:r>
              <a:rPr lang="en-MY"/>
              <a:t>example of the process of random sampling</a:t>
            </a:r>
            <a:endParaRPr lang="en-MY" dirty="0"/>
          </a:p>
        </p:txBody>
      </p:sp>
      <p:graphicFrame>
        <p:nvGraphicFramePr>
          <p:cNvPr id="13" name="Content Placeholder 2">
            <a:extLst>
              <a:ext uri="{FF2B5EF4-FFF2-40B4-BE49-F238E27FC236}">
                <a16:creationId xmlns:a16="http://schemas.microsoft.com/office/drawing/2014/main" id="{EA22228B-AE31-CAC2-2DC9-B7498F303A0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1646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2784</Words>
  <Application>Microsoft Office PowerPoint</Application>
  <PresentationFormat>Widescreen</PresentationFormat>
  <Paragraphs>175</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Chapter 2</vt:lpstr>
      <vt:lpstr>Course Outline</vt:lpstr>
      <vt:lpstr>Learning Objectives</vt:lpstr>
      <vt:lpstr>Introduction to the SEMMA Methodology</vt:lpstr>
      <vt:lpstr>1. Modern Sampling Techniques in Big Data Environments</vt:lpstr>
      <vt:lpstr>1.1 Random Sampling</vt:lpstr>
      <vt:lpstr>Objectives of Random Sampling:</vt:lpstr>
      <vt:lpstr>Example of the process of random sampling</vt:lpstr>
      <vt:lpstr>example of the process of random sampling</vt:lpstr>
      <vt:lpstr>1.2 Stratified random sampling </vt:lpstr>
      <vt:lpstr>Example of Stratified random sampling </vt:lpstr>
      <vt:lpstr>Distributed Sampling</vt:lpstr>
      <vt:lpstr>Distributed Sampling in Hadoop - How It Works:</vt:lpstr>
      <vt:lpstr> Distributed Sampling in Hadoop - Advantages:</vt:lpstr>
      <vt:lpstr>Real-Time Data Streams and Continuous Sampling Using Technologies like Apache Kafka</vt:lpstr>
      <vt:lpstr>How Apache Kafka Works for Real-Time Streaming</vt:lpstr>
      <vt:lpstr>2. Data Exploration with Modern Visualization and EDA Tools</vt:lpstr>
      <vt:lpstr>Data visualization </vt:lpstr>
      <vt:lpstr>2.1 One-Variable Visualization (Univariate)</vt:lpstr>
      <vt:lpstr>2.2 Two-Variable Visualization (Bivariate)</vt:lpstr>
      <vt:lpstr>2.3 Three-Variable Visualization (Trivariate)</vt:lpstr>
      <vt:lpstr>Modern Exploratory Data Analysis (EDA) Tools</vt:lpstr>
      <vt:lpstr>3. Data Preprocessing with Advanced Pipelines and Automation</vt:lpstr>
      <vt:lpstr>Data Preprocessing with Advanced Pipelines and Automation - Tools</vt:lpstr>
      <vt:lpstr>4. Advanced Modeling with Machine Learning and Deep Learning</vt:lpstr>
      <vt:lpstr>4. Advanced Modeling with Machine Learning and Deep Learning - Tools</vt:lpstr>
      <vt:lpstr>4. Advanced Modeling with Machine Learning and Deep Learning - When to Use Each Platform</vt:lpstr>
      <vt:lpstr>5. Model Evaluation and Monitoring in Modern Data Science</vt:lpstr>
      <vt:lpstr>5. Model Evaluation and Monitoring in Modern Data Science - Tools</vt:lpstr>
      <vt:lpstr>The Evolving Role of SEMMA in Modern Data Mining</vt:lpstr>
      <vt:lpstr>SEMMA and Future Directions in Data Science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TEH YING WAH</dc:creator>
  <cp:lastModifiedBy>TEH YING WAH</cp:lastModifiedBy>
  <cp:revision>27</cp:revision>
  <dcterms:created xsi:type="dcterms:W3CDTF">2023-10-02T13:26:46Z</dcterms:created>
  <dcterms:modified xsi:type="dcterms:W3CDTF">2024-09-27T08:08:48Z</dcterms:modified>
</cp:coreProperties>
</file>