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4"/>
  </p:sldMasterIdLst>
  <p:notesMasterIdLst>
    <p:notesMasterId r:id="rId33"/>
  </p:notesMasterIdLst>
  <p:sldIdLst>
    <p:sldId id="256" r:id="rId5"/>
    <p:sldId id="260" r:id="rId6"/>
    <p:sldId id="318" r:id="rId7"/>
    <p:sldId id="264" r:id="rId8"/>
    <p:sldId id="280" r:id="rId9"/>
    <p:sldId id="262" r:id="rId10"/>
    <p:sldId id="266" r:id="rId11"/>
    <p:sldId id="319" r:id="rId12"/>
    <p:sldId id="263" r:id="rId13"/>
    <p:sldId id="312" r:id="rId14"/>
    <p:sldId id="331" r:id="rId15"/>
    <p:sldId id="330" r:id="rId16"/>
    <p:sldId id="340" r:id="rId17"/>
    <p:sldId id="321" r:id="rId18"/>
    <p:sldId id="337" r:id="rId19"/>
    <p:sldId id="335" r:id="rId20"/>
    <p:sldId id="336" r:id="rId21"/>
    <p:sldId id="338" r:id="rId22"/>
    <p:sldId id="314" r:id="rId23"/>
    <p:sldId id="325" r:id="rId24"/>
    <p:sldId id="339" r:id="rId25"/>
    <p:sldId id="270" r:id="rId26"/>
    <p:sldId id="326" r:id="rId27"/>
    <p:sldId id="315" r:id="rId28"/>
    <p:sldId id="328" r:id="rId29"/>
    <p:sldId id="329" r:id="rId30"/>
    <p:sldId id="316" r:id="rId31"/>
    <p:sldId id="317" r:id="rId32"/>
  </p:sldIdLst>
  <p:sldSz cx="9144000" cy="5143500" type="screen16x9"/>
  <p:notesSz cx="6858000" cy="9144000"/>
  <p:embeddedFontLst>
    <p:embeddedFont>
      <p:font typeface="DM Sans" panose="020B0604020202020204" charset="0"/>
      <p:regular r:id="rId34"/>
      <p:bold r:id="rId35"/>
      <p:italic r:id="rId36"/>
      <p:boldItalic r:id="rId37"/>
    </p:embeddedFont>
    <p:embeddedFont>
      <p:font typeface="DM Sans Medium" panose="020B0604020202020204" charset="0"/>
      <p:regular r:id="rId38"/>
      <p:bold r:id="rId39"/>
      <p:italic r:id="rId40"/>
      <p:boldItalic r:id="rId41"/>
    </p:embeddedFont>
    <p:embeddedFont>
      <p:font typeface="Georgia" panose="02040502050405020303" pitchFamily="18" charset="0"/>
      <p:regular r:id="rId42"/>
      <p:bold r:id="rId43"/>
      <p:italic r:id="rId44"/>
      <p:boldItalic r:id="rId45"/>
    </p:embeddedFont>
    <p:embeddedFont>
      <p:font typeface="Outfit" panose="020B0604020202020204" charset="0"/>
      <p:regular r:id="rId46"/>
      <p:bold r:id="rId47"/>
    </p:embeddedFont>
    <p:embeddedFont>
      <p:font typeface="Segoe UI" panose="020B0502040204020203" pitchFamily="34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DF3AE7-C851-5542-7FDB-B1AB57CE0D50}" v="8" dt="2024-04-23T10:12:38.760"/>
    <p1510:client id="{1B913E7D-3A84-48B5-99DE-D9A3A23271FD}" v="531" dt="2024-04-23T11:24:15.426"/>
    <p1510:client id="{38867A33-9F5C-9AAA-A7EF-5B6DD627F585}" v="8" dt="2024-04-23T11:01:31.860"/>
    <p1510:client id="{429E5AF8-7B40-5906-6EF1-63C533480A4F}" v="52" dt="2024-04-23T10:57:38.739"/>
    <p1510:client id="{B7EF0884-8ADB-3E70-3F6D-CE7F09F9B67C}" v="20" dt="2024-04-23T07:58:18.694"/>
    <p1510:client id="{E25B6DC8-B09A-1F12-0EE6-220DDC726801}" v="4" dt="2024-04-23T12:34:42.895"/>
  </p1510:revLst>
</p1510:revInfo>
</file>

<file path=ppt/tableStyles.xml><?xml version="1.0" encoding="utf-8"?>
<a:tblStyleLst xmlns:a="http://schemas.openxmlformats.org/drawingml/2006/main" def="{A6F17FED-98F2-42E4-9AC8-3D1F6E8D4C8B}">
  <a:tblStyle styleId="{A6F17FED-98F2-42E4-9AC8-3D1F6E8D4C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6.fntdata"/><Relationship Id="rId21" Type="http://schemas.openxmlformats.org/officeDocument/2006/relationships/slide" Target="slides/slide17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font" Target="fonts/font17.fntdata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font" Target="fonts/font15.fntdata"/><Relationship Id="rId56" Type="http://schemas.microsoft.com/office/2016/11/relationships/changesInfo" Target="changesInfos/changesInfo1.xml"/><Relationship Id="rId8" Type="http://schemas.openxmlformats.org/officeDocument/2006/relationships/slide" Target="slides/slide4.xml"/><Relationship Id="rId51" Type="http://schemas.openxmlformats.org/officeDocument/2006/relationships/font" Target="fonts/font18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0" Type="http://schemas.openxmlformats.org/officeDocument/2006/relationships/slide" Target="slides/slide16.xml"/><Relationship Id="rId41" Type="http://schemas.openxmlformats.org/officeDocument/2006/relationships/font" Target="fonts/font8.fntdata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3.fntdata"/><Relationship Id="rId49" Type="http://schemas.openxmlformats.org/officeDocument/2006/relationships/font" Target="fonts/font16.fntdata"/><Relationship Id="rId57" Type="http://schemas.microsoft.com/office/2015/10/relationships/revisionInfo" Target="revisionInfo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font" Target="fonts/font11.fntdata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OON YUE HUA" userId="4620a822-4c29-412a-a702-e22b71539534" providerId="ADAL" clId="{3BDD33FA-6395-4C6D-B385-6D70FCB26D67}"/>
    <pc:docChg chg="undo custSel addSld delSld modSld sldOrd">
      <pc:chgData name="CHOON YUE HUA" userId="4620a822-4c29-412a-a702-e22b71539534" providerId="ADAL" clId="{3BDD33FA-6395-4C6D-B385-6D70FCB26D67}" dt="2024-04-20T08:49:14.883" v="1450" actId="1076"/>
      <pc:docMkLst>
        <pc:docMk/>
      </pc:docMkLst>
      <pc:sldChg chg="modSp mod">
        <pc:chgData name="CHOON YUE HUA" userId="4620a822-4c29-412a-a702-e22b71539534" providerId="ADAL" clId="{3BDD33FA-6395-4C6D-B385-6D70FCB26D67}" dt="2024-04-20T08:21:40.559" v="1161" actId="1076"/>
        <pc:sldMkLst>
          <pc:docMk/>
          <pc:sldMk cId="0" sldId="256"/>
        </pc:sldMkLst>
        <pc:spChg chg="mod">
          <ac:chgData name="CHOON YUE HUA" userId="4620a822-4c29-412a-a702-e22b71539534" providerId="ADAL" clId="{3BDD33FA-6395-4C6D-B385-6D70FCB26D67}" dt="2024-04-20T08:21:40.559" v="1161" actId="1076"/>
          <ac:spMkLst>
            <pc:docMk/>
            <pc:sldMk cId="0" sldId="256"/>
            <ac:spMk id="344" creationId="{00000000-0000-0000-0000-000000000000}"/>
          </ac:spMkLst>
        </pc:spChg>
        <pc:spChg chg="mod">
          <ac:chgData name="CHOON YUE HUA" userId="4620a822-4c29-412a-a702-e22b71539534" providerId="ADAL" clId="{3BDD33FA-6395-4C6D-B385-6D70FCB26D67}" dt="2024-04-20T08:10:09.887" v="1160" actId="20577"/>
          <ac:spMkLst>
            <pc:docMk/>
            <pc:sldMk cId="0" sldId="256"/>
            <ac:spMk id="345" creationId="{00000000-0000-0000-0000-000000000000}"/>
          </ac:spMkLst>
        </pc:spChg>
        <pc:grpChg chg="mod">
          <ac:chgData name="CHOON YUE HUA" userId="4620a822-4c29-412a-a702-e22b71539534" providerId="ADAL" clId="{3BDD33FA-6395-4C6D-B385-6D70FCB26D67}" dt="2024-04-20T08:08:39.175" v="1128" actId="1076"/>
          <ac:grpSpMkLst>
            <pc:docMk/>
            <pc:sldMk cId="0" sldId="256"/>
            <ac:grpSpMk id="347" creationId="{00000000-0000-0000-0000-000000000000}"/>
          </ac:grpSpMkLst>
        </pc:grpChg>
      </pc:sldChg>
      <pc:sldChg chg="modSp mod">
        <pc:chgData name="CHOON YUE HUA" userId="4620a822-4c29-412a-a702-e22b71539534" providerId="ADAL" clId="{3BDD33FA-6395-4C6D-B385-6D70FCB26D67}" dt="2024-04-20T08:07:38.279" v="1115" actId="1076"/>
        <pc:sldMkLst>
          <pc:docMk/>
          <pc:sldMk cId="0" sldId="262"/>
        </pc:sldMkLst>
        <pc:spChg chg="mod">
          <ac:chgData name="CHOON YUE HUA" userId="4620a822-4c29-412a-a702-e22b71539534" providerId="ADAL" clId="{3BDD33FA-6395-4C6D-B385-6D70FCB26D67}" dt="2024-04-20T05:48:32.915" v="245" actId="1076"/>
          <ac:spMkLst>
            <pc:docMk/>
            <pc:sldMk cId="0" sldId="262"/>
            <ac:spMk id="462" creationId="{00000000-0000-0000-0000-000000000000}"/>
          </ac:spMkLst>
        </pc:spChg>
        <pc:spChg chg="mod">
          <ac:chgData name="CHOON YUE HUA" userId="4620a822-4c29-412a-a702-e22b71539534" providerId="ADAL" clId="{3BDD33FA-6395-4C6D-B385-6D70FCB26D67}" dt="2024-04-20T08:07:34.001" v="1114" actId="14100"/>
          <ac:spMkLst>
            <pc:docMk/>
            <pc:sldMk cId="0" sldId="262"/>
            <ac:spMk id="463" creationId="{00000000-0000-0000-0000-000000000000}"/>
          </ac:spMkLst>
        </pc:spChg>
        <pc:grpChg chg="mod">
          <ac:chgData name="CHOON YUE HUA" userId="4620a822-4c29-412a-a702-e22b71539534" providerId="ADAL" clId="{3BDD33FA-6395-4C6D-B385-6D70FCB26D67}" dt="2024-04-20T08:07:38.279" v="1115" actId="1076"/>
          <ac:grpSpMkLst>
            <pc:docMk/>
            <pc:sldMk cId="0" sldId="262"/>
            <ac:grpSpMk id="464" creationId="{00000000-0000-0000-0000-000000000000}"/>
          </ac:grpSpMkLst>
        </pc:grpChg>
      </pc:sldChg>
      <pc:sldChg chg="addSp delSp modSp mod">
        <pc:chgData name="CHOON YUE HUA" userId="4620a822-4c29-412a-a702-e22b71539534" providerId="ADAL" clId="{3BDD33FA-6395-4C6D-B385-6D70FCB26D67}" dt="2024-04-20T08:06:59.585" v="1108" actId="14100"/>
        <pc:sldMkLst>
          <pc:docMk/>
          <pc:sldMk cId="0" sldId="270"/>
        </pc:sldMkLst>
        <pc:spChg chg="add del mod">
          <ac:chgData name="CHOON YUE HUA" userId="4620a822-4c29-412a-a702-e22b71539534" providerId="ADAL" clId="{3BDD33FA-6395-4C6D-B385-6D70FCB26D67}" dt="2024-04-20T08:04:23.939" v="1064" actId="478"/>
          <ac:spMkLst>
            <pc:docMk/>
            <pc:sldMk cId="0" sldId="270"/>
            <ac:spMk id="2" creationId="{4B2550B7-59EC-11F5-D10C-3A2ED5B5BE8F}"/>
          </ac:spMkLst>
        </pc:spChg>
        <pc:spChg chg="mod">
          <ac:chgData name="CHOON YUE HUA" userId="4620a822-4c29-412a-a702-e22b71539534" providerId="ADAL" clId="{3BDD33FA-6395-4C6D-B385-6D70FCB26D67}" dt="2024-04-20T08:05:19.001" v="1083" actId="1076"/>
          <ac:spMkLst>
            <pc:docMk/>
            <pc:sldMk cId="0" sldId="270"/>
            <ac:spMk id="7" creationId="{51283620-88C4-5847-E0B1-EF5B8075F93C}"/>
          </ac:spMkLst>
        </pc:spChg>
        <pc:spChg chg="mod">
          <ac:chgData name="CHOON YUE HUA" userId="4620a822-4c29-412a-a702-e22b71539534" providerId="ADAL" clId="{3BDD33FA-6395-4C6D-B385-6D70FCB26D67}" dt="2024-04-20T08:06:59.585" v="1108" actId="14100"/>
          <ac:spMkLst>
            <pc:docMk/>
            <pc:sldMk cId="0" sldId="270"/>
            <ac:spMk id="666" creationId="{00000000-0000-0000-0000-000000000000}"/>
          </ac:spMkLst>
        </pc:spChg>
        <pc:picChg chg="add del mod">
          <ac:chgData name="CHOON YUE HUA" userId="4620a822-4c29-412a-a702-e22b71539534" providerId="ADAL" clId="{3BDD33FA-6395-4C6D-B385-6D70FCB26D67}" dt="2024-04-20T08:04:24.588" v="1065" actId="478"/>
          <ac:picMkLst>
            <pc:docMk/>
            <pc:sldMk cId="0" sldId="270"/>
            <ac:picMk id="4" creationId="{484220F5-655F-E7B3-71BE-E2C8856771CC}"/>
          </ac:picMkLst>
        </pc:picChg>
        <pc:picChg chg="add mod">
          <ac:chgData name="CHOON YUE HUA" userId="4620a822-4c29-412a-a702-e22b71539534" providerId="ADAL" clId="{3BDD33FA-6395-4C6D-B385-6D70FCB26D67}" dt="2024-04-20T08:05:33.868" v="1087" actId="1076"/>
          <ac:picMkLst>
            <pc:docMk/>
            <pc:sldMk cId="0" sldId="270"/>
            <ac:picMk id="6" creationId="{676FDDDF-DBDA-9361-91C4-117FA3EDB3DF}"/>
          </ac:picMkLst>
        </pc:picChg>
        <pc:picChg chg="add mod">
          <ac:chgData name="CHOON YUE HUA" userId="4620a822-4c29-412a-a702-e22b71539534" providerId="ADAL" clId="{3BDD33FA-6395-4C6D-B385-6D70FCB26D67}" dt="2024-04-20T08:05:29.974" v="1086" actId="1076"/>
          <ac:picMkLst>
            <pc:docMk/>
            <pc:sldMk cId="0" sldId="270"/>
            <ac:picMk id="9" creationId="{C21FF973-589F-1804-CA31-B9C82964A140}"/>
          </ac:picMkLst>
        </pc:picChg>
      </pc:sldChg>
      <pc:sldChg chg="addSp delSp modSp mod">
        <pc:chgData name="CHOON YUE HUA" userId="4620a822-4c29-412a-a702-e22b71539534" providerId="ADAL" clId="{3BDD33FA-6395-4C6D-B385-6D70FCB26D67}" dt="2024-04-07T16:08:27.412" v="62" actId="478"/>
        <pc:sldMkLst>
          <pc:docMk/>
          <pc:sldMk cId="0" sldId="279"/>
        </pc:sldMkLst>
        <pc:spChg chg="add mod">
          <ac:chgData name="CHOON YUE HUA" userId="4620a822-4c29-412a-a702-e22b71539534" providerId="ADAL" clId="{3BDD33FA-6395-4C6D-B385-6D70FCB26D67}" dt="2024-04-07T16:06:54.463" v="59" actId="20577"/>
          <ac:spMkLst>
            <pc:docMk/>
            <pc:sldMk cId="0" sldId="279"/>
            <ac:spMk id="2" creationId="{BDF58DFB-24E3-9CCF-A42B-362C9BBF2E4B}"/>
          </ac:spMkLst>
        </pc:spChg>
        <pc:spChg chg="mod">
          <ac:chgData name="CHOON YUE HUA" userId="4620a822-4c29-412a-a702-e22b71539534" providerId="ADAL" clId="{3BDD33FA-6395-4C6D-B385-6D70FCB26D67}" dt="2024-04-07T16:05:48.042" v="26" actId="20577"/>
          <ac:spMkLst>
            <pc:docMk/>
            <pc:sldMk cId="0" sldId="279"/>
            <ac:spMk id="928" creationId="{00000000-0000-0000-0000-000000000000}"/>
          </ac:spMkLst>
        </pc:spChg>
        <pc:graphicFrameChg chg="add del mod modGraphic">
          <ac:chgData name="CHOON YUE HUA" userId="4620a822-4c29-412a-a702-e22b71539534" providerId="ADAL" clId="{3BDD33FA-6395-4C6D-B385-6D70FCB26D67}" dt="2024-04-07T16:08:27.412" v="62" actId="478"/>
          <ac:graphicFrameMkLst>
            <pc:docMk/>
            <pc:sldMk cId="0" sldId="279"/>
            <ac:graphicFrameMk id="3" creationId="{C97E3820-C3B0-DBC8-D401-8FEACD7D4B7D}"/>
          </ac:graphicFrameMkLst>
        </pc:graphicFrameChg>
        <pc:graphicFrameChg chg="del">
          <ac:chgData name="CHOON YUE HUA" userId="4620a822-4c29-412a-a702-e22b71539534" providerId="ADAL" clId="{3BDD33FA-6395-4C6D-B385-6D70FCB26D67}" dt="2024-04-07T16:06:27.767" v="27" actId="478"/>
          <ac:graphicFrameMkLst>
            <pc:docMk/>
            <pc:sldMk cId="0" sldId="279"/>
            <ac:graphicFrameMk id="929" creationId="{00000000-0000-0000-0000-000000000000}"/>
          </ac:graphicFrameMkLst>
        </pc:graphicFrameChg>
      </pc:sldChg>
      <pc:sldChg chg="modSp mod">
        <pc:chgData name="CHOON YUE HUA" userId="4620a822-4c29-412a-a702-e22b71539534" providerId="ADAL" clId="{3BDD33FA-6395-4C6D-B385-6D70FCB26D67}" dt="2024-04-20T08:41:09.934" v="1389" actId="20577"/>
        <pc:sldMkLst>
          <pc:docMk/>
          <pc:sldMk cId="0" sldId="280"/>
        </pc:sldMkLst>
        <pc:spChg chg="mod">
          <ac:chgData name="CHOON YUE HUA" userId="4620a822-4c29-412a-a702-e22b71539534" providerId="ADAL" clId="{3BDD33FA-6395-4C6D-B385-6D70FCB26D67}" dt="2024-04-20T08:41:09.934" v="1389" actId="20577"/>
          <ac:spMkLst>
            <pc:docMk/>
            <pc:sldMk cId="0" sldId="280"/>
            <ac:spMk id="4" creationId="{321C00FD-D6EA-E6FF-C233-099021527B22}"/>
          </ac:spMkLst>
        </pc:spChg>
        <pc:spChg chg="mod">
          <ac:chgData name="CHOON YUE HUA" userId="4620a822-4c29-412a-a702-e22b71539534" providerId="ADAL" clId="{3BDD33FA-6395-4C6D-B385-6D70FCB26D67}" dt="2024-04-20T08:08:07.770" v="1124" actId="403"/>
          <ac:spMkLst>
            <pc:docMk/>
            <pc:sldMk cId="0" sldId="280"/>
            <ac:spMk id="6" creationId="{37D867A6-EAE7-5D9A-25C8-2639DFC136B2}"/>
          </ac:spMkLst>
        </pc:spChg>
        <pc:spChg chg="mod">
          <ac:chgData name="CHOON YUE HUA" userId="4620a822-4c29-412a-a702-e22b71539534" providerId="ADAL" clId="{3BDD33FA-6395-4C6D-B385-6D70FCB26D67}" dt="2024-04-20T08:08:04.395" v="1123" actId="1076"/>
          <ac:spMkLst>
            <pc:docMk/>
            <pc:sldMk cId="0" sldId="280"/>
            <ac:spMk id="942" creationId="{00000000-0000-0000-0000-000000000000}"/>
          </ac:spMkLst>
        </pc:spChg>
      </pc:sldChg>
      <pc:sldChg chg="modSp mod">
        <pc:chgData name="CHOON YUE HUA" userId="4620a822-4c29-412a-a702-e22b71539534" providerId="ADAL" clId="{3BDD33FA-6395-4C6D-B385-6D70FCB26D67}" dt="2024-04-20T08:48:10.126" v="1413" actId="20577"/>
        <pc:sldMkLst>
          <pc:docMk/>
          <pc:sldMk cId="1015235787" sldId="313"/>
        </pc:sldMkLst>
        <pc:spChg chg="mod">
          <ac:chgData name="CHOON YUE HUA" userId="4620a822-4c29-412a-a702-e22b71539534" providerId="ADAL" clId="{3BDD33FA-6395-4C6D-B385-6D70FCB26D67}" dt="2024-04-20T08:48:10.126" v="1413" actId="20577"/>
          <ac:spMkLst>
            <pc:docMk/>
            <pc:sldMk cId="1015235787" sldId="313"/>
            <ac:spMk id="487" creationId="{00000000-0000-0000-0000-000000000000}"/>
          </ac:spMkLst>
        </pc:spChg>
        <pc:graphicFrameChg chg="mod modGraphic">
          <ac:chgData name="CHOON YUE HUA" userId="4620a822-4c29-412a-a702-e22b71539534" providerId="ADAL" clId="{3BDD33FA-6395-4C6D-B385-6D70FCB26D67}" dt="2024-04-20T08:48:03.175" v="1392" actId="1076"/>
          <ac:graphicFrameMkLst>
            <pc:docMk/>
            <pc:sldMk cId="1015235787" sldId="313"/>
            <ac:graphicFrameMk id="3" creationId="{2C3E2F8F-8395-09D8-1C76-663C739DF5E7}"/>
          </ac:graphicFrameMkLst>
        </pc:graphicFrameChg>
      </pc:sldChg>
      <pc:sldChg chg="addSp modSp mod">
        <pc:chgData name="CHOON YUE HUA" userId="4620a822-4c29-412a-a702-e22b71539534" providerId="ADAL" clId="{3BDD33FA-6395-4C6D-B385-6D70FCB26D67}" dt="2024-04-20T08:49:14.883" v="1450" actId="1076"/>
        <pc:sldMkLst>
          <pc:docMk/>
          <pc:sldMk cId="1059041998" sldId="314"/>
        </pc:sldMkLst>
        <pc:spChg chg="add mod">
          <ac:chgData name="CHOON YUE HUA" userId="4620a822-4c29-412a-a702-e22b71539534" providerId="ADAL" clId="{3BDD33FA-6395-4C6D-B385-6D70FCB26D67}" dt="2024-04-20T08:49:14.883" v="1450" actId="1076"/>
          <ac:spMkLst>
            <pc:docMk/>
            <pc:sldMk cId="1059041998" sldId="314"/>
            <ac:spMk id="2" creationId="{E9731358-878D-62FD-499B-8471FF783B38}"/>
          </ac:spMkLst>
        </pc:spChg>
        <pc:spChg chg="mod">
          <ac:chgData name="CHOON YUE HUA" userId="4620a822-4c29-412a-a702-e22b71539534" providerId="ADAL" clId="{3BDD33FA-6395-4C6D-B385-6D70FCB26D67}" dt="2024-04-20T08:48:44.752" v="1415" actId="1076"/>
          <ac:spMkLst>
            <pc:docMk/>
            <pc:sldMk cId="1059041998" sldId="314"/>
            <ac:spMk id="4" creationId="{6D057D80-6D39-6178-04A0-1BE9622874FF}"/>
          </ac:spMkLst>
        </pc:spChg>
        <pc:spChg chg="mod">
          <ac:chgData name="CHOON YUE HUA" userId="4620a822-4c29-412a-a702-e22b71539534" providerId="ADAL" clId="{3BDD33FA-6395-4C6D-B385-6D70FCB26D67}" dt="2024-04-20T08:48:49.246" v="1420" actId="20577"/>
          <ac:spMkLst>
            <pc:docMk/>
            <pc:sldMk cId="1059041998" sldId="314"/>
            <ac:spMk id="5" creationId="{A037D97C-62D0-E5FA-44E8-6A11A3E93B60}"/>
          </ac:spMkLst>
        </pc:spChg>
      </pc:sldChg>
      <pc:sldChg chg="modSp new del mod">
        <pc:chgData name="CHOON YUE HUA" userId="4620a822-4c29-412a-a702-e22b71539534" providerId="ADAL" clId="{3BDD33FA-6395-4C6D-B385-6D70FCB26D67}" dt="2024-04-20T07:05:19.697" v="635" actId="47"/>
        <pc:sldMkLst>
          <pc:docMk/>
          <pc:sldMk cId="1474046297" sldId="322"/>
        </pc:sldMkLst>
        <pc:spChg chg="mod">
          <ac:chgData name="CHOON YUE HUA" userId="4620a822-4c29-412a-a702-e22b71539534" providerId="ADAL" clId="{3BDD33FA-6395-4C6D-B385-6D70FCB26D67}" dt="2024-04-20T06:18:40.197" v="622"/>
          <ac:spMkLst>
            <pc:docMk/>
            <pc:sldMk cId="1474046297" sldId="322"/>
            <ac:spMk id="2" creationId="{193D595A-2D8A-2BFE-9543-DA6993095557}"/>
          </ac:spMkLst>
        </pc:spChg>
      </pc:sldChg>
      <pc:sldChg chg="addSp delSp modSp add mod ord">
        <pc:chgData name="CHOON YUE HUA" userId="4620a822-4c29-412a-a702-e22b71539534" providerId="ADAL" clId="{3BDD33FA-6395-4C6D-B385-6D70FCB26D67}" dt="2024-04-20T07:55:41.527" v="850" actId="1076"/>
        <pc:sldMkLst>
          <pc:docMk/>
          <pc:sldMk cId="2344984919" sldId="323"/>
        </pc:sldMkLst>
        <pc:spChg chg="add del mod">
          <ac:chgData name="CHOON YUE HUA" userId="4620a822-4c29-412a-a702-e22b71539534" providerId="ADAL" clId="{3BDD33FA-6395-4C6D-B385-6D70FCB26D67}" dt="2024-04-20T06:53:58.780" v="625" actId="478"/>
          <ac:spMkLst>
            <pc:docMk/>
            <pc:sldMk cId="2344984919" sldId="323"/>
            <ac:spMk id="3" creationId="{B61B2578-7DD6-9A44-9A51-98970CA7F9DE}"/>
          </ac:spMkLst>
        </pc:spChg>
        <pc:spChg chg="del">
          <ac:chgData name="CHOON YUE HUA" userId="4620a822-4c29-412a-a702-e22b71539534" providerId="ADAL" clId="{3BDD33FA-6395-4C6D-B385-6D70FCB26D67}" dt="2024-04-20T06:53:56.853" v="624" actId="478"/>
          <ac:spMkLst>
            <pc:docMk/>
            <pc:sldMk cId="2344984919" sldId="323"/>
            <ac:spMk id="666" creationId="{00000000-0000-0000-0000-000000000000}"/>
          </ac:spMkLst>
        </pc:spChg>
        <pc:picChg chg="add del mod">
          <ac:chgData name="CHOON YUE HUA" userId="4620a822-4c29-412a-a702-e22b71539534" providerId="ADAL" clId="{3BDD33FA-6395-4C6D-B385-6D70FCB26D67}" dt="2024-04-20T06:54:12.723" v="631" actId="478"/>
          <ac:picMkLst>
            <pc:docMk/>
            <pc:sldMk cId="2344984919" sldId="323"/>
            <ac:picMk id="5" creationId="{6291DAF8-E8CE-BA01-5A89-DABB2CE19E20}"/>
          </ac:picMkLst>
        </pc:picChg>
        <pc:picChg chg="add del mod">
          <ac:chgData name="CHOON YUE HUA" userId="4620a822-4c29-412a-a702-e22b71539534" providerId="ADAL" clId="{3BDD33FA-6395-4C6D-B385-6D70FCB26D67}" dt="2024-04-20T07:05:24.115" v="636" actId="478"/>
          <ac:picMkLst>
            <pc:docMk/>
            <pc:sldMk cId="2344984919" sldId="323"/>
            <ac:picMk id="8" creationId="{C5B20343-C545-A7FD-0BDD-9B96C8C6B625}"/>
          </ac:picMkLst>
        </pc:picChg>
        <pc:picChg chg="add del mod">
          <ac:chgData name="CHOON YUE HUA" userId="4620a822-4c29-412a-a702-e22b71539534" providerId="ADAL" clId="{3BDD33FA-6395-4C6D-B385-6D70FCB26D67}" dt="2024-04-20T07:07:11.057" v="640" actId="478"/>
          <ac:picMkLst>
            <pc:docMk/>
            <pc:sldMk cId="2344984919" sldId="323"/>
            <ac:picMk id="10" creationId="{16C37AA9-1593-7F43-7386-7D2A313EA7CB}"/>
          </ac:picMkLst>
        </pc:picChg>
        <pc:picChg chg="add del mod">
          <ac:chgData name="CHOON YUE HUA" userId="4620a822-4c29-412a-a702-e22b71539534" providerId="ADAL" clId="{3BDD33FA-6395-4C6D-B385-6D70FCB26D67}" dt="2024-04-20T07:08:44.321" v="643" actId="478"/>
          <ac:picMkLst>
            <pc:docMk/>
            <pc:sldMk cId="2344984919" sldId="323"/>
            <ac:picMk id="12" creationId="{515606FB-B3F8-4B3A-23F6-FA1C6BADD9DB}"/>
          </ac:picMkLst>
        </pc:picChg>
        <pc:picChg chg="add mod">
          <ac:chgData name="CHOON YUE HUA" userId="4620a822-4c29-412a-a702-e22b71539534" providerId="ADAL" clId="{3BDD33FA-6395-4C6D-B385-6D70FCB26D67}" dt="2024-04-20T07:55:41.527" v="850" actId="1076"/>
          <ac:picMkLst>
            <pc:docMk/>
            <pc:sldMk cId="2344984919" sldId="323"/>
            <ac:picMk id="14" creationId="{A8D863CE-988F-14CC-43D3-5289B5B687BC}"/>
          </ac:picMkLst>
        </pc:picChg>
      </pc:sldChg>
      <pc:sldChg chg="addSp delSp modSp add mod">
        <pc:chgData name="CHOON YUE HUA" userId="4620a822-4c29-412a-a702-e22b71539534" providerId="ADAL" clId="{3BDD33FA-6395-4C6D-B385-6D70FCB26D67}" dt="2024-04-20T08:21:54.925" v="1162" actId="14100"/>
        <pc:sldMkLst>
          <pc:docMk/>
          <pc:sldMk cId="2790568776" sldId="324"/>
        </pc:sldMkLst>
        <pc:spChg chg="mod">
          <ac:chgData name="CHOON YUE HUA" userId="4620a822-4c29-412a-a702-e22b71539534" providerId="ADAL" clId="{3BDD33FA-6395-4C6D-B385-6D70FCB26D67}" dt="2024-04-20T08:21:54.925" v="1162" actId="14100"/>
          <ac:spMkLst>
            <pc:docMk/>
            <pc:sldMk cId="2790568776" sldId="324"/>
            <ac:spMk id="2" creationId="{4B2550B7-59EC-11F5-D10C-3A2ED5B5BE8F}"/>
          </ac:spMkLst>
        </pc:spChg>
        <pc:spChg chg="add del mod">
          <ac:chgData name="CHOON YUE HUA" userId="4620a822-4c29-412a-a702-e22b71539534" providerId="ADAL" clId="{3BDD33FA-6395-4C6D-B385-6D70FCB26D67}" dt="2024-04-20T08:05:49.692" v="1091" actId="478"/>
          <ac:spMkLst>
            <pc:docMk/>
            <pc:sldMk cId="2790568776" sldId="324"/>
            <ac:spMk id="5" creationId="{39CAD406-A575-ADA4-C30E-0D4CB79556CA}"/>
          </ac:spMkLst>
        </pc:spChg>
        <pc:spChg chg="del mod">
          <ac:chgData name="CHOON YUE HUA" userId="4620a822-4c29-412a-a702-e22b71539534" providerId="ADAL" clId="{3BDD33FA-6395-4C6D-B385-6D70FCB26D67}" dt="2024-04-20T08:05:48.019" v="1090" actId="478"/>
          <ac:spMkLst>
            <pc:docMk/>
            <pc:sldMk cId="2790568776" sldId="324"/>
            <ac:spMk id="666" creationId="{00000000-0000-0000-0000-000000000000}"/>
          </ac:spMkLst>
        </pc:spChg>
        <pc:picChg chg="mod">
          <ac:chgData name="CHOON YUE HUA" userId="4620a822-4c29-412a-a702-e22b71539534" providerId="ADAL" clId="{3BDD33FA-6395-4C6D-B385-6D70FCB26D67}" dt="2024-04-20T08:07:06.796" v="1111" actId="1076"/>
          <ac:picMkLst>
            <pc:docMk/>
            <pc:sldMk cId="2790568776" sldId="324"/>
            <ac:picMk id="4" creationId="{484220F5-655F-E7B3-71BE-E2C8856771CC}"/>
          </ac:picMkLst>
        </pc:picChg>
        <pc:picChg chg="del">
          <ac:chgData name="CHOON YUE HUA" userId="4620a822-4c29-412a-a702-e22b71539534" providerId="ADAL" clId="{3BDD33FA-6395-4C6D-B385-6D70FCB26D67}" dt="2024-04-20T08:05:50.378" v="1092" actId="478"/>
          <ac:picMkLst>
            <pc:docMk/>
            <pc:sldMk cId="2790568776" sldId="324"/>
            <ac:picMk id="6" creationId="{676FDDDF-DBDA-9361-91C4-117FA3EDB3DF}"/>
          </ac:picMkLst>
        </pc:picChg>
      </pc:sldChg>
    </pc:docChg>
  </pc:docChgLst>
  <pc:docChgLst>
    <pc:chgData name="NUR HIDAYAH BINTI AHMAD SHAFII" userId="S::22120931@siswa365.um.edu.my::b08556eb-61e3-42cd-b898-62ace650678a" providerId="AD" clId="Web-{B7EF0884-8ADB-3E70-3F6D-CE7F09F9B67C}"/>
    <pc:docChg chg="delSld modSld">
      <pc:chgData name="NUR HIDAYAH BINTI AHMAD SHAFII" userId="S::22120931@siswa365.um.edu.my::b08556eb-61e3-42cd-b898-62ace650678a" providerId="AD" clId="Web-{B7EF0884-8ADB-3E70-3F6D-CE7F09F9B67C}" dt="2024-04-23T07:58:15.006" v="12"/>
      <pc:docMkLst>
        <pc:docMk/>
      </pc:docMkLst>
      <pc:sldChg chg="modSp">
        <pc:chgData name="NUR HIDAYAH BINTI AHMAD SHAFII" userId="S::22120931@siswa365.um.edu.my::b08556eb-61e3-42cd-b898-62ace650678a" providerId="AD" clId="Web-{B7EF0884-8ADB-3E70-3F6D-CE7F09F9B67C}" dt="2024-04-23T07:49:16.556" v="1" actId="20577"/>
        <pc:sldMkLst>
          <pc:docMk/>
          <pc:sldMk cId="0" sldId="256"/>
        </pc:sldMkLst>
        <pc:spChg chg="mod">
          <ac:chgData name="NUR HIDAYAH BINTI AHMAD SHAFII" userId="S::22120931@siswa365.um.edu.my::b08556eb-61e3-42cd-b898-62ace650678a" providerId="AD" clId="Web-{B7EF0884-8ADB-3E70-3F6D-CE7F09F9B67C}" dt="2024-04-23T07:49:16.556" v="1" actId="20577"/>
          <ac:spMkLst>
            <pc:docMk/>
            <pc:sldMk cId="0" sldId="256"/>
            <ac:spMk id="345" creationId="{00000000-0000-0000-0000-000000000000}"/>
          </ac:spMkLst>
        </pc:spChg>
      </pc:sldChg>
      <pc:sldChg chg="modSp">
        <pc:chgData name="NUR HIDAYAH BINTI AHMAD SHAFII" userId="S::22120931@siswa365.um.edu.my::b08556eb-61e3-42cd-b898-62ace650678a" providerId="AD" clId="Web-{B7EF0884-8ADB-3E70-3F6D-CE7F09F9B67C}" dt="2024-04-23T07:58:13.381" v="11" actId="20577"/>
        <pc:sldMkLst>
          <pc:docMk/>
          <pc:sldMk cId="1177544511" sldId="333"/>
        </pc:sldMkLst>
        <pc:spChg chg="mod">
          <ac:chgData name="NUR HIDAYAH BINTI AHMAD SHAFII" userId="S::22120931@siswa365.um.edu.my::b08556eb-61e3-42cd-b898-62ace650678a" providerId="AD" clId="Web-{B7EF0884-8ADB-3E70-3F6D-CE7F09F9B67C}" dt="2024-04-23T07:58:13.381" v="11" actId="20577"/>
          <ac:spMkLst>
            <pc:docMk/>
            <pc:sldMk cId="1177544511" sldId="333"/>
            <ac:spMk id="8" creationId="{1E272772-CDDE-CCE1-C388-C28E2778E4A8}"/>
          </ac:spMkLst>
        </pc:spChg>
      </pc:sldChg>
      <pc:sldChg chg="del">
        <pc:chgData name="NUR HIDAYAH BINTI AHMAD SHAFII" userId="S::22120931@siswa365.um.edu.my::b08556eb-61e3-42cd-b898-62ace650678a" providerId="AD" clId="Web-{B7EF0884-8ADB-3E70-3F6D-CE7F09F9B67C}" dt="2024-04-23T07:58:15.006" v="12"/>
        <pc:sldMkLst>
          <pc:docMk/>
          <pc:sldMk cId="3924494374" sldId="334"/>
        </pc:sldMkLst>
      </pc:sldChg>
    </pc:docChg>
  </pc:docChgLst>
  <pc:docChgLst>
    <pc:chgData name="NUR HIDAYAH BINTI AHMAD SHAFII" userId="S::22120931@siswa365.um.edu.my::b08556eb-61e3-42cd-b898-62ace650678a" providerId="AD" clId="Web-{48A48E95-E2D5-78B4-DCD6-916B11A8F59E}"/>
    <pc:docChg chg="addSld modSld">
      <pc:chgData name="NUR HIDAYAH BINTI AHMAD SHAFII" userId="S::22120931@siswa365.um.edu.my::b08556eb-61e3-42cd-b898-62ace650678a" providerId="AD" clId="Web-{48A48E95-E2D5-78B4-DCD6-916B11A8F59E}" dt="2024-04-21T10:11:42.971" v="127" actId="20577"/>
      <pc:docMkLst>
        <pc:docMk/>
      </pc:docMkLst>
      <pc:sldChg chg="addSp delSp modSp add replId">
        <pc:chgData name="NUR HIDAYAH BINTI AHMAD SHAFII" userId="S::22120931@siswa365.um.edu.my::b08556eb-61e3-42cd-b898-62ace650678a" providerId="AD" clId="Web-{48A48E95-E2D5-78B4-DCD6-916B11A8F59E}" dt="2024-04-21T10:11:42.971" v="127" actId="20577"/>
        <pc:sldMkLst>
          <pc:docMk/>
          <pc:sldMk cId="3871878368" sldId="332"/>
        </pc:sldMkLst>
        <pc:spChg chg="add del mod">
          <ac:chgData name="NUR HIDAYAH BINTI AHMAD SHAFII" userId="S::22120931@siswa365.um.edu.my::b08556eb-61e3-42cd-b898-62ace650678a" providerId="AD" clId="Web-{48A48E95-E2D5-78B4-DCD6-916B11A8F59E}" dt="2024-04-21T10:03:23.440" v="19"/>
          <ac:spMkLst>
            <pc:docMk/>
            <pc:sldMk cId="3871878368" sldId="332"/>
            <ac:spMk id="4" creationId="{9851BBE8-5D51-32E0-C79A-D44BC7C37E1B}"/>
          </ac:spMkLst>
        </pc:spChg>
        <pc:spChg chg="mod">
          <ac:chgData name="NUR HIDAYAH BINTI AHMAD SHAFII" userId="S::22120931@siswa365.um.edu.my::b08556eb-61e3-42cd-b898-62ace650678a" providerId="AD" clId="Web-{48A48E95-E2D5-78B4-DCD6-916B11A8F59E}" dt="2024-04-21T10:02:49.658" v="10" actId="20577"/>
          <ac:spMkLst>
            <pc:docMk/>
            <pc:sldMk cId="3871878368" sldId="332"/>
            <ac:spMk id="5" creationId="{7EB699C8-937F-B837-7219-8CEF12507A67}"/>
          </ac:spMkLst>
        </pc:spChg>
        <pc:spChg chg="add mod">
          <ac:chgData name="NUR HIDAYAH BINTI AHMAD SHAFII" userId="S::22120931@siswa365.um.edu.my::b08556eb-61e3-42cd-b898-62ace650678a" providerId="AD" clId="Web-{48A48E95-E2D5-78B4-DCD6-916B11A8F59E}" dt="2024-04-21T10:11:42.971" v="127" actId="20577"/>
          <ac:spMkLst>
            <pc:docMk/>
            <pc:sldMk cId="3871878368" sldId="332"/>
            <ac:spMk id="8" creationId="{1E272772-CDDE-CCE1-C388-C28E2778E4A8}"/>
          </ac:spMkLst>
        </pc:spChg>
        <pc:spChg chg="del">
          <ac:chgData name="NUR HIDAYAH BINTI AHMAD SHAFII" userId="S::22120931@siswa365.um.edu.my::b08556eb-61e3-42cd-b898-62ace650678a" providerId="AD" clId="Web-{48A48E95-E2D5-78B4-DCD6-916B11A8F59E}" dt="2024-04-21T10:02:43.017" v="3"/>
          <ac:spMkLst>
            <pc:docMk/>
            <pc:sldMk cId="3871878368" sldId="332"/>
            <ac:spMk id="487" creationId="{00000000-0000-0000-0000-000000000000}"/>
          </ac:spMkLst>
        </pc:spChg>
        <pc:graphicFrameChg chg="add del mod modGraphic">
          <ac:chgData name="NUR HIDAYAH BINTI AHMAD SHAFII" userId="S::22120931@siswa365.um.edu.my::b08556eb-61e3-42cd-b898-62ace650678a" providerId="AD" clId="Web-{48A48E95-E2D5-78B4-DCD6-916B11A8F59E}" dt="2024-04-21T10:04:45.130" v="40"/>
          <ac:graphicFrameMkLst>
            <pc:docMk/>
            <pc:sldMk cId="3871878368" sldId="332"/>
            <ac:graphicFrameMk id="6" creationId="{10035C88-B44B-D0EF-C69C-27BCD07A7617}"/>
          </ac:graphicFrameMkLst>
        </pc:graphicFrameChg>
        <pc:picChg chg="del">
          <ac:chgData name="NUR HIDAYAH BINTI AHMAD SHAFII" userId="S::22120931@siswa365.um.edu.my::b08556eb-61e3-42cd-b898-62ace650678a" providerId="AD" clId="Web-{48A48E95-E2D5-78B4-DCD6-916B11A8F59E}" dt="2024-04-21T10:02:38.579" v="1"/>
          <ac:picMkLst>
            <pc:docMk/>
            <pc:sldMk cId="3871878368" sldId="332"/>
            <ac:picMk id="2" creationId="{B578F9AF-8650-4603-6017-51E60BC11B5F}"/>
          </ac:picMkLst>
        </pc:picChg>
        <pc:picChg chg="del">
          <ac:chgData name="NUR HIDAYAH BINTI AHMAD SHAFII" userId="S::22120931@siswa365.um.edu.my::b08556eb-61e3-42cd-b898-62ace650678a" providerId="AD" clId="Web-{48A48E95-E2D5-78B4-DCD6-916B11A8F59E}" dt="2024-04-21T10:02:40.564" v="2"/>
          <ac:picMkLst>
            <pc:docMk/>
            <pc:sldMk cId="3871878368" sldId="332"/>
            <ac:picMk id="7" creationId="{7192B83A-5E18-A173-A1DD-B196408EF0AA}"/>
          </ac:picMkLst>
        </pc:picChg>
      </pc:sldChg>
      <pc:sldChg chg="modSp add replId">
        <pc:chgData name="NUR HIDAYAH BINTI AHMAD SHAFII" userId="S::22120931@siswa365.um.edu.my::b08556eb-61e3-42cd-b898-62ace650678a" providerId="AD" clId="Web-{48A48E95-E2D5-78B4-DCD6-916B11A8F59E}" dt="2024-04-21T10:11:16.986" v="118" actId="20577"/>
        <pc:sldMkLst>
          <pc:docMk/>
          <pc:sldMk cId="1177544511" sldId="333"/>
        </pc:sldMkLst>
        <pc:spChg chg="mod">
          <ac:chgData name="NUR HIDAYAH BINTI AHMAD SHAFII" userId="S::22120931@siswa365.um.edu.my::b08556eb-61e3-42cd-b898-62ace650678a" providerId="AD" clId="Web-{48A48E95-E2D5-78B4-DCD6-916B11A8F59E}" dt="2024-04-21T10:11:16.986" v="118" actId="20577"/>
          <ac:spMkLst>
            <pc:docMk/>
            <pc:sldMk cId="1177544511" sldId="333"/>
            <ac:spMk id="8" creationId="{1E272772-CDDE-CCE1-C388-C28E2778E4A8}"/>
          </ac:spMkLst>
        </pc:spChg>
      </pc:sldChg>
      <pc:sldChg chg="modSp add replId">
        <pc:chgData name="NUR HIDAYAH BINTI AHMAD SHAFII" userId="S::22120931@siswa365.um.edu.my::b08556eb-61e3-42cd-b898-62ace650678a" providerId="AD" clId="Web-{48A48E95-E2D5-78B4-DCD6-916B11A8F59E}" dt="2024-04-21T10:11:26.346" v="124" actId="20577"/>
        <pc:sldMkLst>
          <pc:docMk/>
          <pc:sldMk cId="3924494374" sldId="334"/>
        </pc:sldMkLst>
        <pc:spChg chg="mod">
          <ac:chgData name="NUR HIDAYAH BINTI AHMAD SHAFII" userId="S::22120931@siswa365.um.edu.my::b08556eb-61e3-42cd-b898-62ace650678a" providerId="AD" clId="Web-{48A48E95-E2D5-78B4-DCD6-916B11A8F59E}" dt="2024-04-21T10:11:26.346" v="124" actId="20577"/>
          <ac:spMkLst>
            <pc:docMk/>
            <pc:sldMk cId="3924494374" sldId="334"/>
            <ac:spMk id="8" creationId="{1E272772-CDDE-CCE1-C388-C28E2778E4A8}"/>
          </ac:spMkLst>
        </pc:spChg>
      </pc:sldChg>
    </pc:docChg>
  </pc:docChgLst>
  <pc:docChgLst>
    <pc:chgData name="DUAN XUANRUI" userId="S::22099265@siswa365.um.edu.my::3366e6b2-ac3e-478d-a3a6-2bb2f500fa5f" providerId="AD" clId="Web-{80BD5F4C-9E47-D30A-CC3F-E92E3BB85824}"/>
    <pc:docChg chg="addSld delSld modSld">
      <pc:chgData name="DUAN XUANRUI" userId="S::22099265@siswa365.um.edu.my::3366e6b2-ac3e-478d-a3a6-2bb2f500fa5f" providerId="AD" clId="Web-{80BD5F4C-9E47-D30A-CC3F-E92E3BB85824}" dt="2024-04-16T10:00:53.353" v="325" actId="1076"/>
      <pc:docMkLst>
        <pc:docMk/>
      </pc:docMkLst>
      <pc:sldChg chg="addSp delSp modSp">
        <pc:chgData name="DUAN XUANRUI" userId="S::22099265@siswa365.um.edu.my::3366e6b2-ac3e-478d-a3a6-2bb2f500fa5f" providerId="AD" clId="Web-{80BD5F4C-9E47-D30A-CC3F-E92E3BB85824}" dt="2024-04-16T10:00:53.353" v="325" actId="1076"/>
        <pc:sldMkLst>
          <pc:docMk/>
          <pc:sldMk cId="1614599013" sldId="318"/>
        </pc:sldMkLst>
        <pc:spChg chg="add del mod">
          <ac:chgData name="DUAN XUANRUI" userId="S::22099265@siswa365.um.edu.my::3366e6b2-ac3e-478d-a3a6-2bb2f500fa5f" providerId="AD" clId="Web-{80BD5F4C-9E47-D30A-CC3F-E92E3BB85824}" dt="2024-04-16T09:47:04.279" v="75"/>
          <ac:spMkLst>
            <pc:docMk/>
            <pc:sldMk cId="1614599013" sldId="318"/>
            <ac:spMk id="2" creationId="{B8CC4155-CFA6-8303-BC54-CA1487F8AEFA}"/>
          </ac:spMkLst>
        </pc:spChg>
        <pc:spChg chg="del">
          <ac:chgData name="DUAN XUANRUI" userId="S::22099265@siswa365.um.edu.my::3366e6b2-ac3e-478d-a3a6-2bb2f500fa5f" providerId="AD" clId="Web-{80BD5F4C-9E47-D30A-CC3F-E92E3BB85824}" dt="2024-04-16T09:44:05.339" v="43"/>
          <ac:spMkLst>
            <pc:docMk/>
            <pc:sldMk cId="1614599013" sldId="318"/>
            <ac:spMk id="3" creationId="{81BBD509-BE48-9EB9-545C-DCE9AAFD4C11}"/>
          </ac:spMkLst>
        </pc:spChg>
        <pc:spChg chg="del">
          <ac:chgData name="DUAN XUANRUI" userId="S::22099265@siswa365.um.edu.my::3366e6b2-ac3e-478d-a3a6-2bb2f500fa5f" providerId="AD" clId="Web-{80BD5F4C-9E47-D30A-CC3F-E92E3BB85824}" dt="2024-04-16T09:45:59.169" v="60"/>
          <ac:spMkLst>
            <pc:docMk/>
            <pc:sldMk cId="1614599013" sldId="318"/>
            <ac:spMk id="7" creationId="{70C8A9C3-8FB1-F399-8DC3-DA095738BCF8}"/>
          </ac:spMkLst>
        </pc:spChg>
        <pc:spChg chg="del mod">
          <ac:chgData name="DUAN XUANRUI" userId="S::22099265@siswa365.um.edu.my::3366e6b2-ac3e-478d-a3a6-2bb2f500fa5f" providerId="AD" clId="Web-{80BD5F4C-9E47-D30A-CC3F-E92E3BB85824}" dt="2024-04-16T09:45:53.122" v="59"/>
          <ac:spMkLst>
            <pc:docMk/>
            <pc:sldMk cId="1614599013" sldId="318"/>
            <ac:spMk id="8" creationId="{4E71F40B-FF09-9090-050F-C690192F5F78}"/>
          </ac:spMkLst>
        </pc:spChg>
        <pc:spChg chg="add mod">
          <ac:chgData name="DUAN XUANRUI" userId="S::22099265@siswa365.um.edu.my::3366e6b2-ac3e-478d-a3a6-2bb2f500fa5f" providerId="AD" clId="Web-{80BD5F4C-9E47-D30A-CC3F-E92E3BB85824}" dt="2024-04-16T10:00:47.713" v="324" actId="20577"/>
          <ac:spMkLst>
            <pc:docMk/>
            <pc:sldMk cId="1614599013" sldId="318"/>
            <ac:spMk id="9" creationId="{A6EDC3ED-A81A-893C-AA70-0E6599CEC48D}"/>
          </ac:spMkLst>
        </pc:spChg>
        <pc:spChg chg="mod">
          <ac:chgData name="DUAN XUANRUI" userId="S::22099265@siswa365.um.edu.my::3366e6b2-ac3e-478d-a3a6-2bb2f500fa5f" providerId="AD" clId="Web-{80BD5F4C-9E47-D30A-CC3F-E92E3BB85824}" dt="2024-04-16T10:00:53.353" v="325" actId="1076"/>
          <ac:spMkLst>
            <pc:docMk/>
            <pc:sldMk cId="1614599013" sldId="318"/>
            <ac:spMk id="10" creationId="{3B2F55EA-5070-E868-A6AF-77620DD37CD9}"/>
          </ac:spMkLst>
        </pc:spChg>
        <pc:picChg chg="add mod">
          <ac:chgData name="DUAN XUANRUI" userId="S::22099265@siswa365.um.edu.my::3366e6b2-ac3e-478d-a3a6-2bb2f500fa5f" providerId="AD" clId="Web-{80BD5F4C-9E47-D30A-CC3F-E92E3BB85824}" dt="2024-04-16T09:47:11.873" v="76"/>
          <ac:picMkLst>
            <pc:docMk/>
            <pc:sldMk cId="1614599013" sldId="318"/>
            <ac:picMk id="4" creationId="{90D1F231-6FB2-9A43-A392-12DD42603DA6}"/>
          </ac:picMkLst>
        </pc:picChg>
        <pc:picChg chg="mod">
          <ac:chgData name="DUAN XUANRUI" userId="S::22099265@siswa365.um.edu.my::3366e6b2-ac3e-478d-a3a6-2bb2f500fa5f" providerId="AD" clId="Web-{80BD5F4C-9E47-D30A-CC3F-E92E3BB85824}" dt="2024-04-16T09:44:08.136" v="44" actId="1076"/>
          <ac:picMkLst>
            <pc:docMk/>
            <pc:sldMk cId="1614599013" sldId="318"/>
            <ac:picMk id="6" creationId="{E67D08CB-172A-5B75-56C4-497B770E977E}"/>
          </ac:picMkLst>
        </pc:picChg>
      </pc:sldChg>
      <pc:sldChg chg="delSp new del">
        <pc:chgData name="DUAN XUANRUI" userId="S::22099265@siswa365.um.edu.my::3366e6b2-ac3e-478d-a3a6-2bb2f500fa5f" providerId="AD" clId="Web-{80BD5F4C-9E47-D30A-CC3F-E92E3BB85824}" dt="2024-04-16T09:39:35.132" v="5"/>
        <pc:sldMkLst>
          <pc:docMk/>
          <pc:sldMk cId="3805201479" sldId="319"/>
        </pc:sldMkLst>
        <pc:spChg chg="del">
          <ac:chgData name="DUAN XUANRUI" userId="S::22099265@siswa365.um.edu.my::3366e6b2-ac3e-478d-a3a6-2bb2f500fa5f" providerId="AD" clId="Web-{80BD5F4C-9E47-D30A-CC3F-E92E3BB85824}" dt="2024-04-16T09:39:17.663" v="1"/>
          <ac:spMkLst>
            <pc:docMk/>
            <pc:sldMk cId="3805201479" sldId="319"/>
            <ac:spMk id="2" creationId="{F493363E-9B9D-3990-631D-3CD034490D73}"/>
          </ac:spMkLst>
        </pc:spChg>
        <pc:spChg chg="del">
          <ac:chgData name="DUAN XUANRUI" userId="S::22099265@siswa365.um.edu.my::3366e6b2-ac3e-478d-a3a6-2bb2f500fa5f" providerId="AD" clId="Web-{80BD5F4C-9E47-D30A-CC3F-E92E3BB85824}" dt="2024-04-16T09:39:20.429" v="3"/>
          <ac:spMkLst>
            <pc:docMk/>
            <pc:sldMk cId="3805201479" sldId="319"/>
            <ac:spMk id="3" creationId="{806B971F-F58F-F443-D179-073301774D70}"/>
          </ac:spMkLst>
        </pc:spChg>
        <pc:spChg chg="del">
          <ac:chgData name="DUAN XUANRUI" userId="S::22099265@siswa365.um.edu.my::3366e6b2-ac3e-478d-a3a6-2bb2f500fa5f" providerId="AD" clId="Web-{80BD5F4C-9E47-D30A-CC3F-E92E3BB85824}" dt="2024-04-16T09:39:18.898" v="2"/>
          <ac:spMkLst>
            <pc:docMk/>
            <pc:sldMk cId="3805201479" sldId="319"/>
            <ac:spMk id="4" creationId="{4723E14C-0FEA-2AF4-2D9C-6F1DEDFF8F67}"/>
          </ac:spMkLst>
        </pc:spChg>
      </pc:sldChg>
      <pc:sldChg chg="modSp add del replId">
        <pc:chgData name="DUAN XUANRUI" userId="S::22099265@siswa365.um.edu.my::3366e6b2-ac3e-478d-a3a6-2bb2f500fa5f" providerId="AD" clId="Web-{80BD5F4C-9E47-D30A-CC3F-E92E3BB85824}" dt="2024-04-16T09:42:37.338" v="33"/>
        <pc:sldMkLst>
          <pc:docMk/>
          <pc:sldMk cId="3516701212" sldId="320"/>
        </pc:sldMkLst>
        <pc:spChg chg="mod">
          <ac:chgData name="DUAN XUANRUI" userId="S::22099265@siswa365.um.edu.my::3366e6b2-ac3e-478d-a3a6-2bb2f500fa5f" providerId="AD" clId="Web-{80BD5F4C-9E47-D30A-CC3F-E92E3BB85824}" dt="2024-04-16T09:42:09.994" v="32" actId="20577"/>
          <ac:spMkLst>
            <pc:docMk/>
            <pc:sldMk cId="3516701212" sldId="320"/>
            <ac:spMk id="4" creationId="{29EE11E1-DCFB-0339-1BAF-96BE607C889A}"/>
          </ac:spMkLst>
        </pc:spChg>
      </pc:sldChg>
    </pc:docChg>
  </pc:docChgLst>
  <pc:docChgLst>
    <pc:chgData name="YANG DANDAN" userId="S::22112504@siswa365.um.edu.my::1f9cca42-5409-4015-be8f-0495415e7ff2" providerId="AD" clId="Web-{82427F70-DC93-0A85-8693-BA26B8803211}"/>
    <pc:docChg chg="modSld">
      <pc:chgData name="YANG DANDAN" userId="S::22112504@siswa365.um.edu.my::1f9cca42-5409-4015-be8f-0495415e7ff2" providerId="AD" clId="Web-{82427F70-DC93-0A85-8693-BA26B8803211}" dt="2024-04-21T06:32:16.010" v="1" actId="20577"/>
      <pc:docMkLst>
        <pc:docMk/>
      </pc:docMkLst>
      <pc:sldChg chg="modSp">
        <pc:chgData name="YANG DANDAN" userId="S::22112504@siswa365.um.edu.my::1f9cca42-5409-4015-be8f-0495415e7ff2" providerId="AD" clId="Web-{82427F70-DC93-0A85-8693-BA26B8803211}" dt="2024-04-21T06:32:16.010" v="1" actId="20577"/>
        <pc:sldMkLst>
          <pc:docMk/>
          <pc:sldMk cId="0" sldId="328"/>
        </pc:sldMkLst>
        <pc:spChg chg="mod">
          <ac:chgData name="YANG DANDAN" userId="S::22112504@siswa365.um.edu.my::1f9cca42-5409-4015-be8f-0495415e7ff2" providerId="AD" clId="Web-{82427F70-DC93-0A85-8693-BA26B8803211}" dt="2024-04-21T06:32:16.010" v="1" actId="20577"/>
          <ac:spMkLst>
            <pc:docMk/>
            <pc:sldMk cId="0" sldId="328"/>
            <ac:spMk id="488" creationId="{00000000-0000-0000-0000-000000000000}"/>
          </ac:spMkLst>
        </pc:spChg>
      </pc:sldChg>
    </pc:docChg>
  </pc:docChgLst>
  <pc:docChgLst>
    <pc:chgData name="YANG DANDAN" userId="1f9cca42-5409-4015-be8f-0495415e7ff2" providerId="ADAL" clId="{35F79E01-2488-4E97-B84E-D7262EE64E31}"/>
    <pc:docChg chg="undo custSel addSld delSld modSld sldOrd">
      <pc:chgData name="YANG DANDAN" userId="1f9cca42-5409-4015-be8f-0495415e7ff2" providerId="ADAL" clId="{35F79E01-2488-4E97-B84E-D7262EE64E31}" dt="2024-04-20T10:08:58.595" v="62"/>
      <pc:docMkLst>
        <pc:docMk/>
      </pc:docMkLst>
      <pc:sldChg chg="modSp mod">
        <pc:chgData name="YANG DANDAN" userId="1f9cca42-5409-4015-be8f-0495415e7ff2" providerId="ADAL" clId="{35F79E01-2488-4E97-B84E-D7262EE64E31}" dt="2024-04-20T09:53:50.875" v="26" actId="20577"/>
        <pc:sldMkLst>
          <pc:docMk/>
          <pc:sldMk cId="1646583002" sldId="315"/>
        </pc:sldMkLst>
        <pc:spChg chg="mod">
          <ac:chgData name="YANG DANDAN" userId="1f9cca42-5409-4015-be8f-0495415e7ff2" providerId="ADAL" clId="{35F79E01-2488-4E97-B84E-D7262EE64E31}" dt="2024-04-20T09:53:50.875" v="26" actId="20577"/>
          <ac:spMkLst>
            <pc:docMk/>
            <pc:sldMk cId="1646583002" sldId="315"/>
            <ac:spMk id="666" creationId="{00000000-0000-0000-0000-000000000000}"/>
          </ac:spMkLst>
        </pc:spChg>
      </pc:sldChg>
      <pc:sldChg chg="addSp delSp modSp mod">
        <pc:chgData name="YANG DANDAN" userId="1f9cca42-5409-4015-be8f-0495415e7ff2" providerId="ADAL" clId="{35F79E01-2488-4E97-B84E-D7262EE64E31}" dt="2024-04-20T09:50:33.839" v="8" actId="478"/>
        <pc:sldMkLst>
          <pc:docMk/>
          <pc:sldMk cId="1614599013" sldId="318"/>
        </pc:sldMkLst>
        <pc:spChg chg="add del mod">
          <ac:chgData name="YANG DANDAN" userId="1f9cca42-5409-4015-be8f-0495415e7ff2" providerId="ADAL" clId="{35F79E01-2488-4E97-B84E-D7262EE64E31}" dt="2024-04-20T09:50:33.839" v="8" actId="478"/>
          <ac:spMkLst>
            <pc:docMk/>
            <pc:sldMk cId="1614599013" sldId="318"/>
            <ac:spMk id="3" creationId="{AB9FF289-26B5-0204-A61D-09F9B2871B46}"/>
          </ac:spMkLst>
        </pc:spChg>
        <pc:spChg chg="add del">
          <ac:chgData name="YANG DANDAN" userId="1f9cca42-5409-4015-be8f-0495415e7ff2" providerId="ADAL" clId="{35F79E01-2488-4E97-B84E-D7262EE64E31}" dt="2024-04-20T09:50:33.839" v="8" actId="478"/>
          <ac:spMkLst>
            <pc:docMk/>
            <pc:sldMk cId="1614599013" sldId="318"/>
            <ac:spMk id="5" creationId="{6786D3AF-11AB-DD9C-1B77-37C15E567EA7}"/>
          </ac:spMkLst>
        </pc:spChg>
        <pc:spChg chg="add mod">
          <ac:chgData name="YANG DANDAN" userId="1f9cca42-5409-4015-be8f-0495415e7ff2" providerId="ADAL" clId="{35F79E01-2488-4E97-B84E-D7262EE64E31}" dt="2024-04-20T09:50:31.234" v="7"/>
          <ac:spMkLst>
            <pc:docMk/>
            <pc:sldMk cId="1614599013" sldId="318"/>
            <ac:spMk id="7" creationId="{DD0442B1-F9F3-395B-D5D4-90190A0E993A}"/>
          </ac:spMkLst>
        </pc:spChg>
      </pc:sldChg>
      <pc:sldChg chg="modSp add mod ord">
        <pc:chgData name="YANG DANDAN" userId="1f9cca42-5409-4015-be8f-0495415e7ff2" providerId="ADAL" clId="{35F79E01-2488-4E97-B84E-D7262EE64E31}" dt="2024-04-20T09:49:46.480" v="5" actId="1076"/>
        <pc:sldMkLst>
          <pc:docMk/>
          <pc:sldMk cId="2047132966" sldId="325"/>
        </pc:sldMkLst>
        <pc:spChg chg="mod">
          <ac:chgData name="YANG DANDAN" userId="1f9cca42-5409-4015-be8f-0495415e7ff2" providerId="ADAL" clId="{35F79E01-2488-4E97-B84E-D7262EE64E31}" dt="2024-04-20T09:49:31.391" v="3" actId="20577"/>
          <ac:spMkLst>
            <pc:docMk/>
            <pc:sldMk cId="2047132966" sldId="325"/>
            <ac:spMk id="6" creationId="{41CE187D-FA2A-08C2-11EE-4E067883E900}"/>
          </ac:spMkLst>
        </pc:spChg>
        <pc:spChg chg="mod">
          <ac:chgData name="YANG DANDAN" userId="1f9cca42-5409-4015-be8f-0495415e7ff2" providerId="ADAL" clId="{35F79E01-2488-4E97-B84E-D7262EE64E31}" dt="2024-04-20T09:49:46.480" v="5" actId="1076"/>
          <ac:spMkLst>
            <pc:docMk/>
            <pc:sldMk cId="2047132966" sldId="325"/>
            <ac:spMk id="429" creationId="{00000000-0000-0000-0000-000000000000}"/>
          </ac:spMkLst>
        </pc:spChg>
      </pc:sldChg>
      <pc:sldChg chg="modSp add mod ord">
        <pc:chgData name="YANG DANDAN" userId="1f9cca42-5409-4015-be8f-0495415e7ff2" providerId="ADAL" clId="{35F79E01-2488-4E97-B84E-D7262EE64E31}" dt="2024-04-20T09:51:16.422" v="23" actId="20577"/>
        <pc:sldMkLst>
          <pc:docMk/>
          <pc:sldMk cId="244484109" sldId="326"/>
        </pc:sldMkLst>
        <pc:spChg chg="mod">
          <ac:chgData name="YANG DANDAN" userId="1f9cca42-5409-4015-be8f-0495415e7ff2" providerId="ADAL" clId="{35F79E01-2488-4E97-B84E-D7262EE64E31}" dt="2024-04-20T09:51:04.319" v="12" actId="20577"/>
          <ac:spMkLst>
            <pc:docMk/>
            <pc:sldMk cId="244484109" sldId="326"/>
            <ac:spMk id="6" creationId="{41CE187D-FA2A-08C2-11EE-4E067883E900}"/>
          </ac:spMkLst>
        </pc:spChg>
        <pc:spChg chg="mod">
          <ac:chgData name="YANG DANDAN" userId="1f9cca42-5409-4015-be8f-0495415e7ff2" providerId="ADAL" clId="{35F79E01-2488-4E97-B84E-D7262EE64E31}" dt="2024-04-20T09:51:16.422" v="23" actId="20577"/>
          <ac:spMkLst>
            <pc:docMk/>
            <pc:sldMk cId="244484109" sldId="326"/>
            <ac:spMk id="429" creationId="{00000000-0000-0000-0000-000000000000}"/>
          </ac:spMkLst>
        </pc:spChg>
      </pc:sldChg>
      <pc:sldChg chg="add del">
        <pc:chgData name="YANG DANDAN" userId="1f9cca42-5409-4015-be8f-0495415e7ff2" providerId="ADAL" clId="{35F79E01-2488-4E97-B84E-D7262EE64E31}" dt="2024-04-20T10:03:07.856" v="29" actId="47"/>
        <pc:sldMkLst>
          <pc:docMk/>
          <pc:sldMk cId="3666299028" sldId="327"/>
        </pc:sldMkLst>
      </pc:sldChg>
      <pc:sldChg chg="addSp delSp modSp add mod">
        <pc:chgData name="YANG DANDAN" userId="1f9cca42-5409-4015-be8f-0495415e7ff2" providerId="ADAL" clId="{35F79E01-2488-4E97-B84E-D7262EE64E31}" dt="2024-04-20T10:07:53.783" v="57" actId="14100"/>
        <pc:sldMkLst>
          <pc:docMk/>
          <pc:sldMk cId="0" sldId="328"/>
        </pc:sldMkLst>
        <pc:spChg chg="add del mod">
          <ac:chgData name="YANG DANDAN" userId="1f9cca42-5409-4015-be8f-0495415e7ff2" providerId="ADAL" clId="{35F79E01-2488-4E97-B84E-D7262EE64E31}" dt="2024-04-20T10:03:23.721" v="32" actId="478"/>
          <ac:spMkLst>
            <pc:docMk/>
            <pc:sldMk cId="0" sldId="328"/>
            <ac:spMk id="3" creationId="{DDAA49A7-3890-5B90-1034-4B1A7914F0C9}"/>
          </ac:spMkLst>
        </pc:spChg>
        <pc:spChg chg="add mod">
          <ac:chgData name="YANG DANDAN" userId="1f9cca42-5409-4015-be8f-0495415e7ff2" providerId="ADAL" clId="{35F79E01-2488-4E97-B84E-D7262EE64E31}" dt="2024-04-20T10:03:18.030" v="31"/>
          <ac:spMkLst>
            <pc:docMk/>
            <pc:sldMk cId="0" sldId="328"/>
            <ac:spMk id="4" creationId="{E66CC60D-C407-83BC-E3A9-F314B9A5BB7F}"/>
          </ac:spMkLst>
        </pc:spChg>
        <pc:spChg chg="del">
          <ac:chgData name="YANG DANDAN" userId="1f9cca42-5409-4015-be8f-0495415e7ff2" providerId="ADAL" clId="{35F79E01-2488-4E97-B84E-D7262EE64E31}" dt="2024-04-20T10:03:17.192" v="30" actId="478"/>
          <ac:spMkLst>
            <pc:docMk/>
            <pc:sldMk cId="0" sldId="328"/>
            <ac:spMk id="487" creationId="{00000000-0000-0000-0000-000000000000}"/>
          </ac:spMkLst>
        </pc:spChg>
        <pc:spChg chg="mod">
          <ac:chgData name="YANG DANDAN" userId="1f9cca42-5409-4015-be8f-0495415e7ff2" providerId="ADAL" clId="{35F79E01-2488-4E97-B84E-D7262EE64E31}" dt="2024-04-20T10:07:53.783" v="57" actId="14100"/>
          <ac:spMkLst>
            <pc:docMk/>
            <pc:sldMk cId="0" sldId="328"/>
            <ac:spMk id="488" creationId="{00000000-0000-0000-0000-000000000000}"/>
          </ac:spMkLst>
        </pc:spChg>
        <pc:spChg chg="mod">
          <ac:chgData name="YANG DANDAN" userId="1f9cca42-5409-4015-be8f-0495415e7ff2" providerId="ADAL" clId="{35F79E01-2488-4E97-B84E-D7262EE64E31}" dt="2024-04-20T10:05:17.985" v="42" actId="5793"/>
          <ac:spMkLst>
            <pc:docMk/>
            <pc:sldMk cId="0" sldId="328"/>
            <ac:spMk id="489" creationId="{00000000-0000-0000-0000-000000000000}"/>
          </ac:spMkLst>
        </pc:spChg>
        <pc:spChg chg="mod">
          <ac:chgData name="YANG DANDAN" userId="1f9cca42-5409-4015-be8f-0495415e7ff2" providerId="ADAL" clId="{35F79E01-2488-4E97-B84E-D7262EE64E31}" dt="2024-04-20T10:04:53.120" v="39" actId="20577"/>
          <ac:spMkLst>
            <pc:docMk/>
            <pc:sldMk cId="0" sldId="328"/>
            <ac:spMk id="490" creationId="{00000000-0000-0000-0000-000000000000}"/>
          </ac:spMkLst>
        </pc:spChg>
        <pc:spChg chg="mod">
          <ac:chgData name="YANG DANDAN" userId="1f9cca42-5409-4015-be8f-0495415e7ff2" providerId="ADAL" clId="{35F79E01-2488-4E97-B84E-D7262EE64E31}" dt="2024-04-20T10:04:25.326" v="35" actId="20577"/>
          <ac:spMkLst>
            <pc:docMk/>
            <pc:sldMk cId="0" sldId="328"/>
            <ac:spMk id="491" creationId="{00000000-0000-0000-0000-000000000000}"/>
          </ac:spMkLst>
        </pc:spChg>
      </pc:sldChg>
      <pc:sldChg chg="modSp add mod ord">
        <pc:chgData name="YANG DANDAN" userId="1f9cca42-5409-4015-be8f-0495415e7ff2" providerId="ADAL" clId="{35F79E01-2488-4E97-B84E-D7262EE64E31}" dt="2024-04-20T10:08:58.595" v="62"/>
        <pc:sldMkLst>
          <pc:docMk/>
          <pc:sldMk cId="391731455" sldId="329"/>
        </pc:sldMkLst>
        <pc:spChg chg="mod">
          <ac:chgData name="YANG DANDAN" userId="1f9cca42-5409-4015-be8f-0495415e7ff2" providerId="ADAL" clId="{35F79E01-2488-4E97-B84E-D7262EE64E31}" dt="2024-04-20T10:08:49.998" v="61" actId="20577"/>
          <ac:spMkLst>
            <pc:docMk/>
            <pc:sldMk cId="391731455" sldId="329"/>
            <ac:spMk id="6" creationId="{41CE187D-FA2A-08C2-11EE-4E067883E900}"/>
          </ac:spMkLst>
        </pc:spChg>
        <pc:spChg chg="mod">
          <ac:chgData name="YANG DANDAN" userId="1f9cca42-5409-4015-be8f-0495415e7ff2" providerId="ADAL" clId="{35F79E01-2488-4E97-B84E-D7262EE64E31}" dt="2024-04-20T10:08:58.595" v="62"/>
          <ac:spMkLst>
            <pc:docMk/>
            <pc:sldMk cId="391731455" sldId="329"/>
            <ac:spMk id="429" creationId="{00000000-0000-0000-0000-000000000000}"/>
          </ac:spMkLst>
        </pc:spChg>
      </pc:sldChg>
    </pc:docChg>
  </pc:docChgLst>
  <pc:docChgLst>
    <pc:chgData name="YANG DANDAN" userId="S::22112504@siswa365.um.edu.my::1f9cca42-5409-4015-be8f-0495415e7ff2" providerId="AD" clId="Web-{6C2A8086-8E20-4C89-6D07-BB5AE6F96D7D}"/>
    <pc:docChg chg="delSld modSld">
      <pc:chgData name="YANG DANDAN" userId="S::22112504@siswa365.um.edu.my::1f9cca42-5409-4015-be8f-0495415e7ff2" providerId="AD" clId="Web-{6C2A8086-8E20-4C89-6D07-BB5AE6F96D7D}" dt="2024-04-13T09:16:28.335" v="19" actId="20577"/>
      <pc:docMkLst>
        <pc:docMk/>
      </pc:docMkLst>
      <pc:sldChg chg="del">
        <pc:chgData name="YANG DANDAN" userId="S::22112504@siswa365.um.edu.my::1f9cca42-5409-4015-be8f-0495415e7ff2" providerId="AD" clId="Web-{6C2A8086-8E20-4C89-6D07-BB5AE6F96D7D}" dt="2024-04-13T09:13:36.862" v="1"/>
        <pc:sldMkLst>
          <pc:docMk/>
          <pc:sldMk cId="0" sldId="260"/>
        </pc:sldMkLst>
      </pc:sldChg>
      <pc:sldChg chg="del">
        <pc:chgData name="YANG DANDAN" userId="S::22112504@siswa365.um.edu.my::1f9cca42-5409-4015-be8f-0495415e7ff2" providerId="AD" clId="Web-{6C2A8086-8E20-4C89-6D07-BB5AE6F96D7D}" dt="2024-04-13T09:13:32.378" v="0"/>
        <pc:sldMkLst>
          <pc:docMk/>
          <pc:sldMk cId="0" sldId="281"/>
        </pc:sldMkLst>
      </pc:sldChg>
      <pc:sldChg chg="modSp">
        <pc:chgData name="YANG DANDAN" userId="S::22112504@siswa365.um.edu.my::1f9cca42-5409-4015-be8f-0495415e7ff2" providerId="AD" clId="Web-{6C2A8086-8E20-4C89-6D07-BB5AE6F96D7D}" dt="2024-04-13T09:16:28.335" v="19" actId="20577"/>
        <pc:sldMkLst>
          <pc:docMk/>
          <pc:sldMk cId="3970963072" sldId="316"/>
        </pc:sldMkLst>
        <pc:spChg chg="mod">
          <ac:chgData name="YANG DANDAN" userId="S::22112504@siswa365.um.edu.my::1f9cca42-5409-4015-be8f-0495415e7ff2" providerId="AD" clId="Web-{6C2A8086-8E20-4C89-6D07-BB5AE6F96D7D}" dt="2024-04-13T09:16:28.335" v="19" actId="20577"/>
          <ac:spMkLst>
            <pc:docMk/>
            <pc:sldMk cId="3970963072" sldId="316"/>
            <ac:spMk id="4" creationId="{29EE11E1-DCFB-0339-1BAF-96BE607C889A}"/>
          </ac:spMkLst>
        </pc:spChg>
      </pc:sldChg>
      <pc:sldChg chg="addSp delSp modSp">
        <pc:chgData name="YANG DANDAN" userId="S::22112504@siswa365.um.edu.my::1f9cca42-5409-4015-be8f-0495415e7ff2" providerId="AD" clId="Web-{6C2A8086-8E20-4C89-6D07-BB5AE6F96D7D}" dt="2024-04-13T09:16:24.038" v="13" actId="20577"/>
        <pc:sldMkLst>
          <pc:docMk/>
          <pc:sldMk cId="1614599013" sldId="318"/>
        </pc:sldMkLst>
        <pc:spChg chg="add mod">
          <ac:chgData name="YANG DANDAN" userId="S::22112504@siswa365.um.edu.my::1f9cca42-5409-4015-be8f-0495415e7ff2" providerId="AD" clId="Web-{6C2A8086-8E20-4C89-6D07-BB5AE6F96D7D}" dt="2024-04-13T09:13:40.394" v="2"/>
          <ac:spMkLst>
            <pc:docMk/>
            <pc:sldMk cId="1614599013" sldId="318"/>
            <ac:spMk id="3" creationId="{81BBD509-BE48-9EB9-545C-DCE9AAFD4C11}"/>
          </ac:spMkLst>
        </pc:spChg>
        <pc:spChg chg="mod">
          <ac:chgData name="YANG DANDAN" userId="S::22112504@siswa365.um.edu.my::1f9cca42-5409-4015-be8f-0495415e7ff2" providerId="AD" clId="Web-{6C2A8086-8E20-4C89-6D07-BB5AE6F96D7D}" dt="2024-04-13T09:16:24.038" v="13" actId="20577"/>
          <ac:spMkLst>
            <pc:docMk/>
            <pc:sldMk cId="1614599013" sldId="318"/>
            <ac:spMk id="8" creationId="{4E71F40B-FF09-9090-050F-C690192F5F78}"/>
          </ac:spMkLst>
        </pc:spChg>
        <pc:spChg chg="del">
          <ac:chgData name="YANG DANDAN" userId="S::22112504@siswa365.um.edu.my::1f9cca42-5409-4015-be8f-0495415e7ff2" providerId="AD" clId="Web-{6C2A8086-8E20-4C89-6D07-BB5AE6F96D7D}" dt="2024-04-13T09:13:40.394" v="2"/>
          <ac:spMkLst>
            <pc:docMk/>
            <pc:sldMk cId="1614599013" sldId="318"/>
            <ac:spMk id="952" creationId="{00000000-0000-0000-0000-000000000000}"/>
          </ac:spMkLst>
        </pc:spChg>
      </pc:sldChg>
    </pc:docChg>
  </pc:docChgLst>
  <pc:docChgLst>
    <pc:chgData name="CHOON YUE HUA" userId="4620a822-4c29-412a-a702-e22b71539534" providerId="ADAL" clId="{1B913E7D-3A84-48B5-99DE-D9A3A23271FD}"/>
    <pc:docChg chg="undo custSel addSld delSld modSld sldOrd">
      <pc:chgData name="CHOON YUE HUA" userId="4620a822-4c29-412a-a702-e22b71539534" providerId="ADAL" clId="{1B913E7D-3A84-48B5-99DE-D9A3A23271FD}" dt="2024-04-23T11:24:15.426" v="1418" actId="20577"/>
      <pc:docMkLst>
        <pc:docMk/>
      </pc:docMkLst>
      <pc:sldChg chg="modSp mod">
        <pc:chgData name="CHOON YUE HUA" userId="4620a822-4c29-412a-a702-e22b71539534" providerId="ADAL" clId="{1B913E7D-3A84-48B5-99DE-D9A3A23271FD}" dt="2024-04-20T17:03:30.933" v="33" actId="20577"/>
        <pc:sldMkLst>
          <pc:docMk/>
          <pc:sldMk cId="0" sldId="256"/>
        </pc:sldMkLst>
        <pc:spChg chg="mod">
          <ac:chgData name="CHOON YUE HUA" userId="4620a822-4c29-412a-a702-e22b71539534" providerId="ADAL" clId="{1B913E7D-3A84-48B5-99DE-D9A3A23271FD}" dt="2024-04-20T17:03:30.933" v="33" actId="20577"/>
          <ac:spMkLst>
            <pc:docMk/>
            <pc:sldMk cId="0" sldId="256"/>
            <ac:spMk id="344" creationId="{00000000-0000-0000-0000-000000000000}"/>
          </ac:spMkLst>
        </pc:spChg>
      </pc:sldChg>
      <pc:sldChg chg="modSp mod">
        <pc:chgData name="CHOON YUE HUA" userId="4620a822-4c29-412a-a702-e22b71539534" providerId="ADAL" clId="{1B913E7D-3A84-48B5-99DE-D9A3A23271FD}" dt="2024-04-21T06:21:16.464" v="439" actId="20577"/>
        <pc:sldMkLst>
          <pc:docMk/>
          <pc:sldMk cId="0" sldId="262"/>
        </pc:sldMkLst>
        <pc:spChg chg="mod">
          <ac:chgData name="CHOON YUE HUA" userId="4620a822-4c29-412a-a702-e22b71539534" providerId="ADAL" clId="{1B913E7D-3A84-48B5-99DE-D9A3A23271FD}" dt="2024-04-21T06:21:16.464" v="439" actId="20577"/>
          <ac:spMkLst>
            <pc:docMk/>
            <pc:sldMk cId="0" sldId="262"/>
            <ac:spMk id="463" creationId="{00000000-0000-0000-0000-000000000000}"/>
          </ac:spMkLst>
        </pc:spChg>
      </pc:sldChg>
      <pc:sldChg chg="modSp mod">
        <pc:chgData name="CHOON YUE HUA" userId="4620a822-4c29-412a-a702-e22b71539534" providerId="ADAL" clId="{1B913E7D-3A84-48B5-99DE-D9A3A23271FD}" dt="2024-04-21T06:12:38.257" v="233" actId="20577"/>
        <pc:sldMkLst>
          <pc:docMk/>
          <pc:sldMk cId="0" sldId="263"/>
        </pc:sldMkLst>
        <pc:spChg chg="mod">
          <ac:chgData name="CHOON YUE HUA" userId="4620a822-4c29-412a-a702-e22b71539534" providerId="ADAL" clId="{1B913E7D-3A84-48B5-99DE-D9A3A23271FD}" dt="2024-04-21T06:12:38.257" v="233" actId="20577"/>
          <ac:spMkLst>
            <pc:docMk/>
            <pc:sldMk cId="0" sldId="263"/>
            <ac:spMk id="5" creationId="{7EB699C8-937F-B837-7219-8CEF12507A67}"/>
          </ac:spMkLst>
        </pc:spChg>
        <pc:graphicFrameChg chg="mod">
          <ac:chgData name="CHOON YUE HUA" userId="4620a822-4c29-412a-a702-e22b71539534" providerId="ADAL" clId="{1B913E7D-3A84-48B5-99DE-D9A3A23271FD}" dt="2024-04-21T06:12:34.214" v="229" actId="1076"/>
          <ac:graphicFrameMkLst>
            <pc:docMk/>
            <pc:sldMk cId="0" sldId="263"/>
            <ac:graphicFrameMk id="9" creationId="{6000ADA1-49B1-1AA1-C350-B442B261C9BF}"/>
          </ac:graphicFrameMkLst>
        </pc:graphicFrameChg>
      </pc:sldChg>
      <pc:sldChg chg="addSp delSp modSp add del mod ord">
        <pc:chgData name="CHOON YUE HUA" userId="4620a822-4c29-412a-a702-e22b71539534" providerId="ADAL" clId="{1B913E7D-3A84-48B5-99DE-D9A3A23271FD}" dt="2024-04-23T09:30:17.281" v="1386"/>
        <pc:sldMkLst>
          <pc:docMk/>
          <pc:sldMk cId="0" sldId="270"/>
        </pc:sldMkLst>
        <pc:spChg chg="add mod">
          <ac:chgData name="CHOON YUE HUA" userId="4620a822-4c29-412a-a702-e22b71539534" providerId="ADAL" clId="{1B913E7D-3A84-48B5-99DE-D9A3A23271FD}" dt="2024-04-21T06:42:49.927" v="501" actId="478"/>
          <ac:spMkLst>
            <pc:docMk/>
            <pc:sldMk cId="0" sldId="270"/>
            <ac:spMk id="3" creationId="{CA5B6ADE-E815-D387-E353-33F60B541BB3}"/>
          </ac:spMkLst>
        </pc:spChg>
        <pc:spChg chg="del mod">
          <ac:chgData name="CHOON YUE HUA" userId="4620a822-4c29-412a-a702-e22b71539534" providerId="ADAL" clId="{1B913E7D-3A84-48B5-99DE-D9A3A23271FD}" dt="2024-04-21T06:42:49.927" v="501" actId="478"/>
          <ac:spMkLst>
            <pc:docMk/>
            <pc:sldMk cId="0" sldId="270"/>
            <ac:spMk id="666" creationId="{00000000-0000-0000-0000-000000000000}"/>
          </ac:spMkLst>
        </pc:spChg>
        <pc:picChg chg="add mod">
          <ac:chgData name="CHOON YUE HUA" userId="4620a822-4c29-412a-a702-e22b71539534" providerId="ADAL" clId="{1B913E7D-3A84-48B5-99DE-D9A3A23271FD}" dt="2024-04-21T07:02:27.206" v="512" actId="1076"/>
          <ac:picMkLst>
            <pc:docMk/>
            <pc:sldMk cId="0" sldId="270"/>
            <ac:picMk id="5" creationId="{273F4476-D9C5-0D34-373D-1376B7AE7F88}"/>
          </ac:picMkLst>
        </pc:picChg>
        <pc:picChg chg="del">
          <ac:chgData name="CHOON YUE HUA" userId="4620a822-4c29-412a-a702-e22b71539534" providerId="ADAL" clId="{1B913E7D-3A84-48B5-99DE-D9A3A23271FD}" dt="2024-04-21T06:42:51.359" v="503" actId="478"/>
          <ac:picMkLst>
            <pc:docMk/>
            <pc:sldMk cId="0" sldId="270"/>
            <ac:picMk id="6" creationId="{676FDDDF-DBDA-9361-91C4-117FA3EDB3DF}"/>
          </ac:picMkLst>
        </pc:picChg>
        <pc:picChg chg="del">
          <ac:chgData name="CHOON YUE HUA" userId="4620a822-4c29-412a-a702-e22b71539534" providerId="ADAL" clId="{1B913E7D-3A84-48B5-99DE-D9A3A23271FD}" dt="2024-04-21T06:42:50.827" v="502" actId="478"/>
          <ac:picMkLst>
            <pc:docMk/>
            <pc:sldMk cId="0" sldId="270"/>
            <ac:picMk id="9" creationId="{C21FF973-589F-1804-CA31-B9C82964A140}"/>
          </ac:picMkLst>
        </pc:picChg>
      </pc:sldChg>
      <pc:sldChg chg="modSp mod">
        <pc:chgData name="CHOON YUE HUA" userId="4620a822-4c29-412a-a702-e22b71539534" providerId="ADAL" clId="{1B913E7D-3A84-48B5-99DE-D9A3A23271FD}" dt="2024-04-21T14:33:07.963" v="1375" actId="1076"/>
        <pc:sldMkLst>
          <pc:docMk/>
          <pc:sldMk cId="0" sldId="280"/>
        </pc:sldMkLst>
        <pc:spChg chg="mod">
          <ac:chgData name="CHOON YUE HUA" userId="4620a822-4c29-412a-a702-e22b71539534" providerId="ADAL" clId="{1B913E7D-3A84-48B5-99DE-D9A3A23271FD}" dt="2024-04-21T14:33:02.498" v="1373" actId="13926"/>
          <ac:spMkLst>
            <pc:docMk/>
            <pc:sldMk cId="0" sldId="280"/>
            <ac:spMk id="4" creationId="{321C00FD-D6EA-E6FF-C233-099021527B22}"/>
          </ac:spMkLst>
        </pc:spChg>
        <pc:spChg chg="mod">
          <ac:chgData name="CHOON YUE HUA" userId="4620a822-4c29-412a-a702-e22b71539534" providerId="ADAL" clId="{1B913E7D-3A84-48B5-99DE-D9A3A23271FD}" dt="2024-04-21T14:33:05.405" v="1374" actId="1076"/>
          <ac:spMkLst>
            <pc:docMk/>
            <pc:sldMk cId="0" sldId="280"/>
            <ac:spMk id="6" creationId="{37D867A6-EAE7-5D9A-25C8-2639DFC136B2}"/>
          </ac:spMkLst>
        </pc:spChg>
        <pc:spChg chg="mod">
          <ac:chgData name="CHOON YUE HUA" userId="4620a822-4c29-412a-a702-e22b71539534" providerId="ADAL" clId="{1B913E7D-3A84-48B5-99DE-D9A3A23271FD}" dt="2024-04-21T14:33:07.963" v="1375" actId="1076"/>
          <ac:spMkLst>
            <pc:docMk/>
            <pc:sldMk cId="0" sldId="280"/>
            <ac:spMk id="942" creationId="{00000000-0000-0000-0000-000000000000}"/>
          </ac:spMkLst>
        </pc:spChg>
      </pc:sldChg>
      <pc:sldChg chg="addSp delSp modSp del mod">
        <pc:chgData name="CHOON YUE HUA" userId="4620a822-4c29-412a-a702-e22b71539534" providerId="ADAL" clId="{1B913E7D-3A84-48B5-99DE-D9A3A23271FD}" dt="2024-04-23T09:29:04.170" v="1377" actId="47"/>
        <pc:sldMkLst>
          <pc:docMk/>
          <pc:sldMk cId="1015235787" sldId="313"/>
        </pc:sldMkLst>
        <pc:spChg chg="add del mod">
          <ac:chgData name="CHOON YUE HUA" userId="4620a822-4c29-412a-a702-e22b71539534" providerId="ADAL" clId="{1B913E7D-3A84-48B5-99DE-D9A3A23271FD}" dt="2024-04-21T12:54:00.073" v="659"/>
          <ac:spMkLst>
            <pc:docMk/>
            <pc:sldMk cId="1015235787" sldId="313"/>
            <ac:spMk id="2" creationId="{B7633A95-F5B2-F784-1D67-014A3232DCF7}"/>
          </ac:spMkLst>
        </pc:spChg>
        <pc:spChg chg="add mod">
          <ac:chgData name="CHOON YUE HUA" userId="4620a822-4c29-412a-a702-e22b71539534" providerId="ADAL" clId="{1B913E7D-3A84-48B5-99DE-D9A3A23271FD}" dt="2024-04-21T12:55:30.793" v="702" actId="20577"/>
          <ac:spMkLst>
            <pc:docMk/>
            <pc:sldMk cId="1015235787" sldId="313"/>
            <ac:spMk id="4" creationId="{FE630D68-8A7B-9779-AF3E-B1A507F8AB1F}"/>
          </ac:spMkLst>
        </pc:spChg>
        <pc:graphicFrameChg chg="mod modGraphic">
          <ac:chgData name="CHOON YUE HUA" userId="4620a822-4c29-412a-a702-e22b71539534" providerId="ADAL" clId="{1B913E7D-3A84-48B5-99DE-D9A3A23271FD}" dt="2024-04-21T12:53:38.547" v="656" actId="1076"/>
          <ac:graphicFrameMkLst>
            <pc:docMk/>
            <pc:sldMk cId="1015235787" sldId="313"/>
            <ac:graphicFrameMk id="3" creationId="{2C3E2F8F-8395-09D8-1C76-663C739DF5E7}"/>
          </ac:graphicFrameMkLst>
        </pc:graphicFrameChg>
      </pc:sldChg>
      <pc:sldChg chg="modSp add del mod">
        <pc:chgData name="CHOON YUE HUA" userId="4620a822-4c29-412a-a702-e22b71539534" providerId="ADAL" clId="{1B913E7D-3A84-48B5-99DE-D9A3A23271FD}" dt="2024-04-23T09:29:45.038" v="1380"/>
        <pc:sldMkLst>
          <pc:docMk/>
          <pc:sldMk cId="1059041998" sldId="314"/>
        </pc:sldMkLst>
        <pc:spChg chg="mod">
          <ac:chgData name="CHOON YUE HUA" userId="4620a822-4c29-412a-a702-e22b71539534" providerId="ADAL" clId="{1B913E7D-3A84-48B5-99DE-D9A3A23271FD}" dt="2024-04-21T12:28:26.228" v="569" actId="20577"/>
          <ac:spMkLst>
            <pc:docMk/>
            <pc:sldMk cId="1059041998" sldId="314"/>
            <ac:spMk id="4" creationId="{6D057D80-6D39-6178-04A0-1BE9622874FF}"/>
          </ac:spMkLst>
        </pc:spChg>
      </pc:sldChg>
      <pc:sldChg chg="addSp delSp modSp del mod">
        <pc:chgData name="CHOON YUE HUA" userId="4620a822-4c29-412a-a702-e22b71539534" providerId="ADAL" clId="{1B913E7D-3A84-48B5-99DE-D9A3A23271FD}" dt="2024-04-23T09:29:57.689" v="1382" actId="47"/>
        <pc:sldMkLst>
          <pc:docMk/>
          <pc:sldMk cId="2344984919" sldId="323"/>
        </pc:sldMkLst>
        <pc:picChg chg="add mod">
          <ac:chgData name="CHOON YUE HUA" userId="4620a822-4c29-412a-a702-e22b71539534" providerId="ADAL" clId="{1B913E7D-3A84-48B5-99DE-D9A3A23271FD}" dt="2024-04-21T07:00:04.596" v="510" actId="1076"/>
          <ac:picMkLst>
            <pc:docMk/>
            <pc:sldMk cId="2344984919" sldId="323"/>
            <ac:picMk id="3" creationId="{27C94108-2EFD-61CA-31B6-83D576BB27A2}"/>
          </ac:picMkLst>
        </pc:picChg>
        <pc:picChg chg="del">
          <ac:chgData name="CHOON YUE HUA" userId="4620a822-4c29-412a-a702-e22b71539534" providerId="ADAL" clId="{1B913E7D-3A84-48B5-99DE-D9A3A23271FD}" dt="2024-04-21T06:59:58.628" v="507" actId="478"/>
          <ac:picMkLst>
            <pc:docMk/>
            <pc:sldMk cId="2344984919" sldId="323"/>
            <ac:picMk id="14" creationId="{A8D863CE-988F-14CC-43D3-5289B5B687BC}"/>
          </ac:picMkLst>
        </pc:picChg>
      </pc:sldChg>
      <pc:sldChg chg="del ord">
        <pc:chgData name="CHOON YUE HUA" userId="4620a822-4c29-412a-a702-e22b71539534" providerId="ADAL" clId="{1B913E7D-3A84-48B5-99DE-D9A3A23271FD}" dt="2024-04-21T06:38:42.698" v="499" actId="47"/>
        <pc:sldMkLst>
          <pc:docMk/>
          <pc:sldMk cId="2790568776" sldId="324"/>
        </pc:sldMkLst>
      </pc:sldChg>
      <pc:sldChg chg="new del">
        <pc:chgData name="CHOON YUE HUA" userId="4620a822-4c29-412a-a702-e22b71539534" providerId="ADAL" clId="{1B913E7D-3A84-48B5-99DE-D9A3A23271FD}" dt="2024-04-21T12:55:06.582" v="694" actId="680"/>
        <pc:sldMkLst>
          <pc:docMk/>
          <pc:sldMk cId="816989771" sldId="335"/>
        </pc:sldMkLst>
      </pc:sldChg>
      <pc:sldChg chg="modSp add mod">
        <pc:chgData name="CHOON YUE HUA" userId="4620a822-4c29-412a-a702-e22b71539534" providerId="ADAL" clId="{1B913E7D-3A84-48B5-99DE-D9A3A23271FD}" dt="2024-04-21T13:04:09.609" v="1022" actId="1076"/>
        <pc:sldMkLst>
          <pc:docMk/>
          <pc:sldMk cId="1415522387" sldId="335"/>
        </pc:sldMkLst>
        <pc:spChg chg="mod">
          <ac:chgData name="CHOON YUE HUA" userId="4620a822-4c29-412a-a702-e22b71539534" providerId="ADAL" clId="{1B913E7D-3A84-48B5-99DE-D9A3A23271FD}" dt="2024-04-21T13:04:09.609" v="1022" actId="1076"/>
          <ac:spMkLst>
            <pc:docMk/>
            <pc:sldMk cId="1415522387" sldId="335"/>
            <ac:spMk id="4" creationId="{FE630D68-8A7B-9779-AF3E-B1A507F8AB1F}"/>
          </ac:spMkLst>
        </pc:spChg>
        <pc:graphicFrameChg chg="mod modGraphic">
          <ac:chgData name="CHOON YUE HUA" userId="4620a822-4c29-412a-a702-e22b71539534" providerId="ADAL" clId="{1B913E7D-3A84-48B5-99DE-D9A3A23271FD}" dt="2024-04-21T13:04:07.804" v="1021" actId="1076"/>
          <ac:graphicFrameMkLst>
            <pc:docMk/>
            <pc:sldMk cId="1415522387" sldId="335"/>
            <ac:graphicFrameMk id="3" creationId="{2C3E2F8F-8395-09D8-1C76-663C739DF5E7}"/>
          </ac:graphicFrameMkLst>
        </pc:graphicFrameChg>
      </pc:sldChg>
      <pc:sldChg chg="add del">
        <pc:chgData name="CHOON YUE HUA" userId="4620a822-4c29-412a-a702-e22b71539534" providerId="ADAL" clId="{1B913E7D-3A84-48B5-99DE-D9A3A23271FD}" dt="2024-04-21T12:55:04.633" v="692" actId="47"/>
        <pc:sldMkLst>
          <pc:docMk/>
          <pc:sldMk cId="4159732813" sldId="335"/>
        </pc:sldMkLst>
      </pc:sldChg>
      <pc:sldChg chg="modSp add mod">
        <pc:chgData name="CHOON YUE HUA" userId="4620a822-4c29-412a-a702-e22b71539534" providerId="ADAL" clId="{1B913E7D-3A84-48B5-99DE-D9A3A23271FD}" dt="2024-04-21T14:32:45.676" v="1372" actId="12"/>
        <pc:sldMkLst>
          <pc:docMk/>
          <pc:sldMk cId="1754554820" sldId="336"/>
        </pc:sldMkLst>
        <pc:spChg chg="mod">
          <ac:chgData name="CHOON YUE HUA" userId="4620a822-4c29-412a-a702-e22b71539534" providerId="ADAL" clId="{1B913E7D-3A84-48B5-99DE-D9A3A23271FD}" dt="2024-04-21T14:26:22.584" v="1037" actId="20577"/>
          <ac:spMkLst>
            <pc:docMk/>
            <pc:sldMk cId="1754554820" sldId="336"/>
            <ac:spMk id="4" creationId="{FE630D68-8A7B-9779-AF3E-B1A507F8AB1F}"/>
          </ac:spMkLst>
        </pc:spChg>
        <pc:graphicFrameChg chg="mod modGraphic">
          <ac:chgData name="CHOON YUE HUA" userId="4620a822-4c29-412a-a702-e22b71539534" providerId="ADAL" clId="{1B913E7D-3A84-48B5-99DE-D9A3A23271FD}" dt="2024-04-21T14:32:45.676" v="1372" actId="12"/>
          <ac:graphicFrameMkLst>
            <pc:docMk/>
            <pc:sldMk cId="1754554820" sldId="336"/>
            <ac:graphicFrameMk id="3" creationId="{2C3E2F8F-8395-09D8-1C76-663C739DF5E7}"/>
          </ac:graphicFrameMkLst>
        </pc:graphicFrameChg>
      </pc:sldChg>
      <pc:sldChg chg="add">
        <pc:chgData name="CHOON YUE HUA" userId="4620a822-4c29-412a-a702-e22b71539534" providerId="ADAL" clId="{1B913E7D-3A84-48B5-99DE-D9A3A23271FD}" dt="2024-04-23T09:28:47.531" v="1376"/>
        <pc:sldMkLst>
          <pc:docMk/>
          <pc:sldMk cId="1832111406" sldId="337"/>
        </pc:sldMkLst>
      </pc:sldChg>
      <pc:sldChg chg="modSp add mod">
        <pc:chgData name="CHOON YUE HUA" userId="4620a822-4c29-412a-a702-e22b71539534" providerId="ADAL" clId="{1B913E7D-3A84-48B5-99DE-D9A3A23271FD}" dt="2024-04-23T11:24:15.426" v="1418" actId="20577"/>
        <pc:sldMkLst>
          <pc:docMk/>
          <pc:sldMk cId="3646013108" sldId="338"/>
        </pc:sldMkLst>
        <pc:spChg chg="mod">
          <ac:chgData name="CHOON YUE HUA" userId="4620a822-4c29-412a-a702-e22b71539534" providerId="ADAL" clId="{1B913E7D-3A84-48B5-99DE-D9A3A23271FD}" dt="2024-04-23T11:24:15.426" v="1418" actId="20577"/>
          <ac:spMkLst>
            <pc:docMk/>
            <pc:sldMk cId="3646013108" sldId="338"/>
            <ac:spMk id="4" creationId="{6D057D80-6D39-6178-04A0-1BE9622874FF}"/>
          </ac:spMkLst>
        </pc:spChg>
      </pc:sldChg>
      <pc:sldChg chg="addSp delSp modSp add mod">
        <pc:chgData name="CHOON YUE HUA" userId="4620a822-4c29-412a-a702-e22b71539534" providerId="ADAL" clId="{1B913E7D-3A84-48B5-99DE-D9A3A23271FD}" dt="2024-04-23T11:12:08.049" v="1396" actId="1076"/>
        <pc:sldMkLst>
          <pc:docMk/>
          <pc:sldMk cId="762301485" sldId="339"/>
        </pc:sldMkLst>
        <pc:picChg chg="del">
          <ac:chgData name="CHOON YUE HUA" userId="4620a822-4c29-412a-a702-e22b71539534" providerId="ADAL" clId="{1B913E7D-3A84-48B5-99DE-D9A3A23271FD}" dt="2024-04-23T11:11:58.735" v="1391" actId="478"/>
          <ac:picMkLst>
            <pc:docMk/>
            <pc:sldMk cId="762301485" sldId="339"/>
            <ac:picMk id="3" creationId="{27C94108-2EFD-61CA-31B6-83D576BB27A2}"/>
          </ac:picMkLst>
        </pc:picChg>
        <pc:picChg chg="add mod">
          <ac:chgData name="CHOON YUE HUA" userId="4620a822-4c29-412a-a702-e22b71539534" providerId="ADAL" clId="{1B913E7D-3A84-48B5-99DE-D9A3A23271FD}" dt="2024-04-23T11:12:08.049" v="1396" actId="1076"/>
          <ac:picMkLst>
            <pc:docMk/>
            <pc:sldMk cId="762301485" sldId="339"/>
            <ac:picMk id="5" creationId="{6E4D9388-E768-DF7A-CC43-CE78EAEA0FBD}"/>
          </ac:picMkLst>
        </pc:picChg>
      </pc:sldChg>
      <pc:sldChg chg="modSp mod">
        <pc:chgData name="CHOON YUE HUA" userId="4620a822-4c29-412a-a702-e22b71539534" providerId="ADAL" clId="{1B913E7D-3A84-48B5-99DE-D9A3A23271FD}" dt="2024-04-23T10:57:42.501" v="1390" actId="20577"/>
        <pc:sldMkLst>
          <pc:docMk/>
          <pc:sldMk cId="1904330630" sldId="340"/>
        </pc:sldMkLst>
        <pc:spChg chg="mod">
          <ac:chgData name="CHOON YUE HUA" userId="4620a822-4c29-412a-a702-e22b71539534" providerId="ADAL" clId="{1B913E7D-3A84-48B5-99DE-D9A3A23271FD}" dt="2024-04-23T10:57:42.501" v="1390" actId="20577"/>
          <ac:spMkLst>
            <pc:docMk/>
            <pc:sldMk cId="1904330630" sldId="340"/>
            <ac:spMk id="5" creationId="{7EB699C8-937F-B837-7219-8CEF12507A67}"/>
          </ac:spMkLst>
        </pc:spChg>
      </pc:sldChg>
    </pc:docChg>
  </pc:docChgLst>
  <pc:docChgLst>
    <pc:chgData name="DUAN XUANRUI" userId="S::22099265@siswa365.um.edu.my::3366e6b2-ac3e-478d-a3a6-2bb2f500fa5f" providerId="AD" clId="Web-{2F89C809-7D0D-FBE7-0094-7C454BCA4DD8}"/>
    <pc:docChg chg="addSld delSld modSld">
      <pc:chgData name="DUAN XUANRUI" userId="S::22099265@siswa365.um.edu.my::3366e6b2-ac3e-478d-a3a6-2bb2f500fa5f" providerId="AD" clId="Web-{2F89C809-7D0D-FBE7-0094-7C454BCA4DD8}" dt="2024-04-08T13:02:48.010" v="157" actId="1076"/>
      <pc:docMkLst>
        <pc:docMk/>
      </pc:docMkLst>
      <pc:sldChg chg="add del replId">
        <pc:chgData name="DUAN XUANRUI" userId="S::22099265@siswa365.um.edu.my::3366e6b2-ac3e-478d-a3a6-2bb2f500fa5f" providerId="AD" clId="Web-{2F89C809-7D0D-FBE7-0094-7C454BCA4DD8}" dt="2024-04-08T12:07:26.098" v="1"/>
        <pc:sldMkLst>
          <pc:docMk/>
          <pc:sldMk cId="1127269066" sldId="318"/>
        </pc:sldMkLst>
      </pc:sldChg>
      <pc:sldChg chg="addSp delSp modSp add mod replId modShow">
        <pc:chgData name="DUAN XUANRUI" userId="S::22099265@siswa365.um.edu.my::3366e6b2-ac3e-478d-a3a6-2bb2f500fa5f" providerId="AD" clId="Web-{2F89C809-7D0D-FBE7-0094-7C454BCA4DD8}" dt="2024-04-08T13:02:48.010" v="157" actId="1076"/>
        <pc:sldMkLst>
          <pc:docMk/>
          <pc:sldMk cId="1614599013" sldId="318"/>
        </pc:sldMkLst>
        <pc:spChg chg="add del mod">
          <ac:chgData name="DUAN XUANRUI" userId="S::22099265@siswa365.um.edu.my::3366e6b2-ac3e-478d-a3a6-2bb2f500fa5f" providerId="AD" clId="Web-{2F89C809-7D0D-FBE7-0094-7C454BCA4DD8}" dt="2024-04-08T12:48:08.555" v="92"/>
          <ac:spMkLst>
            <pc:docMk/>
            <pc:sldMk cId="1614599013" sldId="318"/>
            <ac:spMk id="3" creationId="{268C1995-37C1-CD8B-BD54-0502F7B00D2F}"/>
          </ac:spMkLst>
        </pc:spChg>
        <pc:spChg chg="add del mod">
          <ac:chgData name="DUAN XUANRUI" userId="S::22099265@siswa365.um.edu.my::3366e6b2-ac3e-478d-a3a6-2bb2f500fa5f" providerId="AD" clId="Web-{2F89C809-7D0D-FBE7-0094-7C454BCA4DD8}" dt="2024-04-08T12:09:16.445" v="38"/>
          <ac:spMkLst>
            <pc:docMk/>
            <pc:sldMk cId="1614599013" sldId="318"/>
            <ac:spMk id="3" creationId="{8017DB0E-6277-EBDB-D4A3-1A155C5C017C}"/>
          </ac:spMkLst>
        </pc:spChg>
        <pc:spChg chg="add mod">
          <ac:chgData name="DUAN XUANRUI" userId="S::22099265@siswa365.um.edu.my::3366e6b2-ac3e-478d-a3a6-2bb2f500fa5f" providerId="AD" clId="Web-{2F89C809-7D0D-FBE7-0094-7C454BCA4DD8}" dt="2024-04-08T12:50:25.821" v="125" actId="1076"/>
          <ac:spMkLst>
            <pc:docMk/>
            <pc:sldMk cId="1614599013" sldId="318"/>
            <ac:spMk id="5" creationId="{6786D3AF-11AB-DD9C-1B77-37C15E567EA7}"/>
          </ac:spMkLst>
        </pc:spChg>
        <pc:spChg chg="add mod">
          <ac:chgData name="DUAN XUANRUI" userId="S::22099265@siswa365.um.edu.my::3366e6b2-ac3e-478d-a3a6-2bb2f500fa5f" providerId="AD" clId="Web-{2F89C809-7D0D-FBE7-0094-7C454BCA4DD8}" dt="2024-04-08T12:49:26.993" v="111"/>
          <ac:spMkLst>
            <pc:docMk/>
            <pc:sldMk cId="1614599013" sldId="318"/>
            <ac:spMk id="7" creationId="{70C8A9C3-8FB1-F399-8DC3-DA095738BCF8}"/>
          </ac:spMkLst>
        </pc:spChg>
        <pc:spChg chg="add mod">
          <ac:chgData name="DUAN XUANRUI" userId="S::22099265@siswa365.um.edu.my::3366e6b2-ac3e-478d-a3a6-2bb2f500fa5f" providerId="AD" clId="Web-{2F89C809-7D0D-FBE7-0094-7C454BCA4DD8}" dt="2024-04-08T12:50:40.321" v="126" actId="1076"/>
          <ac:spMkLst>
            <pc:docMk/>
            <pc:sldMk cId="1614599013" sldId="318"/>
            <ac:spMk id="8" creationId="{4E71F40B-FF09-9090-050F-C690192F5F78}"/>
          </ac:spMkLst>
        </pc:spChg>
        <pc:spChg chg="add del mod">
          <ac:chgData name="DUAN XUANRUI" userId="S::22099265@siswa365.um.edu.my::3366e6b2-ac3e-478d-a3a6-2bb2f500fa5f" providerId="AD" clId="Web-{2F89C809-7D0D-FBE7-0094-7C454BCA4DD8}" dt="2024-04-08T12:50:53.681" v="129"/>
          <ac:spMkLst>
            <pc:docMk/>
            <pc:sldMk cId="1614599013" sldId="318"/>
            <ac:spMk id="9" creationId="{B49710AA-F7B8-9D2D-E16E-7E3E20FD774E}"/>
          </ac:spMkLst>
        </pc:spChg>
        <pc:spChg chg="add mod">
          <ac:chgData name="DUAN XUANRUI" userId="S::22099265@siswa365.um.edu.my::3366e6b2-ac3e-478d-a3a6-2bb2f500fa5f" providerId="AD" clId="Web-{2F89C809-7D0D-FBE7-0094-7C454BCA4DD8}" dt="2024-04-08T13:02:48.010" v="157" actId="1076"/>
          <ac:spMkLst>
            <pc:docMk/>
            <pc:sldMk cId="1614599013" sldId="318"/>
            <ac:spMk id="10" creationId="{3B2F55EA-5070-E868-A6AF-77620DD37CD9}"/>
          </ac:spMkLst>
        </pc:spChg>
        <pc:spChg chg="del mod">
          <ac:chgData name="DUAN XUANRUI" userId="S::22099265@siswa365.um.edu.my::3366e6b2-ac3e-478d-a3a6-2bb2f500fa5f" providerId="AD" clId="Web-{2F89C809-7D0D-FBE7-0094-7C454BCA4DD8}" dt="2024-04-08T12:09:05.617" v="35"/>
          <ac:spMkLst>
            <pc:docMk/>
            <pc:sldMk cId="1614599013" sldId="318"/>
            <ac:spMk id="948" creationId="{00000000-0000-0000-0000-000000000000}"/>
          </ac:spMkLst>
        </pc:spChg>
        <pc:spChg chg="mod">
          <ac:chgData name="DUAN XUANRUI" userId="S::22099265@siswa365.um.edu.my::3366e6b2-ac3e-478d-a3a6-2bb2f500fa5f" providerId="AD" clId="Web-{2F89C809-7D0D-FBE7-0094-7C454BCA4DD8}" dt="2024-04-08T12:09:02.179" v="32" actId="20577"/>
          <ac:spMkLst>
            <pc:docMk/>
            <pc:sldMk cId="1614599013" sldId="318"/>
            <ac:spMk id="951" creationId="{00000000-0000-0000-0000-000000000000}"/>
          </ac:spMkLst>
        </pc:spChg>
        <pc:spChg chg="mod">
          <ac:chgData name="DUAN XUANRUI" userId="S::22099265@siswa365.um.edu.my::3366e6b2-ac3e-478d-a3a6-2bb2f500fa5f" providerId="AD" clId="Web-{2F89C809-7D0D-FBE7-0094-7C454BCA4DD8}" dt="2024-04-08T12:18:59.636" v="70" actId="1076"/>
          <ac:spMkLst>
            <pc:docMk/>
            <pc:sldMk cId="1614599013" sldId="318"/>
            <ac:spMk id="952" creationId="{00000000-0000-0000-0000-000000000000}"/>
          </ac:spMkLst>
        </pc:spChg>
        <pc:spChg chg="del mod">
          <ac:chgData name="DUAN XUANRUI" userId="S::22099265@siswa365.um.edu.my::3366e6b2-ac3e-478d-a3a6-2bb2f500fa5f" providerId="AD" clId="Web-{2F89C809-7D0D-FBE7-0094-7C454BCA4DD8}" dt="2024-04-08T12:09:09.664" v="37"/>
          <ac:spMkLst>
            <pc:docMk/>
            <pc:sldMk cId="1614599013" sldId="318"/>
            <ac:spMk id="953" creationId="{00000000-0000-0000-0000-000000000000}"/>
          </ac:spMkLst>
        </pc:spChg>
        <pc:picChg chg="add del mod">
          <ac:chgData name="DUAN XUANRUI" userId="S::22099265@siswa365.um.edu.my::3366e6b2-ac3e-478d-a3a6-2bb2f500fa5f" providerId="AD" clId="Web-{2F89C809-7D0D-FBE7-0094-7C454BCA4DD8}" dt="2024-04-08T12:48:51.493" v="103"/>
          <ac:picMkLst>
            <pc:docMk/>
            <pc:sldMk cId="1614599013" sldId="318"/>
            <ac:picMk id="4" creationId="{0107C87A-AEF0-7622-F292-6ED8F715573C}"/>
          </ac:picMkLst>
        </pc:picChg>
        <pc:picChg chg="add mod">
          <ac:chgData name="DUAN XUANRUI" userId="S::22099265@siswa365.um.edu.my::3366e6b2-ac3e-478d-a3a6-2bb2f500fa5f" providerId="AD" clId="Web-{2F89C809-7D0D-FBE7-0094-7C454BCA4DD8}" dt="2024-04-08T12:18:45.714" v="64" actId="14100"/>
          <ac:picMkLst>
            <pc:docMk/>
            <pc:sldMk cId="1614599013" sldId="318"/>
            <ac:picMk id="6" creationId="{E67D08CB-172A-5B75-56C4-497B770E977E}"/>
          </ac:picMkLst>
        </pc:picChg>
        <pc:picChg chg="del mod">
          <ac:chgData name="DUAN XUANRUI" userId="S::22099265@siswa365.um.edu.my::3366e6b2-ac3e-478d-a3a6-2bb2f500fa5f" providerId="AD" clId="Web-{2F89C809-7D0D-FBE7-0094-7C454BCA4DD8}" dt="2024-04-08T12:18:28.791" v="59"/>
          <ac:picMkLst>
            <pc:docMk/>
            <pc:sldMk cId="1614599013" sldId="318"/>
            <ac:picMk id="949" creationId="{00000000-0000-0000-0000-000000000000}"/>
          </ac:picMkLst>
        </pc:picChg>
        <pc:picChg chg="del">
          <ac:chgData name="DUAN XUANRUI" userId="S::22099265@siswa365.um.edu.my::3366e6b2-ac3e-478d-a3a6-2bb2f500fa5f" providerId="AD" clId="Web-{2F89C809-7D0D-FBE7-0094-7C454BCA4DD8}" dt="2024-04-08T12:09:02.429" v="33"/>
          <ac:picMkLst>
            <pc:docMk/>
            <pc:sldMk cId="1614599013" sldId="318"/>
            <ac:picMk id="950" creationId="{00000000-0000-0000-0000-000000000000}"/>
          </ac:picMkLst>
        </pc:picChg>
      </pc:sldChg>
      <pc:sldChg chg="new del">
        <pc:chgData name="DUAN XUANRUI" userId="S::22099265@siswa365.um.edu.my::3366e6b2-ac3e-478d-a3a6-2bb2f500fa5f" providerId="AD" clId="Web-{2F89C809-7D0D-FBE7-0094-7C454BCA4DD8}" dt="2024-04-08T12:47:19.133" v="80"/>
        <pc:sldMkLst>
          <pc:docMk/>
          <pc:sldMk cId="3169873220" sldId="319"/>
        </pc:sldMkLst>
      </pc:sldChg>
    </pc:docChg>
  </pc:docChgLst>
  <pc:docChgLst>
    <pc:chgData name="YANG DANDAN" userId="S::22112504@siswa365.um.edu.my::1f9cca42-5409-4015-be8f-0495415e7ff2" providerId="AD" clId="Web-{196C03ED-4729-7AE3-CF95-69037B2A6F1F}"/>
    <pc:docChg chg="modSld">
      <pc:chgData name="YANG DANDAN" userId="S::22112504@siswa365.um.edu.my::1f9cca42-5409-4015-be8f-0495415e7ff2" providerId="AD" clId="Web-{196C03ED-4729-7AE3-CF95-69037B2A6F1F}" dt="2024-04-17T06:33:45.221" v="1"/>
      <pc:docMkLst>
        <pc:docMk/>
      </pc:docMkLst>
      <pc:sldChg chg="modSp">
        <pc:chgData name="YANG DANDAN" userId="S::22112504@siswa365.um.edu.my::1f9cca42-5409-4015-be8f-0495415e7ff2" providerId="AD" clId="Web-{196C03ED-4729-7AE3-CF95-69037B2A6F1F}" dt="2024-04-17T06:33:45.221" v="1"/>
        <pc:sldMkLst>
          <pc:docMk/>
          <pc:sldMk cId="0" sldId="261"/>
        </pc:sldMkLst>
        <pc:spChg chg="mod">
          <ac:chgData name="YANG DANDAN" userId="S::22112504@siswa365.um.edu.my::1f9cca42-5409-4015-be8f-0495415e7ff2" providerId="AD" clId="Web-{196C03ED-4729-7AE3-CF95-69037B2A6F1F}" dt="2024-04-17T06:33:45.221" v="1"/>
          <ac:spMkLst>
            <pc:docMk/>
            <pc:sldMk cId="0" sldId="261"/>
            <ac:spMk id="457" creationId="{00000000-0000-0000-0000-000000000000}"/>
          </ac:spMkLst>
        </pc:spChg>
      </pc:sldChg>
    </pc:docChg>
  </pc:docChgLst>
  <pc:docChgLst>
    <pc:chgData name="NUR HIDAYAH BINTI AHMAD SHAFII" userId="S::22120931@siswa365.um.edu.my::b08556eb-61e3-42cd-b898-62ace650678a" providerId="AD" clId="Web-{A9F7BE83-B1C1-95C5-440B-CC1D5727891B}"/>
    <pc:docChg chg="addSld delSld modSld sldOrd">
      <pc:chgData name="NUR HIDAYAH BINTI AHMAD SHAFII" userId="S::22120931@siswa365.um.edu.my::b08556eb-61e3-42cd-b898-62ace650678a" providerId="AD" clId="Web-{A9F7BE83-B1C1-95C5-440B-CC1D5727891B}" dt="2024-04-08T09:19:36.339" v="763"/>
      <pc:docMkLst>
        <pc:docMk/>
      </pc:docMkLst>
      <pc:sldChg chg="delSp">
        <pc:chgData name="NUR HIDAYAH BINTI AHMAD SHAFII" userId="S::22120931@siswa365.um.edu.my::b08556eb-61e3-42cd-b898-62ace650678a" providerId="AD" clId="Web-{A9F7BE83-B1C1-95C5-440B-CC1D5727891B}" dt="2024-04-08T09:19:36.339" v="763"/>
        <pc:sldMkLst>
          <pc:docMk/>
          <pc:sldMk cId="0" sldId="256"/>
        </pc:sldMkLst>
        <pc:cxnChg chg="del">
          <ac:chgData name="NUR HIDAYAH BINTI AHMAD SHAFII" userId="S::22120931@siswa365.um.edu.my::b08556eb-61e3-42cd-b898-62ace650678a" providerId="AD" clId="Web-{A9F7BE83-B1C1-95C5-440B-CC1D5727891B}" dt="2024-04-08T09:19:36.339" v="763"/>
          <ac:cxnSpMkLst>
            <pc:docMk/>
            <pc:sldMk cId="0" sldId="256"/>
            <ac:cxnSpMk id="346" creationId="{00000000-0000-0000-0000-000000000000}"/>
          </ac:cxnSpMkLst>
        </pc:cxnChg>
      </pc:sldChg>
      <pc:sldChg chg="del">
        <pc:chgData name="NUR HIDAYAH BINTI AHMAD SHAFII" userId="S::22120931@siswa365.um.edu.my::b08556eb-61e3-42cd-b898-62ace650678a" providerId="AD" clId="Web-{A9F7BE83-B1C1-95C5-440B-CC1D5727891B}" dt="2024-04-08T07:21:02.096" v="0"/>
        <pc:sldMkLst>
          <pc:docMk/>
          <pc:sldMk cId="0" sldId="257"/>
        </pc:sldMkLst>
      </pc:sldChg>
      <pc:sldChg chg="del">
        <pc:chgData name="NUR HIDAYAH BINTI AHMAD SHAFII" userId="S::22120931@siswa365.um.edu.my::b08556eb-61e3-42cd-b898-62ace650678a" providerId="AD" clId="Web-{A9F7BE83-B1C1-95C5-440B-CC1D5727891B}" dt="2024-04-08T07:21:04.361" v="1"/>
        <pc:sldMkLst>
          <pc:docMk/>
          <pc:sldMk cId="0" sldId="258"/>
        </pc:sldMkLst>
      </pc:sldChg>
      <pc:sldChg chg="del">
        <pc:chgData name="NUR HIDAYAH BINTI AHMAD SHAFII" userId="S::22120931@siswa365.um.edu.my::b08556eb-61e3-42cd-b898-62ace650678a" providerId="AD" clId="Web-{A9F7BE83-B1C1-95C5-440B-CC1D5727891B}" dt="2024-04-08T07:21:04.533" v="2"/>
        <pc:sldMkLst>
          <pc:docMk/>
          <pc:sldMk cId="0" sldId="259"/>
        </pc:sldMkLst>
      </pc:sldChg>
      <pc:sldChg chg="addSp delSp modSp">
        <pc:chgData name="NUR HIDAYAH BINTI AHMAD SHAFII" userId="S::22120931@siswa365.um.edu.my::b08556eb-61e3-42cd-b898-62ace650678a" providerId="AD" clId="Web-{A9F7BE83-B1C1-95C5-440B-CC1D5727891B}" dt="2024-04-08T09:17:53.446" v="762" actId="20577"/>
        <pc:sldMkLst>
          <pc:docMk/>
          <pc:sldMk cId="0" sldId="260"/>
        </pc:sldMkLst>
        <pc:spChg chg="add mod">
          <ac:chgData name="NUR HIDAYAH BINTI AHMAD SHAFII" userId="S::22120931@siswa365.um.edu.my::b08556eb-61e3-42cd-b898-62ace650678a" providerId="AD" clId="Web-{A9F7BE83-B1C1-95C5-440B-CC1D5727891B}" dt="2024-04-08T09:17:53.446" v="762" actId="20577"/>
          <ac:spMkLst>
            <pc:docMk/>
            <pc:sldMk cId="0" sldId="260"/>
            <ac:spMk id="3" creationId="{D486FB8D-7418-BB05-4FCF-FFD894AAC4BF}"/>
          </ac:spMkLst>
        </pc:spChg>
        <pc:spChg chg="mod">
          <ac:chgData name="NUR HIDAYAH BINTI AHMAD SHAFII" userId="S::22120931@siswa365.um.edu.my::b08556eb-61e3-42cd-b898-62ace650678a" providerId="AD" clId="Web-{A9F7BE83-B1C1-95C5-440B-CC1D5727891B}" dt="2024-04-08T09:02:43.657" v="638" actId="20577"/>
          <ac:spMkLst>
            <pc:docMk/>
            <pc:sldMk cId="0" sldId="260"/>
            <ac:spMk id="429" creationId="{00000000-0000-0000-0000-000000000000}"/>
          </ac:spMkLst>
        </pc:spChg>
        <pc:spChg chg="del">
          <ac:chgData name="NUR HIDAYAH BINTI AHMAD SHAFII" userId="S::22120931@siswa365.um.edu.my::b08556eb-61e3-42cd-b898-62ace650678a" providerId="AD" clId="Web-{A9F7BE83-B1C1-95C5-440B-CC1D5727891B}" dt="2024-04-08T09:02:43.563" v="636"/>
          <ac:spMkLst>
            <pc:docMk/>
            <pc:sldMk cId="0" sldId="260"/>
            <ac:spMk id="430" creationId="{00000000-0000-0000-0000-000000000000}"/>
          </ac:spMkLst>
        </pc:spChg>
        <pc:cxnChg chg="del">
          <ac:chgData name="NUR HIDAYAH BINTI AHMAD SHAFII" userId="S::22120931@siswa365.um.edu.my::b08556eb-61e3-42cd-b898-62ace650678a" providerId="AD" clId="Web-{A9F7BE83-B1C1-95C5-440B-CC1D5727891B}" dt="2024-04-08T09:02:43.469" v="635"/>
          <ac:cxnSpMkLst>
            <pc:docMk/>
            <pc:sldMk cId="0" sldId="260"/>
            <ac:cxnSpMk id="450" creationId="{00000000-0000-0000-0000-000000000000}"/>
          </ac:cxnSpMkLst>
        </pc:cxnChg>
      </pc:sldChg>
      <pc:sldChg chg="addSp delSp modSp">
        <pc:chgData name="NUR HIDAYAH BINTI AHMAD SHAFII" userId="S::22120931@siswa365.um.edu.my::b08556eb-61e3-42cd-b898-62ace650678a" providerId="AD" clId="Web-{A9F7BE83-B1C1-95C5-440B-CC1D5727891B}" dt="2024-04-08T09:16:05.756" v="760" actId="20577"/>
        <pc:sldMkLst>
          <pc:docMk/>
          <pc:sldMk cId="0" sldId="261"/>
        </pc:sldMkLst>
        <pc:spChg chg="add mod">
          <ac:chgData name="NUR HIDAYAH BINTI AHMAD SHAFII" userId="S::22120931@siswa365.um.edu.my::b08556eb-61e3-42cd-b898-62ace650678a" providerId="AD" clId="Web-{A9F7BE83-B1C1-95C5-440B-CC1D5727891B}" dt="2024-04-08T08:28:18.274" v="124" actId="1076"/>
          <ac:spMkLst>
            <pc:docMk/>
            <pc:sldMk cId="0" sldId="261"/>
            <ac:spMk id="2" creationId="{6C5C49AE-1EBB-3DAA-2405-CD7F724DE2C4}"/>
          </ac:spMkLst>
        </pc:spChg>
        <pc:spChg chg="add del mod">
          <ac:chgData name="NUR HIDAYAH BINTI AHMAD SHAFII" userId="S::22120931@siswa365.um.edu.my::b08556eb-61e3-42cd-b898-62ace650678a" providerId="AD" clId="Web-{A9F7BE83-B1C1-95C5-440B-CC1D5727891B}" dt="2024-04-08T08:26:49.709" v="114"/>
          <ac:spMkLst>
            <pc:docMk/>
            <pc:sldMk cId="0" sldId="261"/>
            <ac:spMk id="4" creationId="{64197B6B-0C62-D48D-63C5-D22320BC98D9}"/>
          </ac:spMkLst>
        </pc:spChg>
        <pc:spChg chg="mod">
          <ac:chgData name="NUR HIDAYAH BINTI AHMAD SHAFII" userId="S::22120931@siswa365.um.edu.my::b08556eb-61e3-42cd-b898-62ace650678a" providerId="AD" clId="Web-{A9F7BE83-B1C1-95C5-440B-CC1D5727891B}" dt="2024-04-08T08:59:13.229" v="558" actId="20577"/>
          <ac:spMkLst>
            <pc:docMk/>
            <pc:sldMk cId="0" sldId="261"/>
            <ac:spMk id="455" creationId="{00000000-0000-0000-0000-000000000000}"/>
          </ac:spMkLst>
        </pc:spChg>
        <pc:spChg chg="del">
          <ac:chgData name="NUR HIDAYAH BINTI AHMAD SHAFII" userId="S::22120931@siswa365.um.edu.my::b08556eb-61e3-42cd-b898-62ace650678a" providerId="AD" clId="Web-{A9F7BE83-B1C1-95C5-440B-CC1D5727891B}" dt="2024-04-08T08:26:36.271" v="111"/>
          <ac:spMkLst>
            <pc:docMk/>
            <pc:sldMk cId="0" sldId="261"/>
            <ac:spMk id="456" creationId="{00000000-0000-0000-0000-000000000000}"/>
          </ac:spMkLst>
        </pc:spChg>
        <pc:spChg chg="mod">
          <ac:chgData name="NUR HIDAYAH BINTI AHMAD SHAFII" userId="S::22120931@siswa365.um.edu.my::b08556eb-61e3-42cd-b898-62ace650678a" providerId="AD" clId="Web-{A9F7BE83-B1C1-95C5-440B-CC1D5727891B}" dt="2024-04-08T09:16:05.756" v="760" actId="20577"/>
          <ac:spMkLst>
            <pc:docMk/>
            <pc:sldMk cId="0" sldId="261"/>
            <ac:spMk id="457" creationId="{00000000-0000-0000-0000-000000000000}"/>
          </ac:spMkLst>
        </pc:spChg>
      </pc:sldChg>
      <pc:sldChg chg="modSp">
        <pc:chgData name="NUR HIDAYAH BINTI AHMAD SHAFII" userId="S::22120931@siswa365.um.edu.my::b08556eb-61e3-42cd-b898-62ace650678a" providerId="AD" clId="Web-{A9F7BE83-B1C1-95C5-440B-CC1D5727891B}" dt="2024-04-08T08:30:42.028" v="138" actId="20577"/>
        <pc:sldMkLst>
          <pc:docMk/>
          <pc:sldMk cId="0" sldId="262"/>
        </pc:sldMkLst>
        <pc:spChg chg="mod ord">
          <ac:chgData name="NUR HIDAYAH BINTI AHMAD SHAFII" userId="S::22120931@siswa365.um.edu.my::b08556eb-61e3-42cd-b898-62ace650678a" providerId="AD" clId="Web-{A9F7BE83-B1C1-95C5-440B-CC1D5727891B}" dt="2024-04-08T08:30:42.028" v="138" actId="20577"/>
          <ac:spMkLst>
            <pc:docMk/>
            <pc:sldMk cId="0" sldId="262"/>
            <ac:spMk id="462" creationId="{00000000-0000-0000-0000-000000000000}"/>
          </ac:spMkLst>
        </pc:spChg>
        <pc:spChg chg="mod">
          <ac:chgData name="NUR HIDAYAH BINTI AHMAD SHAFII" userId="S::22120931@siswa365.um.edu.my::b08556eb-61e3-42cd-b898-62ace650678a" providerId="AD" clId="Web-{A9F7BE83-B1C1-95C5-440B-CC1D5727891B}" dt="2024-04-08T08:25:20.723" v="88" actId="20577"/>
          <ac:spMkLst>
            <pc:docMk/>
            <pc:sldMk cId="0" sldId="262"/>
            <ac:spMk id="463" creationId="{00000000-0000-0000-0000-000000000000}"/>
          </ac:spMkLst>
        </pc:spChg>
      </pc:sldChg>
      <pc:sldChg chg="addSp delSp modSp">
        <pc:chgData name="NUR HIDAYAH BINTI AHMAD SHAFII" userId="S::22120931@siswa365.um.edu.my::b08556eb-61e3-42cd-b898-62ace650678a" providerId="AD" clId="Web-{A9F7BE83-B1C1-95C5-440B-CC1D5727891B}" dt="2024-04-08T08:59:19.745" v="563" actId="20577"/>
        <pc:sldMkLst>
          <pc:docMk/>
          <pc:sldMk cId="0" sldId="263"/>
        </pc:sldMkLst>
        <pc:spChg chg="add del mod">
          <ac:chgData name="NUR HIDAYAH BINTI AHMAD SHAFII" userId="S::22120931@siswa365.um.edu.my::b08556eb-61e3-42cd-b898-62ace650678a" providerId="AD" clId="Web-{A9F7BE83-B1C1-95C5-440B-CC1D5727891B}" dt="2024-04-08T08:36:40.022" v="238"/>
          <ac:spMkLst>
            <pc:docMk/>
            <pc:sldMk cId="0" sldId="263"/>
            <ac:spMk id="3" creationId="{51FF7179-C182-EE48-CF6B-58C1678EAD16}"/>
          </ac:spMkLst>
        </pc:spChg>
        <pc:spChg chg="add mod">
          <ac:chgData name="NUR HIDAYAH BINTI AHMAD SHAFII" userId="S::22120931@siswa365.um.edu.my::b08556eb-61e3-42cd-b898-62ace650678a" providerId="AD" clId="Web-{A9F7BE83-B1C1-95C5-440B-CC1D5727891B}" dt="2024-04-08T08:39:44.558" v="279" actId="20577"/>
          <ac:spMkLst>
            <pc:docMk/>
            <pc:sldMk cId="0" sldId="263"/>
            <ac:spMk id="5" creationId="{7EB699C8-937F-B837-7219-8CEF12507A67}"/>
          </ac:spMkLst>
        </pc:spChg>
        <pc:spChg chg="add del mod">
          <ac:chgData name="NUR HIDAYAH BINTI AHMAD SHAFII" userId="S::22120931@siswa365.um.edu.my::b08556eb-61e3-42cd-b898-62ace650678a" providerId="AD" clId="Web-{A9F7BE83-B1C1-95C5-440B-CC1D5727891B}" dt="2024-04-08T08:36:59.428" v="242"/>
          <ac:spMkLst>
            <pc:docMk/>
            <pc:sldMk cId="0" sldId="263"/>
            <ac:spMk id="7" creationId="{C245124E-2C1B-F7A6-0A9F-CBAF3CF09FE3}"/>
          </ac:spMkLst>
        </pc:spChg>
        <pc:spChg chg="mod">
          <ac:chgData name="NUR HIDAYAH BINTI AHMAD SHAFII" userId="S::22120931@siswa365.um.edu.my::b08556eb-61e3-42cd-b898-62ace650678a" providerId="AD" clId="Web-{A9F7BE83-B1C1-95C5-440B-CC1D5727891B}" dt="2024-04-08T08:59:19.745" v="563" actId="20577"/>
          <ac:spMkLst>
            <pc:docMk/>
            <pc:sldMk cId="0" sldId="263"/>
            <ac:spMk id="487" creationId="{00000000-0000-0000-0000-000000000000}"/>
          </ac:spMkLst>
        </pc:spChg>
        <pc:spChg chg="del mod">
          <ac:chgData name="NUR HIDAYAH BINTI AHMAD SHAFII" userId="S::22120931@siswa365.um.edu.my::b08556eb-61e3-42cd-b898-62ace650678a" providerId="AD" clId="Web-{A9F7BE83-B1C1-95C5-440B-CC1D5727891B}" dt="2024-04-08T08:36:45.100" v="241"/>
          <ac:spMkLst>
            <pc:docMk/>
            <pc:sldMk cId="0" sldId="263"/>
            <ac:spMk id="488" creationId="{00000000-0000-0000-0000-000000000000}"/>
          </ac:spMkLst>
        </pc:spChg>
        <pc:spChg chg="del">
          <ac:chgData name="NUR HIDAYAH BINTI AHMAD SHAFII" userId="S::22120931@siswa365.um.edu.my::b08556eb-61e3-42cd-b898-62ace650678a" providerId="AD" clId="Web-{A9F7BE83-B1C1-95C5-440B-CC1D5727891B}" dt="2024-04-08T08:36:41.787" v="239"/>
          <ac:spMkLst>
            <pc:docMk/>
            <pc:sldMk cId="0" sldId="263"/>
            <ac:spMk id="489" creationId="{00000000-0000-0000-0000-000000000000}"/>
          </ac:spMkLst>
        </pc:spChg>
        <pc:spChg chg="del mod">
          <ac:chgData name="NUR HIDAYAH BINTI AHMAD SHAFII" userId="S::22120931@siswa365.um.edu.my::b08556eb-61e3-42cd-b898-62ace650678a" providerId="AD" clId="Web-{A9F7BE83-B1C1-95C5-440B-CC1D5727891B}" dt="2024-04-08T08:36:21.599" v="234"/>
          <ac:spMkLst>
            <pc:docMk/>
            <pc:sldMk cId="0" sldId="263"/>
            <ac:spMk id="490" creationId="{00000000-0000-0000-0000-000000000000}"/>
          </ac:spMkLst>
        </pc:spChg>
        <pc:spChg chg="del">
          <ac:chgData name="NUR HIDAYAH BINTI AHMAD SHAFII" userId="S::22120931@siswa365.um.edu.my::b08556eb-61e3-42cd-b898-62ace650678a" providerId="AD" clId="Web-{A9F7BE83-B1C1-95C5-440B-CC1D5727891B}" dt="2024-04-08T08:36:44.959" v="240"/>
          <ac:spMkLst>
            <pc:docMk/>
            <pc:sldMk cId="0" sldId="263"/>
            <ac:spMk id="491" creationId="{00000000-0000-0000-0000-000000000000}"/>
          </ac:spMkLst>
        </pc:spChg>
        <pc:grpChg chg="del">
          <ac:chgData name="NUR HIDAYAH BINTI AHMAD SHAFII" userId="S::22120931@siswa365.um.edu.my::b08556eb-61e3-42cd-b898-62ace650678a" providerId="AD" clId="Web-{A9F7BE83-B1C1-95C5-440B-CC1D5727891B}" dt="2024-04-08T08:36:14.068" v="232"/>
          <ac:grpSpMkLst>
            <pc:docMk/>
            <pc:sldMk cId="0" sldId="263"/>
            <ac:grpSpMk id="492" creationId="{00000000-0000-0000-0000-000000000000}"/>
          </ac:grpSpMkLst>
        </pc:grpChg>
        <pc:grpChg chg="del mod">
          <ac:chgData name="NUR HIDAYAH BINTI AHMAD SHAFII" userId="S::22120931@siswa365.um.edu.my::b08556eb-61e3-42cd-b898-62ace650678a" providerId="AD" clId="Web-{A9F7BE83-B1C1-95C5-440B-CC1D5727891B}" dt="2024-04-08T08:36:38.037" v="237"/>
          <ac:grpSpMkLst>
            <pc:docMk/>
            <pc:sldMk cId="0" sldId="263"/>
            <ac:grpSpMk id="496" creationId="{00000000-0000-0000-0000-000000000000}"/>
          </ac:grpSpMkLst>
        </pc:grpChg>
        <pc:graphicFrameChg chg="add del">
          <ac:chgData name="NUR HIDAYAH BINTI AHMAD SHAFII" userId="S::22120931@siswa365.um.edu.my::b08556eb-61e3-42cd-b898-62ace650678a" providerId="AD" clId="Web-{A9F7BE83-B1C1-95C5-440B-CC1D5727891B}" dt="2024-04-08T08:40:03.277" v="281"/>
          <ac:graphicFrameMkLst>
            <pc:docMk/>
            <pc:sldMk cId="0" sldId="263"/>
            <ac:graphicFrameMk id="8" creationId="{4320B5FA-2B74-BABE-E786-66B6C642BD9C}"/>
          </ac:graphicFrameMkLst>
        </pc:graphicFrameChg>
        <pc:graphicFrameChg chg="add mod modGraphic">
          <ac:chgData name="NUR HIDAYAH BINTI AHMAD SHAFII" userId="S::22120931@siswa365.um.edu.my::b08556eb-61e3-42cd-b898-62ace650678a" providerId="AD" clId="Web-{A9F7BE83-B1C1-95C5-440B-CC1D5727891B}" dt="2024-04-08T08:39:54.808" v="280" actId="1076"/>
          <ac:graphicFrameMkLst>
            <pc:docMk/>
            <pc:sldMk cId="0" sldId="263"/>
            <ac:graphicFrameMk id="9" creationId="{6000ADA1-49B1-1AA1-C350-B442B261C9BF}"/>
          </ac:graphicFrameMkLst>
        </pc:graphicFrameChg>
      </pc:sldChg>
      <pc:sldChg chg="del">
        <pc:chgData name="NUR HIDAYAH BINTI AHMAD SHAFII" userId="S::22120931@siswa365.um.edu.my::b08556eb-61e3-42cd-b898-62ace650678a" providerId="AD" clId="Web-{A9F7BE83-B1C1-95C5-440B-CC1D5727891B}" dt="2024-04-08T09:02:02.499" v="633"/>
        <pc:sldMkLst>
          <pc:docMk/>
          <pc:sldMk cId="0" sldId="264"/>
        </pc:sldMkLst>
      </pc:sldChg>
      <pc:sldChg chg="del">
        <pc:chgData name="NUR HIDAYAH BINTI AHMAD SHAFII" userId="S::22120931@siswa365.um.edu.my::b08556eb-61e3-42cd-b898-62ace650678a" providerId="AD" clId="Web-{A9F7BE83-B1C1-95C5-440B-CC1D5727891B}" dt="2024-04-08T09:02:00.921" v="632"/>
        <pc:sldMkLst>
          <pc:docMk/>
          <pc:sldMk cId="0" sldId="265"/>
        </pc:sldMkLst>
      </pc:sldChg>
      <pc:sldChg chg="delSp modSp ord">
        <pc:chgData name="NUR HIDAYAH BINTI AHMAD SHAFII" userId="S::22120931@siswa365.um.edu.my::b08556eb-61e3-42cd-b898-62ace650678a" providerId="AD" clId="Web-{A9F7BE83-B1C1-95C5-440B-CC1D5727891B}" dt="2024-04-08T08:34:47.222" v="218"/>
        <pc:sldMkLst>
          <pc:docMk/>
          <pc:sldMk cId="0" sldId="266"/>
        </pc:sldMkLst>
        <pc:spChg chg="del mod">
          <ac:chgData name="NUR HIDAYAH BINTI AHMAD SHAFII" userId="S::22120931@siswa365.um.edu.my::b08556eb-61e3-42cd-b898-62ace650678a" providerId="AD" clId="Web-{A9F7BE83-B1C1-95C5-440B-CC1D5727891B}" dt="2024-04-08T08:34:32.862" v="210"/>
          <ac:spMkLst>
            <pc:docMk/>
            <pc:sldMk cId="0" sldId="266"/>
            <ac:spMk id="567" creationId="{00000000-0000-0000-0000-000000000000}"/>
          </ac:spMkLst>
        </pc:spChg>
        <pc:spChg chg="del mod">
          <ac:chgData name="NUR HIDAYAH BINTI AHMAD SHAFII" userId="S::22120931@siswa365.um.edu.my::b08556eb-61e3-42cd-b898-62ace650678a" providerId="AD" clId="Web-{A9F7BE83-B1C1-95C5-440B-CC1D5727891B}" dt="2024-04-08T08:34:45.206" v="217"/>
          <ac:spMkLst>
            <pc:docMk/>
            <pc:sldMk cId="0" sldId="266"/>
            <ac:spMk id="568" creationId="{00000000-0000-0000-0000-000000000000}"/>
          </ac:spMkLst>
        </pc:spChg>
        <pc:spChg chg="mod">
          <ac:chgData name="NUR HIDAYAH BINTI AHMAD SHAFII" userId="S::22120931@siswa365.um.edu.my::b08556eb-61e3-42cd-b898-62ace650678a" providerId="AD" clId="Web-{A9F7BE83-B1C1-95C5-440B-CC1D5727891B}" dt="2024-04-08T08:29:51.902" v="134" actId="20577"/>
          <ac:spMkLst>
            <pc:docMk/>
            <pc:sldMk cId="0" sldId="266"/>
            <ac:spMk id="569" creationId="{00000000-0000-0000-0000-000000000000}"/>
          </ac:spMkLst>
        </pc:spChg>
        <pc:spChg chg="del mod">
          <ac:chgData name="NUR HIDAYAH BINTI AHMAD SHAFII" userId="S::22120931@siswa365.um.edu.my::b08556eb-61e3-42cd-b898-62ace650678a" providerId="AD" clId="Web-{A9F7BE83-B1C1-95C5-440B-CC1D5727891B}" dt="2024-04-08T08:34:30.784" v="207"/>
          <ac:spMkLst>
            <pc:docMk/>
            <pc:sldMk cId="0" sldId="266"/>
            <ac:spMk id="570" creationId="{00000000-0000-0000-0000-000000000000}"/>
          </ac:spMkLst>
        </pc:spChg>
        <pc:spChg chg="del mod">
          <ac:chgData name="NUR HIDAYAH BINTI AHMAD SHAFII" userId="S::22120931@siswa365.um.edu.my::b08556eb-61e3-42cd-b898-62ace650678a" providerId="AD" clId="Web-{A9F7BE83-B1C1-95C5-440B-CC1D5727891B}" dt="2024-04-08T08:34:43.753" v="216"/>
          <ac:spMkLst>
            <pc:docMk/>
            <pc:sldMk cId="0" sldId="266"/>
            <ac:spMk id="571" creationId="{00000000-0000-0000-0000-000000000000}"/>
          </ac:spMkLst>
        </pc:spChg>
        <pc:spChg chg="del mod">
          <ac:chgData name="NUR HIDAYAH BINTI AHMAD SHAFII" userId="S::22120931@siswa365.um.edu.my::b08556eb-61e3-42cd-b898-62ace650678a" providerId="AD" clId="Web-{A9F7BE83-B1C1-95C5-440B-CC1D5727891B}" dt="2024-04-08T08:34:38.284" v="212"/>
          <ac:spMkLst>
            <pc:docMk/>
            <pc:sldMk cId="0" sldId="266"/>
            <ac:spMk id="572" creationId="{00000000-0000-0000-0000-000000000000}"/>
          </ac:spMkLst>
        </pc:spChg>
        <pc:spChg chg="del mod">
          <ac:chgData name="NUR HIDAYAH BINTI AHMAD SHAFII" userId="S::22120931@siswa365.um.edu.my::b08556eb-61e3-42cd-b898-62ace650678a" providerId="AD" clId="Web-{A9F7BE83-B1C1-95C5-440B-CC1D5727891B}" dt="2024-04-08T08:34:47.222" v="218"/>
          <ac:spMkLst>
            <pc:docMk/>
            <pc:sldMk cId="0" sldId="266"/>
            <ac:spMk id="573" creationId="{00000000-0000-0000-0000-000000000000}"/>
          </ac:spMkLst>
        </pc:spChg>
        <pc:spChg chg="mod">
          <ac:chgData name="NUR HIDAYAH BINTI AHMAD SHAFII" userId="S::22120931@siswa365.um.edu.my::b08556eb-61e3-42cd-b898-62ace650678a" providerId="AD" clId="Web-{A9F7BE83-B1C1-95C5-440B-CC1D5727891B}" dt="2024-04-08T08:34:06.940" v="193" actId="20577"/>
          <ac:spMkLst>
            <pc:docMk/>
            <pc:sldMk cId="0" sldId="266"/>
            <ac:spMk id="575" creationId="{00000000-0000-0000-0000-000000000000}"/>
          </ac:spMkLst>
        </pc:spChg>
        <pc:spChg chg="mod">
          <ac:chgData name="NUR HIDAYAH BINTI AHMAD SHAFII" userId="S::22120931@siswa365.um.edu.my::b08556eb-61e3-42cd-b898-62ace650678a" providerId="AD" clId="Web-{A9F7BE83-B1C1-95C5-440B-CC1D5727891B}" dt="2024-04-08T08:33:04.063" v="152" actId="20577"/>
          <ac:spMkLst>
            <pc:docMk/>
            <pc:sldMk cId="0" sldId="266"/>
            <ac:spMk id="576" creationId="{00000000-0000-0000-0000-000000000000}"/>
          </ac:spMkLst>
        </pc:spChg>
        <pc:spChg chg="mod">
          <ac:chgData name="NUR HIDAYAH BINTI AHMAD SHAFII" userId="S::22120931@siswa365.um.edu.my::b08556eb-61e3-42cd-b898-62ace650678a" providerId="AD" clId="Web-{A9F7BE83-B1C1-95C5-440B-CC1D5727891B}" dt="2024-04-08T08:34:10.596" v="199" actId="20577"/>
          <ac:spMkLst>
            <pc:docMk/>
            <pc:sldMk cId="0" sldId="266"/>
            <ac:spMk id="577" creationId="{00000000-0000-0000-0000-000000000000}"/>
          </ac:spMkLst>
        </pc:spChg>
        <pc:spChg chg="mod">
          <ac:chgData name="NUR HIDAYAH BINTI AHMAD SHAFII" userId="S::22120931@siswa365.um.edu.my::b08556eb-61e3-42cd-b898-62ace650678a" providerId="AD" clId="Web-{A9F7BE83-B1C1-95C5-440B-CC1D5727891B}" dt="2024-04-08T08:34:21.862" v="205" actId="20577"/>
          <ac:spMkLst>
            <pc:docMk/>
            <pc:sldMk cId="0" sldId="266"/>
            <ac:spMk id="579" creationId="{00000000-0000-0000-0000-000000000000}"/>
          </ac:spMkLst>
        </pc:spChg>
      </pc:sldChg>
      <pc:sldChg chg="del">
        <pc:chgData name="NUR HIDAYAH BINTI AHMAD SHAFII" userId="S::22120931@siswa365.um.edu.my::b08556eb-61e3-42cd-b898-62ace650678a" providerId="AD" clId="Web-{A9F7BE83-B1C1-95C5-440B-CC1D5727891B}" dt="2024-04-08T09:02:00.905" v="631"/>
        <pc:sldMkLst>
          <pc:docMk/>
          <pc:sldMk cId="0" sldId="267"/>
        </pc:sldMkLst>
      </pc:sldChg>
      <pc:sldChg chg="del">
        <pc:chgData name="NUR HIDAYAH BINTI AHMAD SHAFII" userId="S::22120931@siswa365.um.edu.my::b08556eb-61e3-42cd-b898-62ace650678a" providerId="AD" clId="Web-{A9F7BE83-B1C1-95C5-440B-CC1D5727891B}" dt="2024-04-08T09:02:00.874" v="630"/>
        <pc:sldMkLst>
          <pc:docMk/>
          <pc:sldMk cId="0" sldId="268"/>
        </pc:sldMkLst>
      </pc:sldChg>
      <pc:sldChg chg="del">
        <pc:chgData name="NUR HIDAYAH BINTI AHMAD SHAFII" userId="S::22120931@siswa365.um.edu.my::b08556eb-61e3-42cd-b898-62ace650678a" providerId="AD" clId="Web-{A9F7BE83-B1C1-95C5-440B-CC1D5727891B}" dt="2024-04-08T09:01:55.452" v="629"/>
        <pc:sldMkLst>
          <pc:docMk/>
          <pc:sldMk cId="0" sldId="269"/>
        </pc:sldMkLst>
      </pc:sldChg>
      <pc:sldChg chg="addSp delSp modSp ord">
        <pc:chgData name="NUR HIDAYAH BINTI AHMAD SHAFII" userId="S::22120931@siswa365.um.edu.my::b08556eb-61e3-42cd-b898-62ace650678a" providerId="AD" clId="Web-{A9F7BE83-B1C1-95C5-440B-CC1D5727891B}" dt="2024-04-08T08:59:33.433" v="573" actId="20577"/>
        <pc:sldMkLst>
          <pc:docMk/>
          <pc:sldMk cId="0" sldId="270"/>
        </pc:sldMkLst>
        <pc:spChg chg="add del mod">
          <ac:chgData name="NUR HIDAYAH BINTI AHMAD SHAFII" userId="S::22120931@siswa365.um.edu.my::b08556eb-61e3-42cd-b898-62ace650678a" providerId="AD" clId="Web-{A9F7BE83-B1C1-95C5-440B-CC1D5727891B}" dt="2024-04-08T08:54:52.910" v="467"/>
          <ac:spMkLst>
            <pc:docMk/>
            <pc:sldMk cId="0" sldId="270"/>
            <ac:spMk id="3" creationId="{8B24FEEB-4EB0-2814-34DF-184550D523B5}"/>
          </ac:spMkLst>
        </pc:spChg>
        <pc:spChg chg="add del mod">
          <ac:chgData name="NUR HIDAYAH BINTI AHMAD SHAFII" userId="S::22120931@siswa365.um.edu.my::b08556eb-61e3-42cd-b898-62ace650678a" providerId="AD" clId="Web-{A9F7BE83-B1C1-95C5-440B-CC1D5727891B}" dt="2024-04-08T08:55:47.568" v="478"/>
          <ac:spMkLst>
            <pc:docMk/>
            <pc:sldMk cId="0" sldId="270"/>
            <ac:spMk id="5" creationId="{B6E19CB5-0E65-C5F7-F08E-7FF41CA7FA99}"/>
          </ac:spMkLst>
        </pc:spChg>
        <pc:spChg chg="add mod">
          <ac:chgData name="NUR HIDAYAH BINTI AHMAD SHAFII" userId="S::22120931@siswa365.um.edu.my::b08556eb-61e3-42cd-b898-62ace650678a" providerId="AD" clId="Web-{A9F7BE83-B1C1-95C5-440B-CC1D5727891B}" dt="2024-04-08T08:59:33.433" v="573" actId="20577"/>
          <ac:spMkLst>
            <pc:docMk/>
            <pc:sldMk cId="0" sldId="270"/>
            <ac:spMk id="7" creationId="{51283620-88C4-5847-E0B1-EF5B8075F93C}"/>
          </ac:spMkLst>
        </pc:spChg>
        <pc:spChg chg="add del mod">
          <ac:chgData name="NUR HIDAYAH BINTI AHMAD SHAFII" userId="S::22120931@siswa365.um.edu.my::b08556eb-61e3-42cd-b898-62ace650678a" providerId="AD" clId="Web-{A9F7BE83-B1C1-95C5-440B-CC1D5727891B}" dt="2024-04-08T08:58:38.416" v="545"/>
          <ac:spMkLst>
            <pc:docMk/>
            <pc:sldMk cId="0" sldId="270"/>
            <ac:spMk id="8" creationId="{FC93C220-17A8-9A69-EC1B-E554853616DF}"/>
          </ac:spMkLst>
        </pc:spChg>
        <pc:spChg chg="del mod">
          <ac:chgData name="NUR HIDAYAH BINTI AHMAD SHAFII" userId="S::22120931@siswa365.um.edu.my::b08556eb-61e3-42cd-b898-62ace650678a" providerId="AD" clId="Web-{A9F7BE83-B1C1-95C5-440B-CC1D5727891B}" dt="2024-04-08T08:55:20.270" v="470"/>
          <ac:spMkLst>
            <pc:docMk/>
            <pc:sldMk cId="0" sldId="270"/>
            <ac:spMk id="665" creationId="{00000000-0000-0000-0000-000000000000}"/>
          </ac:spMkLst>
        </pc:spChg>
        <pc:spChg chg="mod">
          <ac:chgData name="NUR HIDAYAH BINTI AHMAD SHAFII" userId="S::22120931@siswa365.um.edu.my::b08556eb-61e3-42cd-b898-62ace650678a" providerId="AD" clId="Web-{A9F7BE83-B1C1-95C5-440B-CC1D5727891B}" dt="2024-04-08T08:58:27.181" v="541" actId="20577"/>
          <ac:spMkLst>
            <pc:docMk/>
            <pc:sldMk cId="0" sldId="270"/>
            <ac:spMk id="666" creationId="{00000000-0000-0000-0000-000000000000}"/>
          </ac:spMkLst>
        </pc:spChg>
        <pc:picChg chg="del">
          <ac:chgData name="NUR HIDAYAH BINTI AHMAD SHAFII" userId="S::22120931@siswa365.um.edu.my::b08556eb-61e3-42cd-b898-62ace650678a" providerId="AD" clId="Web-{A9F7BE83-B1C1-95C5-440B-CC1D5727891B}" dt="2024-04-08T08:54:37.613" v="461"/>
          <ac:picMkLst>
            <pc:docMk/>
            <pc:sldMk cId="0" sldId="270"/>
            <ac:picMk id="664" creationId="{00000000-0000-0000-0000-000000000000}"/>
          </ac:picMkLst>
        </pc:picChg>
      </pc:sldChg>
      <pc:sldChg chg="del">
        <pc:chgData name="NUR HIDAYAH BINTI AHMAD SHAFII" userId="S::22120931@siswa365.um.edu.my::b08556eb-61e3-42cd-b898-62ace650678a" providerId="AD" clId="Web-{A9F7BE83-B1C1-95C5-440B-CC1D5727891B}" dt="2024-04-08T09:01:55.437" v="628"/>
        <pc:sldMkLst>
          <pc:docMk/>
          <pc:sldMk cId="0" sldId="271"/>
        </pc:sldMkLst>
      </pc:sldChg>
      <pc:sldChg chg="del">
        <pc:chgData name="NUR HIDAYAH BINTI AHMAD SHAFII" userId="S::22120931@siswa365.um.edu.my::b08556eb-61e3-42cd-b898-62ace650678a" providerId="AD" clId="Web-{A9F7BE83-B1C1-95C5-440B-CC1D5727891B}" dt="2024-04-08T09:01:52.265" v="627"/>
        <pc:sldMkLst>
          <pc:docMk/>
          <pc:sldMk cId="0" sldId="272"/>
        </pc:sldMkLst>
      </pc:sldChg>
      <pc:sldChg chg="del">
        <pc:chgData name="NUR HIDAYAH BINTI AHMAD SHAFII" userId="S::22120931@siswa365.um.edu.my::b08556eb-61e3-42cd-b898-62ace650678a" providerId="AD" clId="Web-{A9F7BE83-B1C1-95C5-440B-CC1D5727891B}" dt="2024-04-08T09:01:47.265" v="625"/>
        <pc:sldMkLst>
          <pc:docMk/>
          <pc:sldMk cId="0" sldId="273"/>
        </pc:sldMkLst>
      </pc:sldChg>
      <pc:sldChg chg="del">
        <pc:chgData name="NUR HIDAYAH BINTI AHMAD SHAFII" userId="S::22120931@siswa365.um.edu.my::b08556eb-61e3-42cd-b898-62ace650678a" providerId="AD" clId="Web-{A9F7BE83-B1C1-95C5-440B-CC1D5727891B}" dt="2024-04-08T09:01:50.843" v="626"/>
        <pc:sldMkLst>
          <pc:docMk/>
          <pc:sldMk cId="0" sldId="274"/>
        </pc:sldMkLst>
      </pc:sldChg>
      <pc:sldChg chg="del">
        <pc:chgData name="NUR HIDAYAH BINTI AHMAD SHAFII" userId="S::22120931@siswa365.um.edu.my::b08556eb-61e3-42cd-b898-62ace650678a" providerId="AD" clId="Web-{A9F7BE83-B1C1-95C5-440B-CC1D5727891B}" dt="2024-04-08T09:00:18.762" v="592"/>
        <pc:sldMkLst>
          <pc:docMk/>
          <pc:sldMk cId="0" sldId="275"/>
        </pc:sldMkLst>
      </pc:sldChg>
      <pc:sldChg chg="del">
        <pc:chgData name="NUR HIDAYAH BINTI AHMAD SHAFII" userId="S::22120931@siswa365.um.edu.my::b08556eb-61e3-42cd-b898-62ace650678a" providerId="AD" clId="Web-{A9F7BE83-B1C1-95C5-440B-CC1D5727891B}" dt="2024-04-08T09:00:19.903" v="593"/>
        <pc:sldMkLst>
          <pc:docMk/>
          <pc:sldMk cId="0" sldId="276"/>
        </pc:sldMkLst>
      </pc:sldChg>
      <pc:sldChg chg="del">
        <pc:chgData name="NUR HIDAYAH BINTI AHMAD SHAFII" userId="S::22120931@siswa365.um.edu.my::b08556eb-61e3-42cd-b898-62ace650678a" providerId="AD" clId="Web-{A9F7BE83-B1C1-95C5-440B-CC1D5727891B}" dt="2024-04-08T09:00:22.559" v="594"/>
        <pc:sldMkLst>
          <pc:docMk/>
          <pc:sldMk cId="0" sldId="277"/>
        </pc:sldMkLst>
      </pc:sldChg>
      <pc:sldChg chg="del">
        <pc:chgData name="NUR HIDAYAH BINTI AHMAD SHAFII" userId="S::22120931@siswa365.um.edu.my::b08556eb-61e3-42cd-b898-62ace650678a" providerId="AD" clId="Web-{A9F7BE83-B1C1-95C5-440B-CC1D5727891B}" dt="2024-04-08T09:00:24.794" v="596"/>
        <pc:sldMkLst>
          <pc:docMk/>
          <pc:sldMk cId="0" sldId="278"/>
        </pc:sldMkLst>
      </pc:sldChg>
      <pc:sldChg chg="del">
        <pc:chgData name="NUR HIDAYAH BINTI AHMAD SHAFII" userId="S::22120931@siswa365.um.edu.my::b08556eb-61e3-42cd-b898-62ace650678a" providerId="AD" clId="Web-{A9F7BE83-B1C1-95C5-440B-CC1D5727891B}" dt="2024-04-08T09:00:23.606" v="595"/>
        <pc:sldMkLst>
          <pc:docMk/>
          <pc:sldMk cId="0" sldId="279"/>
        </pc:sldMkLst>
      </pc:sldChg>
      <pc:sldChg chg="del">
        <pc:chgData name="NUR HIDAYAH BINTI AHMAD SHAFII" userId="S::22120931@siswa365.um.edu.my::b08556eb-61e3-42cd-b898-62ace650678a" providerId="AD" clId="Web-{A9F7BE83-B1C1-95C5-440B-CC1D5727891B}" dt="2024-04-08T09:00:27.481" v="597"/>
        <pc:sldMkLst>
          <pc:docMk/>
          <pc:sldMk cId="0" sldId="280"/>
        </pc:sldMkLst>
      </pc:sldChg>
      <pc:sldChg chg="ord">
        <pc:chgData name="NUR HIDAYAH BINTI AHMAD SHAFII" userId="S::22120931@siswa365.um.edu.my::b08556eb-61e3-42cd-b898-62ace650678a" providerId="AD" clId="Web-{A9F7BE83-B1C1-95C5-440B-CC1D5727891B}" dt="2024-04-08T09:02:32.594" v="634"/>
        <pc:sldMkLst>
          <pc:docMk/>
          <pc:sldMk cId="0" sldId="281"/>
        </pc:sldMkLst>
      </pc:sldChg>
      <pc:sldChg chg="del">
        <pc:chgData name="NUR HIDAYAH BINTI AHMAD SHAFII" userId="S::22120931@siswa365.um.edu.my::b08556eb-61e3-42cd-b898-62ace650678a" providerId="AD" clId="Web-{A9F7BE83-B1C1-95C5-440B-CC1D5727891B}" dt="2024-04-08T09:01:04.091" v="598"/>
        <pc:sldMkLst>
          <pc:docMk/>
          <pc:sldMk cId="0" sldId="282"/>
        </pc:sldMkLst>
      </pc:sldChg>
      <pc:sldChg chg="del">
        <pc:chgData name="NUR HIDAYAH BINTI AHMAD SHAFII" userId="S::22120931@siswa365.um.edu.my::b08556eb-61e3-42cd-b898-62ace650678a" providerId="AD" clId="Web-{A9F7BE83-B1C1-95C5-440B-CC1D5727891B}" dt="2024-04-08T09:01:05.217" v="599"/>
        <pc:sldMkLst>
          <pc:docMk/>
          <pc:sldMk cId="0" sldId="283"/>
        </pc:sldMkLst>
      </pc:sldChg>
      <pc:sldChg chg="del">
        <pc:chgData name="NUR HIDAYAH BINTI AHMAD SHAFII" userId="S::22120931@siswa365.um.edu.my::b08556eb-61e3-42cd-b898-62ace650678a" providerId="AD" clId="Web-{A9F7BE83-B1C1-95C5-440B-CC1D5727891B}" dt="2024-04-08T09:01:06.576" v="600"/>
        <pc:sldMkLst>
          <pc:docMk/>
          <pc:sldMk cId="0" sldId="284"/>
        </pc:sldMkLst>
      </pc:sldChg>
      <pc:sldChg chg="del">
        <pc:chgData name="NUR HIDAYAH BINTI AHMAD SHAFII" userId="S::22120931@siswa365.um.edu.my::b08556eb-61e3-42cd-b898-62ace650678a" providerId="AD" clId="Web-{A9F7BE83-B1C1-95C5-440B-CC1D5727891B}" dt="2024-04-08T09:01:10.435" v="602"/>
        <pc:sldMkLst>
          <pc:docMk/>
          <pc:sldMk cId="0" sldId="285"/>
        </pc:sldMkLst>
      </pc:sldChg>
      <pc:sldChg chg="del">
        <pc:chgData name="NUR HIDAYAH BINTI AHMAD SHAFII" userId="S::22120931@siswa365.um.edu.my::b08556eb-61e3-42cd-b898-62ace650678a" providerId="AD" clId="Web-{A9F7BE83-B1C1-95C5-440B-CC1D5727891B}" dt="2024-04-08T09:01:07.138" v="601"/>
        <pc:sldMkLst>
          <pc:docMk/>
          <pc:sldMk cId="0" sldId="286"/>
        </pc:sldMkLst>
      </pc:sldChg>
      <pc:sldChg chg="del">
        <pc:chgData name="NUR HIDAYAH BINTI AHMAD SHAFII" userId="S::22120931@siswa365.um.edu.my::b08556eb-61e3-42cd-b898-62ace650678a" providerId="AD" clId="Web-{A9F7BE83-B1C1-95C5-440B-CC1D5727891B}" dt="2024-04-08T09:01:10.498" v="603"/>
        <pc:sldMkLst>
          <pc:docMk/>
          <pc:sldMk cId="0" sldId="287"/>
        </pc:sldMkLst>
      </pc:sldChg>
      <pc:sldChg chg="del">
        <pc:chgData name="NUR HIDAYAH BINTI AHMAD SHAFII" userId="S::22120931@siswa365.um.edu.my::b08556eb-61e3-42cd-b898-62ace650678a" providerId="AD" clId="Web-{A9F7BE83-B1C1-95C5-440B-CC1D5727891B}" dt="2024-04-08T09:01:16.607" v="605"/>
        <pc:sldMkLst>
          <pc:docMk/>
          <pc:sldMk cId="0" sldId="288"/>
        </pc:sldMkLst>
      </pc:sldChg>
      <pc:sldChg chg="del">
        <pc:chgData name="NUR HIDAYAH BINTI AHMAD SHAFII" userId="S::22120931@siswa365.um.edu.my::b08556eb-61e3-42cd-b898-62ace650678a" providerId="AD" clId="Web-{A9F7BE83-B1C1-95C5-440B-CC1D5727891B}" dt="2024-04-08T09:01:11.842" v="604"/>
        <pc:sldMkLst>
          <pc:docMk/>
          <pc:sldMk cId="0" sldId="289"/>
        </pc:sldMkLst>
      </pc:sldChg>
      <pc:sldChg chg="delSp modSp del">
        <pc:chgData name="NUR HIDAYAH BINTI AHMAD SHAFII" userId="S::22120931@siswa365.um.edu.my::b08556eb-61e3-42cd-b898-62ace650678a" providerId="AD" clId="Web-{A9F7BE83-B1C1-95C5-440B-CC1D5727891B}" dt="2024-04-08T09:03:58.830" v="660"/>
        <pc:sldMkLst>
          <pc:docMk/>
          <pc:sldMk cId="0" sldId="290"/>
        </pc:sldMkLst>
        <pc:spChg chg="mod">
          <ac:chgData name="NUR HIDAYAH BINTI AHMAD SHAFII" userId="S::22120931@siswa365.um.edu.my::b08556eb-61e3-42cd-b898-62ace650678a" providerId="AD" clId="Web-{A9F7BE83-B1C1-95C5-440B-CC1D5727891B}" dt="2024-04-08T09:02:58.391" v="642" actId="20577"/>
          <ac:spMkLst>
            <pc:docMk/>
            <pc:sldMk cId="0" sldId="290"/>
            <ac:spMk id="1079" creationId="{00000000-0000-0000-0000-000000000000}"/>
          </ac:spMkLst>
        </pc:spChg>
        <pc:spChg chg="del mod">
          <ac:chgData name="NUR HIDAYAH BINTI AHMAD SHAFII" userId="S::22120931@siswa365.um.edu.my::b08556eb-61e3-42cd-b898-62ace650678a" providerId="AD" clId="Web-{A9F7BE83-B1C1-95C5-440B-CC1D5727891B}" dt="2024-04-08T09:03:02.235" v="644"/>
          <ac:spMkLst>
            <pc:docMk/>
            <pc:sldMk cId="0" sldId="290"/>
            <ac:spMk id="1080" creationId="{00000000-0000-0000-0000-000000000000}"/>
          </ac:spMkLst>
        </pc:spChg>
        <pc:spChg chg="del">
          <ac:chgData name="NUR HIDAYAH BINTI AHMAD SHAFII" userId="S::22120931@siswa365.um.edu.my::b08556eb-61e3-42cd-b898-62ace650678a" providerId="AD" clId="Web-{A9F7BE83-B1C1-95C5-440B-CC1D5727891B}" dt="2024-04-08T09:03:07.610" v="646"/>
          <ac:spMkLst>
            <pc:docMk/>
            <pc:sldMk cId="0" sldId="290"/>
            <ac:spMk id="1099" creationId="{00000000-0000-0000-0000-000000000000}"/>
          </ac:spMkLst>
        </pc:spChg>
        <pc:spChg chg="del">
          <ac:chgData name="NUR HIDAYAH BINTI AHMAD SHAFII" userId="S::22120931@siswa365.um.edu.my::b08556eb-61e3-42cd-b898-62ace650678a" providerId="AD" clId="Web-{A9F7BE83-B1C1-95C5-440B-CC1D5727891B}" dt="2024-04-08T09:03:06.079" v="645"/>
          <ac:spMkLst>
            <pc:docMk/>
            <pc:sldMk cId="0" sldId="290"/>
            <ac:spMk id="1103" creationId="{00000000-0000-0000-0000-000000000000}"/>
          </ac:spMkLst>
        </pc:spChg>
        <pc:grpChg chg="del">
          <ac:chgData name="NUR HIDAYAH BINTI AHMAD SHAFII" userId="S::22120931@siswa365.um.edu.my::b08556eb-61e3-42cd-b898-62ace650678a" providerId="AD" clId="Web-{A9F7BE83-B1C1-95C5-440B-CC1D5727891B}" dt="2024-04-08T09:03:09.939" v="648"/>
          <ac:grpSpMkLst>
            <pc:docMk/>
            <pc:sldMk cId="0" sldId="290"/>
            <ac:grpSpMk id="1100" creationId="{00000000-0000-0000-0000-000000000000}"/>
          </ac:grpSpMkLst>
        </pc:grpChg>
        <pc:grpChg chg="del">
          <ac:chgData name="NUR HIDAYAH BINTI AHMAD SHAFII" userId="S::22120931@siswa365.um.edu.my::b08556eb-61e3-42cd-b898-62ace650678a" providerId="AD" clId="Web-{A9F7BE83-B1C1-95C5-440B-CC1D5727891B}" dt="2024-04-08T09:03:08.939" v="647"/>
          <ac:grpSpMkLst>
            <pc:docMk/>
            <pc:sldMk cId="0" sldId="290"/>
            <ac:grpSpMk id="1105" creationId="{00000000-0000-0000-0000-000000000000}"/>
          </ac:grpSpMkLst>
        </pc:grpChg>
      </pc:sldChg>
      <pc:sldChg chg="del">
        <pc:chgData name="NUR HIDAYAH BINTI AHMAD SHAFII" userId="S::22120931@siswa365.um.edu.my::b08556eb-61e3-42cd-b898-62ace650678a" providerId="AD" clId="Web-{A9F7BE83-B1C1-95C5-440B-CC1D5727891B}" dt="2024-04-08T09:01:24.123" v="606"/>
        <pc:sldMkLst>
          <pc:docMk/>
          <pc:sldMk cId="0" sldId="291"/>
        </pc:sldMkLst>
      </pc:sldChg>
      <pc:sldChg chg="del">
        <pc:chgData name="NUR HIDAYAH BINTI AHMAD SHAFII" userId="S::22120931@siswa365.um.edu.my::b08556eb-61e3-42cd-b898-62ace650678a" providerId="AD" clId="Web-{A9F7BE83-B1C1-95C5-440B-CC1D5727891B}" dt="2024-04-08T09:01:26.639" v="607"/>
        <pc:sldMkLst>
          <pc:docMk/>
          <pc:sldMk cId="0" sldId="292"/>
        </pc:sldMkLst>
      </pc:sldChg>
      <pc:sldChg chg="del">
        <pc:chgData name="NUR HIDAYAH BINTI AHMAD SHAFII" userId="S::22120931@siswa365.um.edu.my::b08556eb-61e3-42cd-b898-62ace650678a" providerId="AD" clId="Web-{A9F7BE83-B1C1-95C5-440B-CC1D5727891B}" dt="2024-04-08T09:01:26.686" v="608"/>
        <pc:sldMkLst>
          <pc:docMk/>
          <pc:sldMk cId="0" sldId="293"/>
        </pc:sldMkLst>
      </pc:sldChg>
      <pc:sldChg chg="del">
        <pc:chgData name="NUR HIDAYAH BINTI AHMAD SHAFII" userId="S::22120931@siswa365.um.edu.my::b08556eb-61e3-42cd-b898-62ace650678a" providerId="AD" clId="Web-{A9F7BE83-B1C1-95C5-440B-CC1D5727891B}" dt="2024-04-08T09:01:27.264" v="609"/>
        <pc:sldMkLst>
          <pc:docMk/>
          <pc:sldMk cId="0" sldId="294"/>
        </pc:sldMkLst>
      </pc:sldChg>
      <pc:sldChg chg="del">
        <pc:chgData name="NUR HIDAYAH BINTI AHMAD SHAFII" userId="S::22120931@siswa365.um.edu.my::b08556eb-61e3-42cd-b898-62ace650678a" providerId="AD" clId="Web-{A9F7BE83-B1C1-95C5-440B-CC1D5727891B}" dt="2024-04-08T09:01:29.983" v="610"/>
        <pc:sldMkLst>
          <pc:docMk/>
          <pc:sldMk cId="0" sldId="295"/>
        </pc:sldMkLst>
      </pc:sldChg>
      <pc:sldChg chg="del">
        <pc:chgData name="NUR HIDAYAH BINTI AHMAD SHAFII" userId="S::22120931@siswa365.um.edu.my::b08556eb-61e3-42cd-b898-62ace650678a" providerId="AD" clId="Web-{A9F7BE83-B1C1-95C5-440B-CC1D5727891B}" dt="2024-04-08T09:01:36.045" v="611"/>
        <pc:sldMkLst>
          <pc:docMk/>
          <pc:sldMk cId="0" sldId="296"/>
        </pc:sldMkLst>
      </pc:sldChg>
      <pc:sldChg chg="del">
        <pc:chgData name="NUR HIDAYAH BINTI AHMAD SHAFII" userId="S::22120931@siswa365.um.edu.my::b08556eb-61e3-42cd-b898-62ace650678a" providerId="AD" clId="Web-{A9F7BE83-B1C1-95C5-440B-CC1D5727891B}" dt="2024-04-08T09:01:36.092" v="612"/>
        <pc:sldMkLst>
          <pc:docMk/>
          <pc:sldMk cId="0" sldId="297"/>
        </pc:sldMkLst>
      </pc:sldChg>
      <pc:sldChg chg="del">
        <pc:chgData name="NUR HIDAYAH BINTI AHMAD SHAFII" userId="S::22120931@siswa365.um.edu.my::b08556eb-61e3-42cd-b898-62ace650678a" providerId="AD" clId="Web-{A9F7BE83-B1C1-95C5-440B-CC1D5727891B}" dt="2024-04-08T09:01:36.155" v="613"/>
        <pc:sldMkLst>
          <pc:docMk/>
          <pc:sldMk cId="0" sldId="298"/>
        </pc:sldMkLst>
      </pc:sldChg>
      <pc:sldChg chg="del">
        <pc:chgData name="NUR HIDAYAH BINTI AHMAD SHAFII" userId="S::22120931@siswa365.um.edu.my::b08556eb-61e3-42cd-b898-62ace650678a" providerId="AD" clId="Web-{A9F7BE83-B1C1-95C5-440B-CC1D5727891B}" dt="2024-04-08T09:01:36.608" v="614"/>
        <pc:sldMkLst>
          <pc:docMk/>
          <pc:sldMk cId="0" sldId="299"/>
        </pc:sldMkLst>
      </pc:sldChg>
      <pc:sldChg chg="del">
        <pc:chgData name="NUR HIDAYAH BINTI AHMAD SHAFII" userId="S::22120931@siswa365.um.edu.my::b08556eb-61e3-42cd-b898-62ace650678a" providerId="AD" clId="Web-{A9F7BE83-B1C1-95C5-440B-CC1D5727891B}" dt="2024-04-08T09:01:36.702" v="615"/>
        <pc:sldMkLst>
          <pc:docMk/>
          <pc:sldMk cId="0" sldId="300"/>
        </pc:sldMkLst>
      </pc:sldChg>
      <pc:sldChg chg="del">
        <pc:chgData name="NUR HIDAYAH BINTI AHMAD SHAFII" userId="S::22120931@siswa365.um.edu.my::b08556eb-61e3-42cd-b898-62ace650678a" providerId="AD" clId="Web-{A9F7BE83-B1C1-95C5-440B-CC1D5727891B}" dt="2024-04-08T09:01:37.514" v="616"/>
        <pc:sldMkLst>
          <pc:docMk/>
          <pc:sldMk cId="0" sldId="301"/>
        </pc:sldMkLst>
      </pc:sldChg>
      <pc:sldChg chg="del">
        <pc:chgData name="NUR HIDAYAH BINTI AHMAD SHAFII" userId="S::22120931@siswa365.um.edu.my::b08556eb-61e3-42cd-b898-62ace650678a" providerId="AD" clId="Web-{A9F7BE83-B1C1-95C5-440B-CC1D5727891B}" dt="2024-04-08T09:01:37.561" v="617"/>
        <pc:sldMkLst>
          <pc:docMk/>
          <pc:sldMk cId="0" sldId="302"/>
        </pc:sldMkLst>
      </pc:sldChg>
      <pc:sldChg chg="del">
        <pc:chgData name="NUR HIDAYAH BINTI AHMAD SHAFII" userId="S::22120931@siswa365.um.edu.my::b08556eb-61e3-42cd-b898-62ace650678a" providerId="AD" clId="Web-{A9F7BE83-B1C1-95C5-440B-CC1D5727891B}" dt="2024-04-08T09:01:39.405" v="618"/>
        <pc:sldMkLst>
          <pc:docMk/>
          <pc:sldMk cId="0" sldId="303"/>
        </pc:sldMkLst>
      </pc:sldChg>
      <pc:sldChg chg="del">
        <pc:chgData name="NUR HIDAYAH BINTI AHMAD SHAFII" userId="S::22120931@siswa365.um.edu.my::b08556eb-61e3-42cd-b898-62ace650678a" providerId="AD" clId="Web-{A9F7BE83-B1C1-95C5-440B-CC1D5727891B}" dt="2024-04-08T09:01:39.921" v="619"/>
        <pc:sldMkLst>
          <pc:docMk/>
          <pc:sldMk cId="0" sldId="304"/>
        </pc:sldMkLst>
      </pc:sldChg>
      <pc:sldChg chg="del">
        <pc:chgData name="NUR HIDAYAH BINTI AHMAD SHAFII" userId="S::22120931@siswa365.um.edu.my::b08556eb-61e3-42cd-b898-62ace650678a" providerId="AD" clId="Web-{A9F7BE83-B1C1-95C5-440B-CC1D5727891B}" dt="2024-04-08T09:01:41.842" v="620"/>
        <pc:sldMkLst>
          <pc:docMk/>
          <pc:sldMk cId="0" sldId="305"/>
        </pc:sldMkLst>
      </pc:sldChg>
      <pc:sldChg chg="del">
        <pc:chgData name="NUR HIDAYAH BINTI AHMAD SHAFII" userId="S::22120931@siswa365.um.edu.my::b08556eb-61e3-42cd-b898-62ace650678a" providerId="AD" clId="Web-{A9F7BE83-B1C1-95C5-440B-CC1D5727891B}" dt="2024-04-08T09:01:41.905" v="621"/>
        <pc:sldMkLst>
          <pc:docMk/>
          <pc:sldMk cId="0" sldId="306"/>
        </pc:sldMkLst>
      </pc:sldChg>
      <pc:sldChg chg="del">
        <pc:chgData name="NUR HIDAYAH BINTI AHMAD SHAFII" userId="S::22120931@siswa365.um.edu.my::b08556eb-61e3-42cd-b898-62ace650678a" providerId="AD" clId="Web-{A9F7BE83-B1C1-95C5-440B-CC1D5727891B}" dt="2024-04-08T09:01:41.967" v="622"/>
        <pc:sldMkLst>
          <pc:docMk/>
          <pc:sldMk cId="0" sldId="307"/>
        </pc:sldMkLst>
      </pc:sldChg>
      <pc:sldChg chg="del">
        <pc:chgData name="NUR HIDAYAH BINTI AHMAD SHAFII" userId="S::22120931@siswa365.um.edu.my::b08556eb-61e3-42cd-b898-62ace650678a" providerId="AD" clId="Web-{A9F7BE83-B1C1-95C5-440B-CC1D5727891B}" dt="2024-04-08T09:01:45.202" v="623"/>
        <pc:sldMkLst>
          <pc:docMk/>
          <pc:sldMk cId="0" sldId="308"/>
        </pc:sldMkLst>
      </pc:sldChg>
      <pc:sldChg chg="del">
        <pc:chgData name="NUR HIDAYAH BINTI AHMAD SHAFII" userId="S::22120931@siswa365.um.edu.my::b08556eb-61e3-42cd-b898-62ace650678a" providerId="AD" clId="Web-{A9F7BE83-B1C1-95C5-440B-CC1D5727891B}" dt="2024-04-08T09:01:45.233" v="624"/>
        <pc:sldMkLst>
          <pc:docMk/>
          <pc:sldMk cId="0" sldId="309"/>
        </pc:sldMkLst>
      </pc:sldChg>
      <pc:sldChg chg="del">
        <pc:chgData name="NUR HIDAYAH BINTI AHMAD SHAFII" userId="S::22120931@siswa365.um.edu.my::b08556eb-61e3-42cd-b898-62ace650678a" providerId="AD" clId="Web-{A9F7BE83-B1C1-95C5-440B-CC1D5727891B}" dt="2024-04-08T09:02:52.063" v="639"/>
        <pc:sldMkLst>
          <pc:docMk/>
          <pc:sldMk cId="0" sldId="310"/>
        </pc:sldMkLst>
      </pc:sldChg>
      <pc:sldChg chg="del">
        <pc:chgData name="NUR HIDAYAH BINTI AHMAD SHAFII" userId="S::22120931@siswa365.um.edu.my::b08556eb-61e3-42cd-b898-62ace650678a" providerId="AD" clId="Web-{A9F7BE83-B1C1-95C5-440B-CC1D5727891B}" dt="2024-04-08T09:02:54.126" v="640"/>
        <pc:sldMkLst>
          <pc:docMk/>
          <pc:sldMk cId="0" sldId="311"/>
        </pc:sldMkLst>
      </pc:sldChg>
      <pc:sldChg chg="addSp delSp modSp add replId">
        <pc:chgData name="NUR HIDAYAH BINTI AHMAD SHAFII" userId="S::22120931@siswa365.um.edu.my::b08556eb-61e3-42cd-b898-62ace650678a" providerId="AD" clId="Web-{A9F7BE83-B1C1-95C5-440B-CC1D5727891B}" dt="2024-04-08T08:41:57.889" v="296" actId="1076"/>
        <pc:sldMkLst>
          <pc:docMk/>
          <pc:sldMk cId="2920124312" sldId="312"/>
        </pc:sldMkLst>
        <pc:spChg chg="mod">
          <ac:chgData name="NUR HIDAYAH BINTI AHMAD SHAFII" userId="S::22120931@siswa365.um.edu.my::b08556eb-61e3-42cd-b898-62ace650678a" providerId="AD" clId="Web-{A9F7BE83-B1C1-95C5-440B-CC1D5727891B}" dt="2024-04-08T08:41:14.279" v="289" actId="20577"/>
          <ac:spMkLst>
            <pc:docMk/>
            <pc:sldMk cId="2920124312" sldId="312"/>
            <ac:spMk id="5" creationId="{7EB699C8-937F-B837-7219-8CEF12507A67}"/>
          </ac:spMkLst>
        </pc:spChg>
        <pc:graphicFrameChg chg="del">
          <ac:chgData name="NUR HIDAYAH BINTI AHMAD SHAFII" userId="S::22120931@siswa365.um.edu.my::b08556eb-61e3-42cd-b898-62ace650678a" providerId="AD" clId="Web-{A9F7BE83-B1C1-95C5-440B-CC1D5727891B}" dt="2024-04-08T08:40:42.934" v="283"/>
          <ac:graphicFrameMkLst>
            <pc:docMk/>
            <pc:sldMk cId="2920124312" sldId="312"/>
            <ac:graphicFrameMk id="9" creationId="{6000ADA1-49B1-1AA1-C350-B442B261C9BF}"/>
          </ac:graphicFrameMkLst>
        </pc:graphicFrameChg>
        <pc:picChg chg="add mod">
          <ac:chgData name="NUR HIDAYAH BINTI AHMAD SHAFII" userId="S::22120931@siswa365.um.edu.my::b08556eb-61e3-42cd-b898-62ace650678a" providerId="AD" clId="Web-{A9F7BE83-B1C1-95C5-440B-CC1D5727891B}" dt="2024-04-08T08:41:57.889" v="296" actId="1076"/>
          <ac:picMkLst>
            <pc:docMk/>
            <pc:sldMk cId="2920124312" sldId="312"/>
            <ac:picMk id="2" creationId="{B578F9AF-8650-4603-6017-51E60BC11B5F}"/>
          </ac:picMkLst>
        </pc:picChg>
        <pc:picChg chg="add mod">
          <ac:chgData name="NUR HIDAYAH BINTI AHMAD SHAFII" userId="S::22120931@siswa365.um.edu.my::b08556eb-61e3-42cd-b898-62ace650678a" providerId="AD" clId="Web-{A9F7BE83-B1C1-95C5-440B-CC1D5727891B}" dt="2024-04-08T08:41:52.983" v="295" actId="1076"/>
          <ac:picMkLst>
            <pc:docMk/>
            <pc:sldMk cId="2920124312" sldId="312"/>
            <ac:picMk id="3" creationId="{CE90BE51-7F34-76E3-39BE-B85DB5AD9663}"/>
          </ac:picMkLst>
        </pc:picChg>
      </pc:sldChg>
      <pc:sldChg chg="addSp delSp modSp add mod replId modClrScheme chgLayout">
        <pc:chgData name="NUR HIDAYAH BINTI AHMAD SHAFII" userId="S::22120931@siswa365.um.edu.my::b08556eb-61e3-42cd-b898-62ace650678a" providerId="AD" clId="Web-{A9F7BE83-B1C1-95C5-440B-CC1D5727891B}" dt="2024-04-08T08:59:27.026" v="568" actId="20577"/>
        <pc:sldMkLst>
          <pc:docMk/>
          <pc:sldMk cId="1015235787" sldId="313"/>
        </pc:sldMkLst>
        <pc:spChg chg="del mod">
          <ac:chgData name="NUR HIDAYAH BINTI AHMAD SHAFII" userId="S::22120931@siswa365.um.edu.my::b08556eb-61e3-42cd-b898-62ace650678a" providerId="AD" clId="Web-{A9F7BE83-B1C1-95C5-440B-CC1D5727891B}" dt="2024-04-08T08:44:17.049" v="312"/>
          <ac:spMkLst>
            <pc:docMk/>
            <pc:sldMk cId="1015235787" sldId="313"/>
            <ac:spMk id="5" creationId="{7EB699C8-937F-B837-7219-8CEF12507A67}"/>
          </ac:spMkLst>
        </pc:spChg>
        <pc:spChg chg="mod">
          <ac:chgData name="NUR HIDAYAH BINTI AHMAD SHAFII" userId="S::22120931@siswa365.um.edu.my::b08556eb-61e3-42cd-b898-62ace650678a" providerId="AD" clId="Web-{A9F7BE83-B1C1-95C5-440B-CC1D5727891B}" dt="2024-04-08T08:59:27.026" v="568" actId="20577"/>
          <ac:spMkLst>
            <pc:docMk/>
            <pc:sldMk cId="1015235787" sldId="313"/>
            <ac:spMk id="487" creationId="{00000000-0000-0000-0000-000000000000}"/>
          </ac:spMkLst>
        </pc:spChg>
        <pc:graphicFrameChg chg="add mod modGraphic">
          <ac:chgData name="NUR HIDAYAH BINTI AHMAD SHAFII" userId="S::22120931@siswa365.um.edu.my::b08556eb-61e3-42cd-b898-62ace650678a" providerId="AD" clId="Web-{A9F7BE83-B1C1-95C5-440B-CC1D5727891B}" dt="2024-04-08T08:46:28.272" v="343" actId="1076"/>
          <ac:graphicFrameMkLst>
            <pc:docMk/>
            <pc:sldMk cId="1015235787" sldId="313"/>
            <ac:graphicFrameMk id="3" creationId="{2C3E2F8F-8395-09D8-1C76-663C739DF5E7}"/>
          </ac:graphicFrameMkLst>
        </pc:graphicFrameChg>
        <pc:graphicFrameChg chg="del">
          <ac:chgData name="NUR HIDAYAH BINTI AHMAD SHAFII" userId="S::22120931@siswa365.um.edu.my::b08556eb-61e3-42cd-b898-62ace650678a" providerId="AD" clId="Web-{A9F7BE83-B1C1-95C5-440B-CC1D5727891B}" dt="2024-04-08T08:44:07.190" v="311"/>
          <ac:graphicFrameMkLst>
            <pc:docMk/>
            <pc:sldMk cId="1015235787" sldId="313"/>
            <ac:graphicFrameMk id="9" creationId="{6000ADA1-49B1-1AA1-C350-B442B261C9BF}"/>
          </ac:graphicFrameMkLst>
        </pc:graphicFrameChg>
      </pc:sldChg>
      <pc:sldChg chg="addSp delSp modSp add replId">
        <pc:chgData name="NUR HIDAYAH BINTI AHMAD SHAFII" userId="S::22120931@siswa365.um.edu.my::b08556eb-61e3-42cd-b898-62ace650678a" providerId="AD" clId="Web-{A9F7BE83-B1C1-95C5-440B-CC1D5727891B}" dt="2024-04-08T09:07:24.367" v="744" actId="20577"/>
        <pc:sldMkLst>
          <pc:docMk/>
          <pc:sldMk cId="1059041998" sldId="314"/>
        </pc:sldMkLst>
        <pc:spChg chg="add del mod">
          <ac:chgData name="NUR HIDAYAH BINTI AHMAD SHAFII" userId="S::22120931@siswa365.um.edu.my::b08556eb-61e3-42cd-b898-62ace650678a" providerId="AD" clId="Web-{A9F7BE83-B1C1-95C5-440B-CC1D5727891B}" dt="2024-04-08T08:47:16.523" v="364"/>
          <ac:spMkLst>
            <pc:docMk/>
            <pc:sldMk cId="1059041998" sldId="314"/>
            <ac:spMk id="3" creationId="{1FE3EC5E-58FF-12C3-CE39-9F947BCBCABA}"/>
          </ac:spMkLst>
        </pc:spChg>
        <pc:spChg chg="add mod">
          <ac:chgData name="NUR HIDAYAH BINTI AHMAD SHAFII" userId="S::22120931@siswa365.um.edu.my::b08556eb-61e3-42cd-b898-62ace650678a" providerId="AD" clId="Web-{A9F7BE83-B1C1-95C5-440B-CC1D5727891B}" dt="2024-04-08T09:07:24.367" v="744" actId="20577"/>
          <ac:spMkLst>
            <pc:docMk/>
            <pc:sldMk cId="1059041998" sldId="314"/>
            <ac:spMk id="4" creationId="{6D057D80-6D39-6178-04A0-1BE9622874FF}"/>
          </ac:spMkLst>
        </pc:spChg>
        <pc:spChg chg="del mod">
          <ac:chgData name="NUR HIDAYAH BINTI AHMAD SHAFII" userId="S::22120931@siswa365.um.edu.my::b08556eb-61e3-42cd-b898-62ace650678a" providerId="AD" clId="Web-{A9F7BE83-B1C1-95C5-440B-CC1D5727891B}" dt="2024-04-08T08:46:59.522" v="357"/>
          <ac:spMkLst>
            <pc:docMk/>
            <pc:sldMk cId="1059041998" sldId="314"/>
            <ac:spMk id="5" creationId="{7EB699C8-937F-B837-7219-8CEF12507A67}"/>
          </ac:spMkLst>
        </pc:spChg>
        <pc:spChg chg="mod">
          <ac:chgData name="NUR HIDAYAH BINTI AHMAD SHAFII" userId="S::22120931@siswa365.um.edu.my::b08556eb-61e3-42cd-b898-62ace650678a" providerId="AD" clId="Web-{A9F7BE83-B1C1-95C5-440B-CC1D5727891B}" dt="2024-04-08T09:06:23.287" v="700" actId="1076"/>
          <ac:spMkLst>
            <pc:docMk/>
            <pc:sldMk cId="1059041998" sldId="314"/>
            <ac:spMk id="487" creationId="{00000000-0000-0000-0000-000000000000}"/>
          </ac:spMkLst>
        </pc:spChg>
        <pc:graphicFrameChg chg="del mod modGraphic">
          <ac:chgData name="NUR HIDAYAH BINTI AHMAD SHAFII" userId="S::22120931@siswa365.um.edu.my::b08556eb-61e3-42cd-b898-62ace650678a" providerId="AD" clId="Web-{A9F7BE83-B1C1-95C5-440B-CC1D5727891B}" dt="2024-04-08T08:47:25.304" v="365"/>
          <ac:graphicFrameMkLst>
            <pc:docMk/>
            <pc:sldMk cId="1059041998" sldId="314"/>
            <ac:graphicFrameMk id="9" creationId="{6000ADA1-49B1-1AA1-C350-B442B261C9BF}"/>
          </ac:graphicFrameMkLst>
        </pc:graphicFrameChg>
      </pc:sldChg>
      <pc:sldChg chg="modSp add replId">
        <pc:chgData name="NUR HIDAYAH BINTI AHMAD SHAFII" userId="S::22120931@siswa365.um.edu.my::b08556eb-61e3-42cd-b898-62ace650678a" providerId="AD" clId="Web-{A9F7BE83-B1C1-95C5-440B-CC1D5727891B}" dt="2024-04-08T08:59:41.152" v="578" actId="20577"/>
        <pc:sldMkLst>
          <pc:docMk/>
          <pc:sldMk cId="1646583002" sldId="315"/>
        </pc:sldMkLst>
        <pc:spChg chg="mod">
          <ac:chgData name="NUR HIDAYAH BINTI AHMAD SHAFII" userId="S::22120931@siswa365.um.edu.my::b08556eb-61e3-42cd-b898-62ace650678a" providerId="AD" clId="Web-{A9F7BE83-B1C1-95C5-440B-CC1D5727891B}" dt="2024-04-08T08:59:41.152" v="578" actId="20577"/>
          <ac:spMkLst>
            <pc:docMk/>
            <pc:sldMk cId="1646583002" sldId="315"/>
            <ac:spMk id="7" creationId="{51283620-88C4-5847-E0B1-EF5B8075F93C}"/>
          </ac:spMkLst>
        </pc:spChg>
      </pc:sldChg>
      <pc:sldChg chg="addSp delSp modSp add replId">
        <pc:chgData name="NUR HIDAYAH BINTI AHMAD SHAFII" userId="S::22120931@siswa365.um.edu.my::b08556eb-61e3-42cd-b898-62ace650678a" providerId="AD" clId="Web-{A9F7BE83-B1C1-95C5-440B-CC1D5727891B}" dt="2024-04-08T09:00:07.653" v="591"/>
        <pc:sldMkLst>
          <pc:docMk/>
          <pc:sldMk cId="3970963072" sldId="316"/>
        </pc:sldMkLst>
        <pc:spChg chg="add mod">
          <ac:chgData name="NUR HIDAYAH BINTI AHMAD SHAFII" userId="S::22120931@siswa365.um.edu.my::b08556eb-61e3-42cd-b898-62ace650678a" providerId="AD" clId="Web-{A9F7BE83-B1C1-95C5-440B-CC1D5727891B}" dt="2024-04-08T09:00:07.653" v="591"/>
          <ac:spMkLst>
            <pc:docMk/>
            <pc:sldMk cId="3970963072" sldId="316"/>
            <ac:spMk id="3" creationId="{7DF564FC-E1B1-5A1C-F65A-A0DBD81BB487}"/>
          </ac:spMkLst>
        </pc:spChg>
        <pc:spChg chg="mod">
          <ac:chgData name="NUR HIDAYAH BINTI AHMAD SHAFII" userId="S::22120931@siswa365.um.edu.my::b08556eb-61e3-42cd-b898-62ace650678a" providerId="AD" clId="Web-{A9F7BE83-B1C1-95C5-440B-CC1D5727891B}" dt="2024-04-08T09:00:02.918" v="590" actId="20577"/>
          <ac:spMkLst>
            <pc:docMk/>
            <pc:sldMk cId="3970963072" sldId="316"/>
            <ac:spMk id="7" creationId="{51283620-88C4-5847-E0B1-EF5B8075F93C}"/>
          </ac:spMkLst>
        </pc:spChg>
        <pc:spChg chg="del">
          <ac:chgData name="NUR HIDAYAH BINTI AHMAD SHAFII" userId="S::22120931@siswa365.um.edu.my::b08556eb-61e3-42cd-b898-62ace650678a" providerId="AD" clId="Web-{A9F7BE83-B1C1-95C5-440B-CC1D5727891B}" dt="2024-04-08T09:00:07.653" v="591"/>
          <ac:spMkLst>
            <pc:docMk/>
            <pc:sldMk cId="3970963072" sldId="316"/>
            <ac:spMk id="666" creationId="{00000000-0000-0000-0000-000000000000}"/>
          </ac:spMkLst>
        </pc:spChg>
      </pc:sldChg>
      <pc:sldChg chg="addSp delSp modSp add replId">
        <pc:chgData name="NUR HIDAYAH BINTI AHMAD SHAFII" userId="S::22120931@siswa365.um.edu.my::b08556eb-61e3-42cd-b898-62ace650678a" providerId="AD" clId="Web-{A9F7BE83-B1C1-95C5-440B-CC1D5727891B}" dt="2024-04-08T09:03:57.049" v="659"/>
        <pc:sldMkLst>
          <pc:docMk/>
          <pc:sldMk cId="2099071827" sldId="317"/>
        </pc:sldMkLst>
        <pc:spChg chg="del">
          <ac:chgData name="NUR HIDAYAH BINTI AHMAD SHAFII" userId="S::22120931@siswa365.um.edu.my::b08556eb-61e3-42cd-b898-62ace650678a" providerId="AD" clId="Web-{A9F7BE83-B1C1-95C5-440B-CC1D5727891B}" dt="2024-04-08T09:03:31.752" v="651"/>
          <ac:spMkLst>
            <pc:docMk/>
            <pc:sldMk cId="2099071827" sldId="317"/>
            <ac:spMk id="3" creationId="{D486FB8D-7418-BB05-4FCF-FFD894AAC4BF}"/>
          </ac:spMkLst>
        </pc:spChg>
        <pc:spChg chg="add del">
          <ac:chgData name="NUR HIDAYAH BINTI AHMAD SHAFII" userId="S::22120931@siswa365.um.edu.my::b08556eb-61e3-42cd-b898-62ace650678a" providerId="AD" clId="Web-{A9F7BE83-B1C1-95C5-440B-CC1D5727891B}" dt="2024-04-08T09:03:33.955" v="652"/>
          <ac:spMkLst>
            <pc:docMk/>
            <pc:sldMk cId="2099071827" sldId="317"/>
            <ac:spMk id="4" creationId="{CFE08499-4D06-F656-F1D1-C7367F3398A3}"/>
          </ac:spMkLst>
        </pc:spChg>
        <pc:spChg chg="add del mod">
          <ac:chgData name="NUR HIDAYAH BINTI AHMAD SHAFII" userId="S::22120931@siswa365.um.edu.my::b08556eb-61e3-42cd-b898-62ace650678a" providerId="AD" clId="Web-{A9F7BE83-B1C1-95C5-440B-CC1D5727891B}" dt="2024-04-08T09:03:41.908" v="655"/>
          <ac:spMkLst>
            <pc:docMk/>
            <pc:sldMk cId="2099071827" sldId="317"/>
            <ac:spMk id="6" creationId="{3E7E9C45-651A-7CB9-B828-C55FAC9B2FB2}"/>
          </ac:spMkLst>
        </pc:spChg>
        <pc:spChg chg="add">
          <ac:chgData name="NUR HIDAYAH BINTI AHMAD SHAFII" userId="S::22120931@siswa365.um.edu.my::b08556eb-61e3-42cd-b898-62ace650678a" providerId="AD" clId="Web-{A9F7BE83-B1C1-95C5-440B-CC1D5727891B}" dt="2024-04-08T09:03:37.221" v="654"/>
          <ac:spMkLst>
            <pc:docMk/>
            <pc:sldMk cId="2099071827" sldId="317"/>
            <ac:spMk id="8" creationId="{C4F5FEF9-E5F2-5B37-9119-51AAD3218BD9}"/>
          </ac:spMkLst>
        </pc:spChg>
        <pc:spChg chg="add del mod">
          <ac:chgData name="NUR HIDAYAH BINTI AHMAD SHAFII" userId="S::22120931@siswa365.um.edu.my::b08556eb-61e3-42cd-b898-62ace650678a" providerId="AD" clId="Web-{A9F7BE83-B1C1-95C5-440B-CC1D5727891B}" dt="2024-04-08T09:03:50.893" v="658"/>
          <ac:spMkLst>
            <pc:docMk/>
            <pc:sldMk cId="2099071827" sldId="317"/>
            <ac:spMk id="10" creationId="{B33CDDA1-F730-C9DC-980C-925E360410DF}"/>
          </ac:spMkLst>
        </pc:spChg>
        <pc:spChg chg="add">
          <ac:chgData name="NUR HIDAYAH BINTI AHMAD SHAFII" userId="S::22120931@siswa365.um.edu.my::b08556eb-61e3-42cd-b898-62ace650678a" providerId="AD" clId="Web-{A9F7BE83-B1C1-95C5-440B-CC1D5727891B}" dt="2024-04-08T09:03:47.768" v="657"/>
          <ac:spMkLst>
            <pc:docMk/>
            <pc:sldMk cId="2099071827" sldId="317"/>
            <ac:spMk id="12" creationId="{4BF16AB4-B667-C418-8CC5-6F63092CE267}"/>
          </ac:spMkLst>
        </pc:spChg>
        <pc:spChg chg="del">
          <ac:chgData name="NUR HIDAYAH BINTI AHMAD SHAFII" userId="S::22120931@siswa365.um.edu.my::b08556eb-61e3-42cd-b898-62ace650678a" providerId="AD" clId="Web-{A9F7BE83-B1C1-95C5-440B-CC1D5727891B}" dt="2024-04-08T09:03:36.142" v="653"/>
          <ac:spMkLst>
            <pc:docMk/>
            <pc:sldMk cId="2099071827" sldId="317"/>
            <ac:spMk id="429" creationId="{00000000-0000-0000-0000-000000000000}"/>
          </ac:spMkLst>
        </pc:spChg>
        <pc:spChg chg="del">
          <ac:chgData name="NUR HIDAYAH BINTI AHMAD SHAFII" userId="S::22120931@siswa365.um.edu.my::b08556eb-61e3-42cd-b898-62ace650678a" providerId="AD" clId="Web-{A9F7BE83-B1C1-95C5-440B-CC1D5727891B}" dt="2024-04-08T09:03:43.580" v="656"/>
          <ac:spMkLst>
            <pc:docMk/>
            <pc:sldMk cId="2099071827" sldId="317"/>
            <ac:spMk id="431" creationId="{00000000-0000-0000-0000-000000000000}"/>
          </ac:spMkLst>
        </pc:spChg>
        <pc:cxnChg chg="add">
          <ac:chgData name="NUR HIDAYAH BINTI AHMAD SHAFII" userId="S::22120931@siswa365.um.edu.my::b08556eb-61e3-42cd-b898-62ace650678a" providerId="AD" clId="Web-{A9F7BE83-B1C1-95C5-440B-CC1D5727891B}" dt="2024-04-08T09:03:57.049" v="659"/>
          <ac:cxnSpMkLst>
            <pc:docMk/>
            <pc:sldMk cId="2099071827" sldId="317"/>
            <ac:cxnSpMk id="14" creationId="{E06BE3AE-9408-7C5D-70CE-22B0E46B8979}"/>
          </ac:cxnSpMkLst>
        </pc:cxnChg>
      </pc:sldChg>
    </pc:docChg>
  </pc:docChgLst>
  <pc:docChgLst>
    <pc:chgData name="NUR HIDAYAH BINTI AHMAD SHAFII" userId="S::22120931@siswa365.um.edu.my::b08556eb-61e3-42cd-b898-62ace650678a" providerId="AD" clId="Web-{DC206928-5734-5704-CAF3-B292FB2FC6A6}"/>
    <pc:docChg chg="addSld modSld">
      <pc:chgData name="NUR HIDAYAH BINTI AHMAD SHAFII" userId="S::22120931@siswa365.um.edu.my::b08556eb-61e3-42cd-b898-62ace650678a" providerId="AD" clId="Web-{DC206928-5734-5704-CAF3-B292FB2FC6A6}" dt="2024-04-21T06:03:20.963" v="32" actId="20577"/>
      <pc:docMkLst>
        <pc:docMk/>
      </pc:docMkLst>
      <pc:sldChg chg="modSp">
        <pc:chgData name="NUR HIDAYAH BINTI AHMAD SHAFII" userId="S::22120931@siswa365.um.edu.my::b08556eb-61e3-42cd-b898-62ace650678a" providerId="AD" clId="Web-{DC206928-5734-5704-CAF3-B292FB2FC6A6}" dt="2024-04-21T06:03:20.963" v="32" actId="20577"/>
        <pc:sldMkLst>
          <pc:docMk/>
          <pc:sldMk cId="0" sldId="256"/>
        </pc:sldMkLst>
        <pc:spChg chg="mod">
          <ac:chgData name="NUR HIDAYAH BINTI AHMAD SHAFII" userId="S::22120931@siswa365.um.edu.my::b08556eb-61e3-42cd-b898-62ace650678a" providerId="AD" clId="Web-{DC206928-5734-5704-CAF3-B292FB2FC6A6}" dt="2024-04-21T06:03:20.963" v="32" actId="20577"/>
          <ac:spMkLst>
            <pc:docMk/>
            <pc:sldMk cId="0" sldId="256"/>
            <ac:spMk id="345" creationId="{00000000-0000-0000-0000-000000000000}"/>
          </ac:spMkLst>
        </pc:spChg>
      </pc:sldChg>
      <pc:sldChg chg="modSp">
        <pc:chgData name="NUR HIDAYAH BINTI AHMAD SHAFII" userId="S::22120931@siswa365.um.edu.my::b08556eb-61e3-42cd-b898-62ace650678a" providerId="AD" clId="Web-{DC206928-5734-5704-CAF3-B292FB2FC6A6}" dt="2024-04-21T05:52:36.197" v="4"/>
        <pc:sldMkLst>
          <pc:docMk/>
          <pc:sldMk cId="0" sldId="263"/>
        </pc:sldMkLst>
        <pc:graphicFrameChg chg="modGraphic">
          <ac:chgData name="NUR HIDAYAH BINTI AHMAD SHAFII" userId="S::22120931@siswa365.um.edu.my::b08556eb-61e3-42cd-b898-62ace650678a" providerId="AD" clId="Web-{DC206928-5734-5704-CAF3-B292FB2FC6A6}" dt="2024-04-21T05:52:36.197" v="4"/>
          <ac:graphicFrameMkLst>
            <pc:docMk/>
            <pc:sldMk cId="0" sldId="263"/>
            <ac:graphicFrameMk id="9" creationId="{6000ADA1-49B1-1AA1-C350-B442B261C9BF}"/>
          </ac:graphicFrameMkLst>
        </pc:graphicFrameChg>
      </pc:sldChg>
      <pc:sldChg chg="addSp delSp modSp add replId">
        <pc:chgData name="NUR HIDAYAH BINTI AHMAD SHAFII" userId="S::22120931@siswa365.um.edu.my::b08556eb-61e3-42cd-b898-62ace650678a" providerId="AD" clId="Web-{DC206928-5734-5704-CAF3-B292FB2FC6A6}" dt="2024-04-21T06:01:32.104" v="26" actId="1076"/>
        <pc:sldMkLst>
          <pc:docMk/>
          <pc:sldMk cId="2413616883" sldId="330"/>
        </pc:sldMkLst>
        <pc:spChg chg="mod">
          <ac:chgData name="NUR HIDAYAH BINTI AHMAD SHAFII" userId="S::22120931@siswa365.um.edu.my::b08556eb-61e3-42cd-b898-62ace650678a" providerId="AD" clId="Web-{DC206928-5734-5704-CAF3-B292FB2FC6A6}" dt="2024-04-21T06:01:32.104" v="26" actId="1076"/>
          <ac:spMkLst>
            <pc:docMk/>
            <pc:sldMk cId="2413616883" sldId="330"/>
            <ac:spMk id="5" creationId="{7EB699C8-937F-B837-7219-8CEF12507A67}"/>
          </ac:spMkLst>
        </pc:spChg>
        <pc:picChg chg="del">
          <ac:chgData name="NUR HIDAYAH BINTI AHMAD SHAFII" userId="S::22120931@siswa365.um.edu.my::b08556eb-61e3-42cd-b898-62ace650678a" providerId="AD" clId="Web-{DC206928-5734-5704-CAF3-B292FB2FC6A6}" dt="2024-04-21T05:54:24.134" v="6"/>
          <ac:picMkLst>
            <pc:docMk/>
            <pc:sldMk cId="2413616883" sldId="330"/>
            <ac:picMk id="2" creationId="{B578F9AF-8650-4603-6017-51E60BC11B5F}"/>
          </ac:picMkLst>
        </pc:picChg>
        <pc:picChg chg="del">
          <ac:chgData name="NUR HIDAYAH BINTI AHMAD SHAFII" userId="S::22120931@siswa365.um.edu.my::b08556eb-61e3-42cd-b898-62ace650678a" providerId="AD" clId="Web-{DC206928-5734-5704-CAF3-B292FB2FC6A6}" dt="2024-04-21T05:54:26.025" v="7"/>
          <ac:picMkLst>
            <pc:docMk/>
            <pc:sldMk cId="2413616883" sldId="330"/>
            <ac:picMk id="3" creationId="{CE90BE51-7F34-76E3-39BE-B85DB5AD9663}"/>
          </ac:picMkLst>
        </pc:picChg>
        <pc:picChg chg="add del mod">
          <ac:chgData name="NUR HIDAYAH BINTI AHMAD SHAFII" userId="S::22120931@siswa365.um.edu.my::b08556eb-61e3-42cd-b898-62ace650678a" providerId="AD" clId="Web-{DC206928-5734-5704-CAF3-B292FB2FC6A6}" dt="2024-04-21T05:55:05.181" v="19"/>
          <ac:picMkLst>
            <pc:docMk/>
            <pc:sldMk cId="2413616883" sldId="330"/>
            <ac:picMk id="4" creationId="{B7649C14-382B-72B1-F5A3-60D30F5EC970}"/>
          </ac:picMkLst>
        </pc:picChg>
        <pc:picChg chg="add mod">
          <ac:chgData name="NUR HIDAYAH BINTI AHMAD SHAFII" userId="S::22120931@siswa365.um.edu.my::b08556eb-61e3-42cd-b898-62ace650678a" providerId="AD" clId="Web-{DC206928-5734-5704-CAF3-B292FB2FC6A6}" dt="2024-04-21T05:58:48.650" v="25" actId="1076"/>
          <ac:picMkLst>
            <pc:docMk/>
            <pc:sldMk cId="2413616883" sldId="330"/>
            <ac:picMk id="6" creationId="{DB36C790-4B6A-A913-EC02-947B1464FCBC}"/>
          </ac:picMkLst>
        </pc:picChg>
      </pc:sldChg>
    </pc:docChg>
  </pc:docChgLst>
  <pc:docChgLst>
    <pc:chgData name="NUR HIDAYAH BINTI AHMAD SHAFII" userId="S::22120931@siswa365.um.edu.my::b08556eb-61e3-42cd-b898-62ace650678a" providerId="AD" clId="Web-{429E5AF8-7B40-5906-6EF1-63C533480A4F}"/>
    <pc:docChg chg="addSld modSld">
      <pc:chgData name="NUR HIDAYAH BINTI AHMAD SHAFII" userId="S::22120931@siswa365.um.edu.my::b08556eb-61e3-42cd-b898-62ace650678a" providerId="AD" clId="Web-{429E5AF8-7B40-5906-6EF1-63C533480A4F}" dt="2024-04-23T10:57:38.739" v="50" actId="20577"/>
      <pc:docMkLst>
        <pc:docMk/>
      </pc:docMkLst>
      <pc:sldChg chg="addSp delSp modSp add replId">
        <pc:chgData name="NUR HIDAYAH BINTI AHMAD SHAFII" userId="S::22120931@siswa365.um.edu.my::b08556eb-61e3-42cd-b898-62ace650678a" providerId="AD" clId="Web-{429E5AF8-7B40-5906-6EF1-63C533480A4F}" dt="2024-04-23T10:57:38.739" v="50" actId="20577"/>
        <pc:sldMkLst>
          <pc:docMk/>
          <pc:sldMk cId="1904330630" sldId="340"/>
        </pc:sldMkLst>
        <pc:spChg chg="add del mod">
          <ac:chgData name="NUR HIDAYAH BINTI AHMAD SHAFII" userId="S::22120931@siswa365.um.edu.my::b08556eb-61e3-42cd-b898-62ace650678a" providerId="AD" clId="Web-{429E5AF8-7B40-5906-6EF1-63C533480A4F}" dt="2024-04-23T10:53:09.061" v="2"/>
          <ac:spMkLst>
            <pc:docMk/>
            <pc:sldMk cId="1904330630" sldId="340"/>
            <ac:spMk id="4" creationId="{320A4967-A51F-CEA7-7A66-9F25D556DBC8}"/>
          </ac:spMkLst>
        </pc:spChg>
        <pc:spChg chg="mod">
          <ac:chgData name="NUR HIDAYAH BINTI AHMAD SHAFII" userId="S::22120931@siswa365.um.edu.my::b08556eb-61e3-42cd-b898-62ace650678a" providerId="AD" clId="Web-{429E5AF8-7B40-5906-6EF1-63C533480A4F}" dt="2024-04-23T10:57:38.739" v="50" actId="20577"/>
          <ac:spMkLst>
            <pc:docMk/>
            <pc:sldMk cId="1904330630" sldId="340"/>
            <ac:spMk id="5" creationId="{7EB699C8-937F-B837-7219-8CEF12507A67}"/>
          </ac:spMkLst>
        </pc:spChg>
        <pc:spChg chg="del">
          <ac:chgData name="NUR HIDAYAH BINTI AHMAD SHAFII" userId="S::22120931@siswa365.um.edu.my::b08556eb-61e3-42cd-b898-62ace650678a" providerId="AD" clId="Web-{429E5AF8-7B40-5906-6EF1-63C533480A4F}" dt="2024-04-23T10:53:05.076" v="1"/>
          <ac:spMkLst>
            <pc:docMk/>
            <pc:sldMk cId="1904330630" sldId="340"/>
            <ac:spMk id="487" creationId="{00000000-0000-0000-0000-000000000000}"/>
          </ac:spMkLst>
        </pc:spChg>
        <pc:picChg chg="del">
          <ac:chgData name="NUR HIDAYAH BINTI AHMAD SHAFII" userId="S::22120931@siswa365.um.edu.my::b08556eb-61e3-42cd-b898-62ace650678a" providerId="AD" clId="Web-{429E5AF8-7B40-5906-6EF1-63C533480A4F}" dt="2024-04-23T10:53:12.186" v="3"/>
          <ac:picMkLst>
            <pc:docMk/>
            <pc:sldMk cId="1904330630" sldId="340"/>
            <ac:picMk id="2" creationId="{EE448AEB-D629-B626-4AD6-B3CC7A8AE131}"/>
          </ac:picMkLst>
        </pc:picChg>
        <pc:picChg chg="add mod">
          <ac:chgData name="NUR HIDAYAH BINTI AHMAD SHAFII" userId="S::22120931@siswa365.um.edu.my::b08556eb-61e3-42cd-b898-62ace650678a" providerId="AD" clId="Web-{429E5AF8-7B40-5906-6EF1-63C533480A4F}" dt="2024-04-23T10:55:58.221" v="36" actId="1076"/>
          <ac:picMkLst>
            <pc:docMk/>
            <pc:sldMk cId="1904330630" sldId="340"/>
            <ac:picMk id="6" creationId="{6004DEFF-A6C5-8905-8DDD-5D8FE5F203DC}"/>
          </ac:picMkLst>
        </pc:picChg>
        <pc:picChg chg="add mod">
          <ac:chgData name="NUR HIDAYAH BINTI AHMAD SHAFII" userId="S::22120931@siswa365.um.edu.my::b08556eb-61e3-42cd-b898-62ace650678a" providerId="AD" clId="Web-{429E5AF8-7B40-5906-6EF1-63C533480A4F}" dt="2024-04-23T10:57:05.848" v="44" actId="1076"/>
          <ac:picMkLst>
            <pc:docMk/>
            <pc:sldMk cId="1904330630" sldId="340"/>
            <ac:picMk id="7" creationId="{2A8797F6-9182-CA11-4C85-3A637ADED6B5}"/>
          </ac:picMkLst>
        </pc:picChg>
        <pc:picChg chg="add mod">
          <ac:chgData name="NUR HIDAYAH BINTI AHMAD SHAFII" userId="S::22120931@siswa365.um.edu.my::b08556eb-61e3-42cd-b898-62ace650678a" providerId="AD" clId="Web-{429E5AF8-7B40-5906-6EF1-63C533480A4F}" dt="2024-04-23T10:57:15.739" v="47" actId="1076"/>
          <ac:picMkLst>
            <pc:docMk/>
            <pc:sldMk cId="1904330630" sldId="340"/>
            <ac:picMk id="8" creationId="{F3596BA0-4563-CED3-E2F7-C527B3428C5D}"/>
          </ac:picMkLst>
        </pc:picChg>
      </pc:sldChg>
    </pc:docChg>
  </pc:docChgLst>
  <pc:docChgLst>
    <pc:chgData name="NUR HIDAYAH BINTI AHMAD SHAFII" userId="S::22120931@siswa365.um.edu.my::b08556eb-61e3-42cd-b898-62ace650678a" providerId="AD" clId="Web-{5627A5AD-2BDE-69B3-7B9C-56C08C5709A2}"/>
    <pc:docChg chg="addSld modSld">
      <pc:chgData name="NUR HIDAYAH BINTI AHMAD SHAFII" userId="S::22120931@siswa365.um.edu.my::b08556eb-61e3-42cd-b898-62ace650678a" providerId="AD" clId="Web-{5627A5AD-2BDE-69B3-7B9C-56C08C5709A2}" dt="2024-04-21T09:58:45.127" v="183" actId="1076"/>
      <pc:docMkLst>
        <pc:docMk/>
      </pc:docMkLst>
      <pc:sldChg chg="modSp">
        <pc:chgData name="NUR HIDAYAH BINTI AHMAD SHAFII" userId="S::22120931@siswa365.um.edu.my::b08556eb-61e3-42cd-b898-62ace650678a" providerId="AD" clId="Web-{5627A5AD-2BDE-69B3-7B9C-56C08C5709A2}" dt="2024-04-21T09:54:27.400" v="167" actId="20577"/>
        <pc:sldMkLst>
          <pc:docMk/>
          <pc:sldMk cId="0" sldId="263"/>
        </pc:sldMkLst>
        <pc:spChg chg="mod">
          <ac:chgData name="NUR HIDAYAH BINTI AHMAD SHAFII" userId="S::22120931@siswa365.um.edu.my::b08556eb-61e3-42cd-b898-62ace650678a" providerId="AD" clId="Web-{5627A5AD-2BDE-69B3-7B9C-56C08C5709A2}" dt="2024-04-21T09:54:27.400" v="167" actId="20577"/>
          <ac:spMkLst>
            <pc:docMk/>
            <pc:sldMk cId="0" sldId="263"/>
            <ac:spMk id="5" creationId="{7EB699C8-937F-B837-7219-8CEF12507A67}"/>
          </ac:spMkLst>
        </pc:spChg>
        <pc:graphicFrameChg chg="mod modGraphic">
          <ac:chgData name="NUR HIDAYAH BINTI AHMAD SHAFII" userId="S::22120931@siswa365.um.edu.my::b08556eb-61e3-42cd-b898-62ace650678a" providerId="AD" clId="Web-{5627A5AD-2BDE-69B3-7B9C-56C08C5709A2}" dt="2024-04-21T09:54:05.102" v="166" actId="1076"/>
          <ac:graphicFrameMkLst>
            <pc:docMk/>
            <pc:sldMk cId="0" sldId="263"/>
            <ac:graphicFrameMk id="9" creationId="{6000ADA1-49B1-1AA1-C350-B442B261C9BF}"/>
          </ac:graphicFrameMkLst>
        </pc:graphicFrameChg>
      </pc:sldChg>
      <pc:sldChg chg="addSp delSp modSp">
        <pc:chgData name="NUR HIDAYAH BINTI AHMAD SHAFII" userId="S::22120931@siswa365.um.edu.my::b08556eb-61e3-42cd-b898-62ace650678a" providerId="AD" clId="Web-{5627A5AD-2BDE-69B3-7B9C-56C08C5709A2}" dt="2024-04-21T09:57:13.999" v="178" actId="1076"/>
        <pc:sldMkLst>
          <pc:docMk/>
          <pc:sldMk cId="2920124312" sldId="312"/>
        </pc:sldMkLst>
        <pc:picChg chg="mod">
          <ac:chgData name="NUR HIDAYAH BINTI AHMAD SHAFII" userId="S::22120931@siswa365.um.edu.my::b08556eb-61e3-42cd-b898-62ace650678a" providerId="AD" clId="Web-{5627A5AD-2BDE-69B3-7B9C-56C08C5709A2}" dt="2024-04-21T09:32:24.343" v="23" actId="1076"/>
          <ac:picMkLst>
            <pc:docMk/>
            <pc:sldMk cId="2920124312" sldId="312"/>
            <ac:picMk id="2" creationId="{B578F9AF-8650-4603-6017-51E60BC11B5F}"/>
          </ac:picMkLst>
        </pc:picChg>
        <pc:picChg chg="del">
          <ac:chgData name="NUR HIDAYAH BINTI AHMAD SHAFII" userId="S::22120931@siswa365.um.edu.my::b08556eb-61e3-42cd-b898-62ace650678a" providerId="AD" clId="Web-{5627A5AD-2BDE-69B3-7B9C-56C08C5709A2}" dt="2024-04-21T09:32:00.654" v="15"/>
          <ac:picMkLst>
            <pc:docMk/>
            <pc:sldMk cId="2920124312" sldId="312"/>
            <ac:picMk id="3" creationId="{CE90BE51-7F34-76E3-39BE-B85DB5AD9663}"/>
          </ac:picMkLst>
        </pc:picChg>
        <pc:picChg chg="add del mod">
          <ac:chgData name="NUR HIDAYAH BINTI AHMAD SHAFII" userId="S::22120931@siswa365.um.edu.my::b08556eb-61e3-42cd-b898-62ace650678a" providerId="AD" clId="Web-{5627A5AD-2BDE-69B3-7B9C-56C08C5709A2}" dt="2024-04-21T09:55:38.308" v="169"/>
          <ac:picMkLst>
            <pc:docMk/>
            <pc:sldMk cId="2920124312" sldId="312"/>
            <ac:picMk id="4" creationId="{F8F7876D-BF68-12A9-5929-A03C0F1FE398}"/>
          </ac:picMkLst>
        </pc:picChg>
        <pc:picChg chg="add del mod">
          <ac:chgData name="NUR HIDAYAH BINTI AHMAD SHAFII" userId="S::22120931@siswa365.um.edu.my::b08556eb-61e3-42cd-b898-62ace650678a" providerId="AD" clId="Web-{5627A5AD-2BDE-69B3-7B9C-56C08C5709A2}" dt="2024-04-21T09:56:49.935" v="173"/>
          <ac:picMkLst>
            <pc:docMk/>
            <pc:sldMk cId="2920124312" sldId="312"/>
            <ac:picMk id="6" creationId="{19A91ABF-F3AC-130C-B6A5-B532B451ABEA}"/>
          </ac:picMkLst>
        </pc:picChg>
        <pc:picChg chg="add mod">
          <ac:chgData name="NUR HIDAYAH BINTI AHMAD SHAFII" userId="S::22120931@siswa365.um.edu.my::b08556eb-61e3-42cd-b898-62ace650678a" providerId="AD" clId="Web-{5627A5AD-2BDE-69B3-7B9C-56C08C5709A2}" dt="2024-04-21T09:57:13.999" v="178" actId="1076"/>
          <ac:picMkLst>
            <pc:docMk/>
            <pc:sldMk cId="2920124312" sldId="312"/>
            <ac:picMk id="7" creationId="{7192B83A-5E18-A173-A1DD-B196408EF0AA}"/>
          </ac:picMkLst>
        </pc:picChg>
      </pc:sldChg>
      <pc:sldChg chg="addSp delSp modSp">
        <pc:chgData name="NUR HIDAYAH BINTI AHMAD SHAFII" userId="S::22120931@siswa365.um.edu.my::b08556eb-61e3-42cd-b898-62ace650678a" providerId="AD" clId="Web-{5627A5AD-2BDE-69B3-7B9C-56C08C5709A2}" dt="2024-04-21T09:38:44.011" v="28"/>
        <pc:sldMkLst>
          <pc:docMk/>
          <pc:sldMk cId="2413616883" sldId="330"/>
        </pc:sldMkLst>
        <pc:spChg chg="mod">
          <ac:chgData name="NUR HIDAYAH BINTI AHMAD SHAFII" userId="S::22120931@siswa365.um.edu.my::b08556eb-61e3-42cd-b898-62ace650678a" providerId="AD" clId="Web-{5627A5AD-2BDE-69B3-7B9C-56C08C5709A2}" dt="2024-04-21T09:38:43.886" v="27" actId="20577"/>
          <ac:spMkLst>
            <pc:docMk/>
            <pc:sldMk cId="2413616883" sldId="330"/>
            <ac:spMk id="5" creationId="{7EB699C8-937F-B837-7219-8CEF12507A67}"/>
          </ac:spMkLst>
        </pc:spChg>
        <pc:picChg chg="add mod">
          <ac:chgData name="NUR HIDAYAH BINTI AHMAD SHAFII" userId="S::22120931@siswa365.um.edu.my::b08556eb-61e3-42cd-b898-62ace650678a" providerId="AD" clId="Web-{5627A5AD-2BDE-69B3-7B9C-56C08C5709A2}" dt="2024-04-21T09:38:44.011" v="28"/>
          <ac:picMkLst>
            <pc:docMk/>
            <pc:sldMk cId="2413616883" sldId="330"/>
            <ac:picMk id="2" creationId="{EE448AEB-D629-B626-4AD6-B3CC7A8AE131}"/>
          </ac:picMkLst>
        </pc:picChg>
        <pc:picChg chg="del">
          <ac:chgData name="NUR HIDAYAH BINTI AHMAD SHAFII" userId="S::22120931@siswa365.um.edu.my::b08556eb-61e3-42cd-b898-62ace650678a" providerId="AD" clId="Web-{5627A5AD-2BDE-69B3-7B9C-56C08C5709A2}" dt="2024-04-21T09:38:18.979" v="24"/>
          <ac:picMkLst>
            <pc:docMk/>
            <pc:sldMk cId="2413616883" sldId="330"/>
            <ac:picMk id="6" creationId="{DB36C790-4B6A-A913-EC02-947B1464FCBC}"/>
          </ac:picMkLst>
        </pc:picChg>
      </pc:sldChg>
      <pc:sldChg chg="addSp delSp modSp add replId">
        <pc:chgData name="NUR HIDAYAH BINTI AHMAD SHAFII" userId="S::22120931@siswa365.um.edu.my::b08556eb-61e3-42cd-b898-62ace650678a" providerId="AD" clId="Web-{5627A5AD-2BDE-69B3-7B9C-56C08C5709A2}" dt="2024-04-21T09:58:45.127" v="183" actId="1076"/>
        <pc:sldMkLst>
          <pc:docMk/>
          <pc:sldMk cId="1546586885" sldId="331"/>
        </pc:sldMkLst>
        <pc:picChg chg="del">
          <ac:chgData name="NUR HIDAYAH BINTI AHMAD SHAFII" userId="S::22120931@siswa365.um.edu.my::b08556eb-61e3-42cd-b898-62ace650678a" providerId="AD" clId="Web-{5627A5AD-2BDE-69B3-7B9C-56C08C5709A2}" dt="2024-04-21T09:57:27.312" v="179"/>
          <ac:picMkLst>
            <pc:docMk/>
            <pc:sldMk cId="1546586885" sldId="331"/>
            <ac:picMk id="2" creationId="{B578F9AF-8650-4603-6017-51E60BC11B5F}"/>
          </ac:picMkLst>
        </pc:picChg>
        <pc:picChg chg="add mod">
          <ac:chgData name="NUR HIDAYAH BINTI AHMAD SHAFII" userId="S::22120931@siswa365.um.edu.my::b08556eb-61e3-42cd-b898-62ace650678a" providerId="AD" clId="Web-{5627A5AD-2BDE-69B3-7B9C-56C08C5709A2}" dt="2024-04-21T09:58:45.127" v="183" actId="1076"/>
          <ac:picMkLst>
            <pc:docMk/>
            <pc:sldMk cId="1546586885" sldId="331"/>
            <ac:picMk id="3" creationId="{D1A8931A-08FC-6E29-C10B-68319289335F}"/>
          </ac:picMkLst>
        </pc:picChg>
        <pc:picChg chg="mod">
          <ac:chgData name="NUR HIDAYAH BINTI AHMAD SHAFII" userId="S::22120931@siswa365.um.edu.my::b08556eb-61e3-42cd-b898-62ace650678a" providerId="AD" clId="Web-{5627A5AD-2BDE-69B3-7B9C-56C08C5709A2}" dt="2024-04-21T09:57:33.343" v="180" actId="1076"/>
          <ac:picMkLst>
            <pc:docMk/>
            <pc:sldMk cId="1546586885" sldId="331"/>
            <ac:picMk id="4" creationId="{F8F7876D-BF68-12A9-5929-A03C0F1FE398}"/>
          </ac:picMkLst>
        </pc:picChg>
      </pc:sldChg>
    </pc:docChg>
  </pc:docChgLst>
  <pc:docChgLst>
    <pc:chgData name="YANG DANDAN" userId="1f9cca42-5409-4015-be8f-0495415e7ff2" providerId="ADAL" clId="{2F745423-3D35-48E5-BBC2-0C4C34E5BCAB}"/>
    <pc:docChg chg="undo custSel modSld">
      <pc:chgData name="YANG DANDAN" userId="1f9cca42-5409-4015-be8f-0495415e7ff2" providerId="ADAL" clId="{2F745423-3D35-48E5-BBC2-0C4C34E5BCAB}" dt="2024-04-08T12:19:51.837" v="133" actId="20577"/>
      <pc:docMkLst>
        <pc:docMk/>
      </pc:docMkLst>
      <pc:sldChg chg="modSp mod">
        <pc:chgData name="YANG DANDAN" userId="1f9cca42-5409-4015-be8f-0495415e7ff2" providerId="ADAL" clId="{2F745423-3D35-48E5-BBC2-0C4C34E5BCAB}" dt="2024-04-08T11:22:40.808" v="4"/>
        <pc:sldMkLst>
          <pc:docMk/>
          <pc:sldMk cId="0" sldId="261"/>
        </pc:sldMkLst>
        <pc:spChg chg="mod">
          <ac:chgData name="YANG DANDAN" userId="1f9cca42-5409-4015-be8f-0495415e7ff2" providerId="ADAL" clId="{2F745423-3D35-48E5-BBC2-0C4C34E5BCAB}" dt="2024-04-08T11:22:40.808" v="4"/>
          <ac:spMkLst>
            <pc:docMk/>
            <pc:sldMk cId="0" sldId="261"/>
            <ac:spMk id="457" creationId="{00000000-0000-0000-0000-000000000000}"/>
          </ac:spMkLst>
        </pc:spChg>
      </pc:sldChg>
      <pc:sldChg chg="modSp mod">
        <pc:chgData name="YANG DANDAN" userId="1f9cca42-5409-4015-be8f-0495415e7ff2" providerId="ADAL" clId="{2F745423-3D35-48E5-BBC2-0C4C34E5BCAB}" dt="2024-04-08T11:26:36.731" v="7" actId="20577"/>
        <pc:sldMkLst>
          <pc:docMk/>
          <pc:sldMk cId="0" sldId="263"/>
        </pc:sldMkLst>
        <pc:spChg chg="mod">
          <ac:chgData name="YANG DANDAN" userId="1f9cca42-5409-4015-be8f-0495415e7ff2" providerId="ADAL" clId="{2F745423-3D35-48E5-BBC2-0C4C34E5BCAB}" dt="2024-04-08T11:26:36.731" v="7" actId="20577"/>
          <ac:spMkLst>
            <pc:docMk/>
            <pc:sldMk cId="0" sldId="263"/>
            <ac:spMk id="5" creationId="{7EB699C8-937F-B837-7219-8CEF12507A67}"/>
          </ac:spMkLst>
        </pc:spChg>
        <pc:graphicFrameChg chg="mod">
          <ac:chgData name="YANG DANDAN" userId="1f9cca42-5409-4015-be8f-0495415e7ff2" providerId="ADAL" clId="{2F745423-3D35-48E5-BBC2-0C4C34E5BCAB}" dt="2024-04-08T11:26:31.318" v="5" actId="1076"/>
          <ac:graphicFrameMkLst>
            <pc:docMk/>
            <pc:sldMk cId="0" sldId="263"/>
            <ac:graphicFrameMk id="9" creationId="{6000ADA1-49B1-1AA1-C350-B442B261C9BF}"/>
          </ac:graphicFrameMkLst>
        </pc:graphicFrameChg>
      </pc:sldChg>
      <pc:sldChg chg="modSp mod">
        <pc:chgData name="YANG DANDAN" userId="1f9cca42-5409-4015-be8f-0495415e7ff2" providerId="ADAL" clId="{2F745423-3D35-48E5-BBC2-0C4C34E5BCAB}" dt="2024-04-08T11:32:46.605" v="42" actId="1035"/>
        <pc:sldMkLst>
          <pc:docMk/>
          <pc:sldMk cId="0" sldId="266"/>
        </pc:sldMkLst>
        <pc:spChg chg="mod">
          <ac:chgData name="YANG DANDAN" userId="1f9cca42-5409-4015-be8f-0495415e7ff2" providerId="ADAL" clId="{2F745423-3D35-48E5-BBC2-0C4C34E5BCAB}" dt="2024-04-08T11:32:35.749" v="18" actId="1076"/>
          <ac:spMkLst>
            <pc:docMk/>
            <pc:sldMk cId="0" sldId="266"/>
            <ac:spMk id="569" creationId="{00000000-0000-0000-0000-000000000000}"/>
          </ac:spMkLst>
        </pc:spChg>
        <pc:spChg chg="mod">
          <ac:chgData name="YANG DANDAN" userId="1f9cca42-5409-4015-be8f-0495415e7ff2" providerId="ADAL" clId="{2F745423-3D35-48E5-BBC2-0C4C34E5BCAB}" dt="2024-04-08T11:32:46.605" v="42" actId="1035"/>
          <ac:spMkLst>
            <pc:docMk/>
            <pc:sldMk cId="0" sldId="266"/>
            <ac:spMk id="574" creationId="{00000000-0000-0000-0000-000000000000}"/>
          </ac:spMkLst>
        </pc:spChg>
        <pc:spChg chg="mod">
          <ac:chgData name="YANG DANDAN" userId="1f9cca42-5409-4015-be8f-0495415e7ff2" providerId="ADAL" clId="{2F745423-3D35-48E5-BBC2-0C4C34E5BCAB}" dt="2024-04-08T11:32:46.605" v="42" actId="1035"/>
          <ac:spMkLst>
            <pc:docMk/>
            <pc:sldMk cId="0" sldId="266"/>
            <ac:spMk id="575" creationId="{00000000-0000-0000-0000-000000000000}"/>
          </ac:spMkLst>
        </pc:spChg>
        <pc:spChg chg="mod">
          <ac:chgData name="YANG DANDAN" userId="1f9cca42-5409-4015-be8f-0495415e7ff2" providerId="ADAL" clId="{2F745423-3D35-48E5-BBC2-0C4C34E5BCAB}" dt="2024-04-08T11:32:46.605" v="42" actId="1035"/>
          <ac:spMkLst>
            <pc:docMk/>
            <pc:sldMk cId="0" sldId="266"/>
            <ac:spMk id="576" creationId="{00000000-0000-0000-0000-000000000000}"/>
          </ac:spMkLst>
        </pc:spChg>
        <pc:spChg chg="mod">
          <ac:chgData name="YANG DANDAN" userId="1f9cca42-5409-4015-be8f-0495415e7ff2" providerId="ADAL" clId="{2F745423-3D35-48E5-BBC2-0C4C34E5BCAB}" dt="2024-04-08T11:32:46.605" v="42" actId="1035"/>
          <ac:spMkLst>
            <pc:docMk/>
            <pc:sldMk cId="0" sldId="266"/>
            <ac:spMk id="577" creationId="{00000000-0000-0000-0000-000000000000}"/>
          </ac:spMkLst>
        </pc:spChg>
        <pc:spChg chg="mod">
          <ac:chgData name="YANG DANDAN" userId="1f9cca42-5409-4015-be8f-0495415e7ff2" providerId="ADAL" clId="{2F745423-3D35-48E5-BBC2-0C4C34E5BCAB}" dt="2024-04-08T11:32:46.605" v="42" actId="1035"/>
          <ac:spMkLst>
            <pc:docMk/>
            <pc:sldMk cId="0" sldId="266"/>
            <ac:spMk id="578" creationId="{00000000-0000-0000-0000-000000000000}"/>
          </ac:spMkLst>
        </pc:spChg>
        <pc:spChg chg="mod">
          <ac:chgData name="YANG DANDAN" userId="1f9cca42-5409-4015-be8f-0495415e7ff2" providerId="ADAL" clId="{2F745423-3D35-48E5-BBC2-0C4C34E5BCAB}" dt="2024-04-08T11:32:46.605" v="42" actId="1035"/>
          <ac:spMkLst>
            <pc:docMk/>
            <pc:sldMk cId="0" sldId="266"/>
            <ac:spMk id="579" creationId="{00000000-0000-0000-0000-000000000000}"/>
          </ac:spMkLst>
        </pc:spChg>
        <pc:grpChg chg="mod">
          <ac:chgData name="YANG DANDAN" userId="1f9cca42-5409-4015-be8f-0495415e7ff2" providerId="ADAL" clId="{2F745423-3D35-48E5-BBC2-0C4C34E5BCAB}" dt="2024-04-08T11:32:46.605" v="42" actId="1035"/>
          <ac:grpSpMkLst>
            <pc:docMk/>
            <pc:sldMk cId="0" sldId="266"/>
            <ac:grpSpMk id="580" creationId="{00000000-0000-0000-0000-000000000000}"/>
          </ac:grpSpMkLst>
        </pc:grpChg>
        <pc:grpChg chg="mod">
          <ac:chgData name="YANG DANDAN" userId="1f9cca42-5409-4015-be8f-0495415e7ff2" providerId="ADAL" clId="{2F745423-3D35-48E5-BBC2-0C4C34E5BCAB}" dt="2024-04-08T11:32:46.605" v="42" actId="1035"/>
          <ac:grpSpMkLst>
            <pc:docMk/>
            <pc:sldMk cId="0" sldId="266"/>
            <ac:grpSpMk id="588" creationId="{00000000-0000-0000-0000-000000000000}"/>
          </ac:grpSpMkLst>
        </pc:grpChg>
        <pc:grpChg chg="mod">
          <ac:chgData name="YANG DANDAN" userId="1f9cca42-5409-4015-be8f-0495415e7ff2" providerId="ADAL" clId="{2F745423-3D35-48E5-BBC2-0C4C34E5BCAB}" dt="2024-04-08T11:32:46.605" v="42" actId="1035"/>
          <ac:grpSpMkLst>
            <pc:docMk/>
            <pc:sldMk cId="0" sldId="266"/>
            <ac:grpSpMk id="592" creationId="{00000000-0000-0000-0000-000000000000}"/>
          </ac:grpSpMkLst>
        </pc:grpChg>
        <pc:grpChg chg="mod">
          <ac:chgData name="YANG DANDAN" userId="1f9cca42-5409-4015-be8f-0495415e7ff2" providerId="ADAL" clId="{2F745423-3D35-48E5-BBC2-0C4C34E5BCAB}" dt="2024-04-08T11:32:46.605" v="42" actId="1035"/>
          <ac:grpSpMkLst>
            <pc:docMk/>
            <pc:sldMk cId="0" sldId="266"/>
            <ac:grpSpMk id="600" creationId="{00000000-0000-0000-0000-000000000000}"/>
          </ac:grpSpMkLst>
        </pc:grpChg>
        <pc:grpChg chg="mod">
          <ac:chgData name="YANG DANDAN" userId="1f9cca42-5409-4015-be8f-0495415e7ff2" providerId="ADAL" clId="{2F745423-3D35-48E5-BBC2-0C4C34E5BCAB}" dt="2024-04-08T11:32:46.605" v="42" actId="1035"/>
          <ac:grpSpMkLst>
            <pc:docMk/>
            <pc:sldMk cId="0" sldId="266"/>
            <ac:grpSpMk id="603" creationId="{00000000-0000-0000-0000-000000000000}"/>
          </ac:grpSpMkLst>
        </pc:grpChg>
        <pc:grpChg chg="mod">
          <ac:chgData name="YANG DANDAN" userId="1f9cca42-5409-4015-be8f-0495415e7ff2" providerId="ADAL" clId="{2F745423-3D35-48E5-BBC2-0C4C34E5BCAB}" dt="2024-04-08T11:32:46.605" v="42" actId="1035"/>
          <ac:grpSpMkLst>
            <pc:docMk/>
            <pc:sldMk cId="0" sldId="266"/>
            <ac:grpSpMk id="609" creationId="{00000000-0000-0000-0000-000000000000}"/>
          </ac:grpSpMkLst>
        </pc:grpChg>
      </pc:sldChg>
      <pc:sldChg chg="addSp delSp mod">
        <pc:chgData name="YANG DANDAN" userId="1f9cca42-5409-4015-be8f-0495415e7ff2" providerId="ADAL" clId="{2F745423-3D35-48E5-BBC2-0C4C34E5BCAB}" dt="2024-04-04T08:18:00.704" v="1" actId="22"/>
        <pc:sldMkLst>
          <pc:docMk/>
          <pc:sldMk cId="0" sldId="306"/>
        </pc:sldMkLst>
        <pc:spChg chg="add del">
          <ac:chgData name="YANG DANDAN" userId="1f9cca42-5409-4015-be8f-0495415e7ff2" providerId="ADAL" clId="{2F745423-3D35-48E5-BBC2-0C4C34E5BCAB}" dt="2024-04-04T08:18:00.704" v="1" actId="22"/>
          <ac:spMkLst>
            <pc:docMk/>
            <pc:sldMk cId="0" sldId="306"/>
            <ac:spMk id="3" creationId="{2F9AD9FE-7B30-AB6A-861C-E3ADA9310B7A}"/>
          </ac:spMkLst>
        </pc:spChg>
      </pc:sldChg>
      <pc:sldChg chg="modSp mod">
        <pc:chgData name="YANG DANDAN" userId="1f9cca42-5409-4015-be8f-0495415e7ff2" providerId="ADAL" clId="{2F745423-3D35-48E5-BBC2-0C4C34E5BCAB}" dt="2024-04-08T11:31:28.489" v="13"/>
        <pc:sldMkLst>
          <pc:docMk/>
          <pc:sldMk cId="2920124312" sldId="312"/>
        </pc:sldMkLst>
        <pc:spChg chg="mod">
          <ac:chgData name="YANG DANDAN" userId="1f9cca42-5409-4015-be8f-0495415e7ff2" providerId="ADAL" clId="{2F745423-3D35-48E5-BBC2-0C4C34E5BCAB}" dt="2024-04-08T11:27:03.404" v="9" actId="1076"/>
          <ac:spMkLst>
            <pc:docMk/>
            <pc:sldMk cId="2920124312" sldId="312"/>
            <ac:spMk id="5" creationId="{7EB699C8-937F-B837-7219-8CEF12507A67}"/>
          </ac:spMkLst>
        </pc:spChg>
        <pc:spChg chg="mod">
          <ac:chgData name="YANG DANDAN" userId="1f9cca42-5409-4015-be8f-0495415e7ff2" providerId="ADAL" clId="{2F745423-3D35-48E5-BBC2-0C4C34E5BCAB}" dt="2024-04-08T11:31:28.489" v="13"/>
          <ac:spMkLst>
            <pc:docMk/>
            <pc:sldMk cId="2920124312" sldId="312"/>
            <ac:spMk id="487" creationId="{00000000-0000-0000-0000-000000000000}"/>
          </ac:spMkLst>
        </pc:spChg>
        <pc:picChg chg="mod">
          <ac:chgData name="YANG DANDAN" userId="1f9cca42-5409-4015-be8f-0495415e7ff2" providerId="ADAL" clId="{2F745423-3D35-48E5-BBC2-0C4C34E5BCAB}" dt="2024-04-08T11:26:48.669" v="8" actId="14100"/>
          <ac:picMkLst>
            <pc:docMk/>
            <pc:sldMk cId="2920124312" sldId="312"/>
            <ac:picMk id="2" creationId="{B578F9AF-8650-4603-6017-51E60BC11B5F}"/>
          </ac:picMkLst>
        </pc:picChg>
        <pc:picChg chg="mod modCrop">
          <ac:chgData name="YANG DANDAN" userId="1f9cca42-5409-4015-be8f-0495415e7ff2" providerId="ADAL" clId="{2F745423-3D35-48E5-BBC2-0C4C34E5BCAB}" dt="2024-04-08T11:27:30.233" v="12" actId="14100"/>
          <ac:picMkLst>
            <pc:docMk/>
            <pc:sldMk cId="2920124312" sldId="312"/>
            <ac:picMk id="3" creationId="{CE90BE51-7F34-76E3-39BE-B85DB5AD9663}"/>
          </ac:picMkLst>
        </pc:picChg>
      </pc:sldChg>
      <pc:sldChg chg="addSp delSp modSp mod">
        <pc:chgData name="YANG DANDAN" userId="1f9cca42-5409-4015-be8f-0495415e7ff2" providerId="ADAL" clId="{2F745423-3D35-48E5-BBC2-0C4C34E5BCAB}" dt="2024-04-08T11:33:20.385" v="46" actId="1035"/>
        <pc:sldMkLst>
          <pc:docMk/>
          <pc:sldMk cId="1059041998" sldId="314"/>
        </pc:sldMkLst>
        <pc:spChg chg="add del mod">
          <ac:chgData name="YANG DANDAN" userId="1f9cca42-5409-4015-be8f-0495415e7ff2" providerId="ADAL" clId="{2F745423-3D35-48E5-BBC2-0C4C34E5BCAB}" dt="2024-04-08T11:32:04.343" v="17" actId="478"/>
          <ac:spMkLst>
            <pc:docMk/>
            <pc:sldMk cId="1059041998" sldId="314"/>
            <ac:spMk id="3" creationId="{9F72A07A-B487-0ED6-98C0-0FE0544594F9}"/>
          </ac:spMkLst>
        </pc:spChg>
        <pc:spChg chg="mod">
          <ac:chgData name="YANG DANDAN" userId="1f9cca42-5409-4015-be8f-0495415e7ff2" providerId="ADAL" clId="{2F745423-3D35-48E5-BBC2-0C4C34E5BCAB}" dt="2024-04-08T11:33:20.385" v="46" actId="1035"/>
          <ac:spMkLst>
            <pc:docMk/>
            <pc:sldMk cId="1059041998" sldId="314"/>
            <ac:spMk id="4" creationId="{6D057D80-6D39-6178-04A0-1BE9622874FF}"/>
          </ac:spMkLst>
        </pc:spChg>
        <pc:spChg chg="add mod">
          <ac:chgData name="YANG DANDAN" userId="1f9cca42-5409-4015-be8f-0495415e7ff2" providerId="ADAL" clId="{2F745423-3D35-48E5-BBC2-0C4C34E5BCAB}" dt="2024-04-08T11:32:00.044" v="16" actId="120"/>
          <ac:spMkLst>
            <pc:docMk/>
            <pc:sldMk cId="1059041998" sldId="314"/>
            <ac:spMk id="5" creationId="{A037D97C-62D0-E5FA-44E8-6A11A3E93B60}"/>
          </ac:spMkLst>
        </pc:spChg>
        <pc:spChg chg="del">
          <ac:chgData name="YANG DANDAN" userId="1f9cca42-5409-4015-be8f-0495415e7ff2" providerId="ADAL" clId="{2F745423-3D35-48E5-BBC2-0C4C34E5BCAB}" dt="2024-04-08T11:31:54.353" v="14" actId="478"/>
          <ac:spMkLst>
            <pc:docMk/>
            <pc:sldMk cId="1059041998" sldId="314"/>
            <ac:spMk id="487" creationId="{00000000-0000-0000-0000-000000000000}"/>
          </ac:spMkLst>
        </pc:spChg>
      </pc:sldChg>
      <pc:sldChg chg="modSp mod">
        <pc:chgData name="YANG DANDAN" userId="1f9cca42-5409-4015-be8f-0495415e7ff2" providerId="ADAL" clId="{2F745423-3D35-48E5-BBC2-0C4C34E5BCAB}" dt="2024-04-08T12:18:13.908" v="118" actId="20577"/>
        <pc:sldMkLst>
          <pc:docMk/>
          <pc:sldMk cId="1646583002" sldId="315"/>
        </pc:sldMkLst>
        <pc:spChg chg="mod">
          <ac:chgData name="YANG DANDAN" userId="1f9cca42-5409-4015-be8f-0495415e7ff2" providerId="ADAL" clId="{2F745423-3D35-48E5-BBC2-0C4C34E5BCAB}" dt="2024-04-08T12:18:13.908" v="118" actId="20577"/>
          <ac:spMkLst>
            <pc:docMk/>
            <pc:sldMk cId="1646583002" sldId="315"/>
            <ac:spMk id="666" creationId="{00000000-0000-0000-0000-000000000000}"/>
          </ac:spMkLst>
        </pc:spChg>
      </pc:sldChg>
      <pc:sldChg chg="addSp delSp modSp mod">
        <pc:chgData name="YANG DANDAN" userId="1f9cca42-5409-4015-be8f-0495415e7ff2" providerId="ADAL" clId="{2F745423-3D35-48E5-BBC2-0C4C34E5BCAB}" dt="2024-04-08T12:19:51.837" v="133" actId="20577"/>
        <pc:sldMkLst>
          <pc:docMk/>
          <pc:sldMk cId="3970963072" sldId="316"/>
        </pc:sldMkLst>
        <pc:spChg chg="add mod">
          <ac:chgData name="YANG DANDAN" userId="1f9cca42-5409-4015-be8f-0495415e7ff2" providerId="ADAL" clId="{2F745423-3D35-48E5-BBC2-0C4C34E5BCAB}" dt="2024-04-08T12:07:42.739" v="103"/>
          <ac:spMkLst>
            <pc:docMk/>
            <pc:sldMk cId="3970963072" sldId="316"/>
            <ac:spMk id="2" creationId="{6F1C39B3-C61C-EFEF-3121-81E789CA75D1}"/>
          </ac:spMkLst>
        </pc:spChg>
        <pc:spChg chg="del">
          <ac:chgData name="YANG DANDAN" userId="1f9cca42-5409-4015-be8f-0495415e7ff2" providerId="ADAL" clId="{2F745423-3D35-48E5-BBC2-0C4C34E5BCAB}" dt="2024-04-08T12:07:44.136" v="104" actId="478"/>
          <ac:spMkLst>
            <pc:docMk/>
            <pc:sldMk cId="3970963072" sldId="316"/>
            <ac:spMk id="3" creationId="{7DF564FC-E1B1-5A1C-F65A-A0DBD81BB487}"/>
          </ac:spMkLst>
        </pc:spChg>
        <pc:spChg chg="add mod">
          <ac:chgData name="YANG DANDAN" userId="1f9cca42-5409-4015-be8f-0495415e7ff2" providerId="ADAL" clId="{2F745423-3D35-48E5-BBC2-0C4C34E5BCAB}" dt="2024-04-08T12:19:51.837" v="133" actId="20577"/>
          <ac:spMkLst>
            <pc:docMk/>
            <pc:sldMk cId="3970963072" sldId="316"/>
            <ac:spMk id="4" creationId="{29EE11E1-DCFB-0339-1BAF-96BE607C889A}"/>
          </ac:spMkLst>
        </pc:spChg>
        <pc:spChg chg="mod">
          <ac:chgData name="YANG DANDAN" userId="1f9cca42-5409-4015-be8f-0495415e7ff2" providerId="ADAL" clId="{2F745423-3D35-48E5-BBC2-0C4C34E5BCAB}" dt="2024-04-08T11:38:10.565" v="47" actId="20577"/>
          <ac:spMkLst>
            <pc:docMk/>
            <pc:sldMk cId="3970963072" sldId="316"/>
            <ac:spMk id="7" creationId="{51283620-88C4-5847-E0B1-EF5B8075F93C}"/>
          </ac:spMkLst>
        </pc:spChg>
      </pc:sldChg>
    </pc:docChg>
  </pc:docChgLst>
  <pc:docChgLst>
    <pc:chgData name="DUAN XUANRUI" userId="S::22099265@siswa365.um.edu.my::3366e6b2-ac3e-478d-a3a6-2bb2f500fa5f" providerId="AD" clId="Web-{38867A33-9F5C-9AAA-A7EF-5B6DD627F585}"/>
    <pc:docChg chg="modSld">
      <pc:chgData name="DUAN XUANRUI" userId="S::22099265@siswa365.um.edu.my::3366e6b2-ac3e-478d-a3a6-2bb2f500fa5f" providerId="AD" clId="Web-{38867A33-9F5C-9AAA-A7EF-5B6DD627F585}" dt="2024-04-23T11:01:31.860" v="5" actId="1076"/>
      <pc:docMkLst>
        <pc:docMk/>
      </pc:docMkLst>
      <pc:sldChg chg="modSp">
        <pc:chgData name="DUAN XUANRUI" userId="S::22099265@siswa365.um.edu.my::3366e6b2-ac3e-478d-a3a6-2bb2f500fa5f" providerId="AD" clId="Web-{38867A33-9F5C-9AAA-A7EF-5B6DD627F585}" dt="2024-04-23T08:57:22.034" v="0" actId="14100"/>
        <pc:sldMkLst>
          <pc:docMk/>
          <pc:sldMk cId="0" sldId="264"/>
        </pc:sldMkLst>
        <pc:spChg chg="mod">
          <ac:chgData name="DUAN XUANRUI" userId="S::22099265@siswa365.um.edu.my::3366e6b2-ac3e-478d-a3a6-2bb2f500fa5f" providerId="AD" clId="Web-{38867A33-9F5C-9AAA-A7EF-5B6DD627F585}" dt="2024-04-23T08:57:22.034" v="0" actId="14100"/>
          <ac:spMkLst>
            <pc:docMk/>
            <pc:sldMk cId="0" sldId="264"/>
            <ac:spMk id="503" creationId="{00000000-0000-0000-0000-000000000000}"/>
          </ac:spMkLst>
        </pc:spChg>
      </pc:sldChg>
      <pc:sldChg chg="modSp">
        <pc:chgData name="DUAN XUANRUI" userId="S::22099265@siswa365.um.edu.my::3366e6b2-ac3e-478d-a3a6-2bb2f500fa5f" providerId="AD" clId="Web-{38867A33-9F5C-9AAA-A7EF-5B6DD627F585}" dt="2024-04-23T11:01:31.860" v="5" actId="1076"/>
        <pc:sldMkLst>
          <pc:docMk/>
          <pc:sldMk cId="1614599013" sldId="318"/>
        </pc:sldMkLst>
        <pc:spChg chg="mod">
          <ac:chgData name="DUAN XUANRUI" userId="S::22099265@siswa365.um.edu.my::3366e6b2-ac3e-478d-a3a6-2bb2f500fa5f" providerId="AD" clId="Web-{38867A33-9F5C-9AAA-A7EF-5B6DD627F585}" dt="2024-04-23T11:01:20.376" v="3" actId="1076"/>
          <ac:spMkLst>
            <pc:docMk/>
            <pc:sldMk cId="1614599013" sldId="318"/>
            <ac:spMk id="9" creationId="{A6EDC3ED-A81A-893C-AA70-0E6599CEC48D}"/>
          </ac:spMkLst>
        </pc:spChg>
        <pc:spChg chg="mod">
          <ac:chgData name="DUAN XUANRUI" userId="S::22099265@siswa365.um.edu.my::3366e6b2-ac3e-478d-a3a6-2bb2f500fa5f" providerId="AD" clId="Web-{38867A33-9F5C-9AAA-A7EF-5B6DD627F585}" dt="2024-04-23T11:01:31.860" v="5" actId="1076"/>
          <ac:spMkLst>
            <pc:docMk/>
            <pc:sldMk cId="1614599013" sldId="318"/>
            <ac:spMk id="10" creationId="{3B2F55EA-5070-E868-A6AF-77620DD37CD9}"/>
          </ac:spMkLst>
        </pc:spChg>
      </pc:sldChg>
    </pc:docChg>
  </pc:docChgLst>
  <pc:docChgLst>
    <pc:chgData name="YANG DANDAN" userId="S::22112504@siswa365.um.edu.my::1f9cca42-5409-4015-be8f-0495415e7ff2" providerId="AD" clId="Web-{E25B6DC8-B09A-1F12-0EE6-220DDC726801}"/>
    <pc:docChg chg="modSld">
      <pc:chgData name="YANG DANDAN" userId="S::22112504@siswa365.um.edu.my::1f9cca42-5409-4015-be8f-0495415e7ff2" providerId="AD" clId="Web-{E25B6DC8-B09A-1F12-0EE6-220DDC726801}" dt="2024-04-23T12:34:42.598" v="2" actId="20577"/>
      <pc:docMkLst>
        <pc:docMk/>
      </pc:docMkLst>
      <pc:sldChg chg="modSp">
        <pc:chgData name="YANG DANDAN" userId="S::22112504@siswa365.um.edu.my::1f9cca42-5409-4015-be8f-0495415e7ff2" providerId="AD" clId="Web-{E25B6DC8-B09A-1F12-0EE6-220DDC726801}" dt="2024-04-23T12:34:42.598" v="2" actId="20577"/>
        <pc:sldMkLst>
          <pc:docMk/>
          <pc:sldMk cId="0" sldId="256"/>
        </pc:sldMkLst>
        <pc:spChg chg="mod">
          <ac:chgData name="YANG DANDAN" userId="S::22112504@siswa365.um.edu.my::1f9cca42-5409-4015-be8f-0495415e7ff2" providerId="AD" clId="Web-{E25B6DC8-B09A-1F12-0EE6-220DDC726801}" dt="2024-04-23T12:34:42.598" v="2" actId="20577"/>
          <ac:spMkLst>
            <pc:docMk/>
            <pc:sldMk cId="0" sldId="256"/>
            <ac:spMk id="345" creationId="{00000000-0000-0000-0000-000000000000}"/>
          </ac:spMkLst>
        </pc:spChg>
      </pc:sldChg>
    </pc:docChg>
  </pc:docChgLst>
  <pc:docChgLst>
    <pc:chgData name="NUR HIDAYAH BINTI AHMAD SHAFII" userId="S::22120931@siswa365.um.edu.my::b08556eb-61e3-42cd-b898-62ace650678a" providerId="AD" clId="Web-{14DF3AE7-C851-5542-7FDB-B1AB57CE0D50}"/>
    <pc:docChg chg="delSld modSld">
      <pc:chgData name="NUR HIDAYAH BINTI AHMAD SHAFII" userId="S::22120931@siswa365.um.edu.my::b08556eb-61e3-42cd-b898-62ace650678a" providerId="AD" clId="Web-{14DF3AE7-C851-5542-7FDB-B1AB57CE0D50}" dt="2024-04-23T10:12:38.760" v="5"/>
      <pc:docMkLst>
        <pc:docMk/>
      </pc:docMkLst>
      <pc:sldChg chg="modSp del">
        <pc:chgData name="NUR HIDAYAH BINTI AHMAD SHAFII" userId="S::22120931@siswa365.um.edu.my::b08556eb-61e3-42cd-b898-62ace650678a" providerId="AD" clId="Web-{14DF3AE7-C851-5542-7FDB-B1AB57CE0D50}" dt="2024-04-23T10:12:24.447" v="2"/>
        <pc:sldMkLst>
          <pc:docMk/>
          <pc:sldMk cId="3871878368" sldId="332"/>
        </pc:sldMkLst>
        <pc:spChg chg="mod">
          <ac:chgData name="NUR HIDAYAH BINTI AHMAD SHAFII" userId="S::22120931@siswa365.um.edu.my::b08556eb-61e3-42cd-b898-62ace650678a" providerId="AD" clId="Web-{14DF3AE7-C851-5542-7FDB-B1AB57CE0D50}" dt="2024-04-23T10:12:00.900" v="1" actId="20577"/>
          <ac:spMkLst>
            <pc:docMk/>
            <pc:sldMk cId="3871878368" sldId="332"/>
            <ac:spMk id="8" creationId="{1E272772-CDDE-CCE1-C388-C28E2778E4A8}"/>
          </ac:spMkLst>
        </pc:spChg>
      </pc:sldChg>
      <pc:sldChg chg="modSp del">
        <pc:chgData name="NUR HIDAYAH BINTI AHMAD SHAFII" userId="S::22120931@siswa365.um.edu.my::b08556eb-61e3-42cd-b898-62ace650678a" providerId="AD" clId="Web-{14DF3AE7-C851-5542-7FDB-B1AB57CE0D50}" dt="2024-04-23T10:12:38.760" v="5"/>
        <pc:sldMkLst>
          <pc:docMk/>
          <pc:sldMk cId="1177544511" sldId="333"/>
        </pc:sldMkLst>
        <pc:spChg chg="mod">
          <ac:chgData name="NUR HIDAYAH BINTI AHMAD SHAFII" userId="S::22120931@siswa365.um.edu.my::b08556eb-61e3-42cd-b898-62ace650678a" providerId="AD" clId="Web-{14DF3AE7-C851-5542-7FDB-B1AB57CE0D50}" dt="2024-04-23T10:12:29.057" v="4" actId="20577"/>
          <ac:spMkLst>
            <pc:docMk/>
            <pc:sldMk cId="1177544511" sldId="333"/>
            <ac:spMk id="8" creationId="{1E272772-CDDE-CCE1-C388-C28E2778E4A8}"/>
          </ac:spMkLst>
        </pc:spChg>
      </pc:sldChg>
    </pc:docChg>
  </pc:docChgLst>
  <pc:docChgLst>
    <pc:chgData name="THEN DAO QING" userId="S::23057608@siswa365.um.edu.my::f93dcf11-8c75-443c-a6d0-8cb01a060b99" providerId="AD" clId="Web-{4B652899-34D9-4C57-BA06-5CEFE56293EF}"/>
    <pc:docChg chg="sldOrd">
      <pc:chgData name="THEN DAO QING" userId="S::23057608@siswa365.um.edu.my::f93dcf11-8c75-443c-a6d0-8cb01a060b99" providerId="AD" clId="Web-{4B652899-34D9-4C57-BA06-5CEFE56293EF}" dt="2024-04-21T05:15:43.100" v="2"/>
      <pc:docMkLst>
        <pc:docMk/>
      </pc:docMkLst>
      <pc:sldChg chg="ord">
        <pc:chgData name="THEN DAO QING" userId="S::23057608@siswa365.um.edu.my::f93dcf11-8c75-443c-a6d0-8cb01a060b99" providerId="AD" clId="Web-{4B652899-34D9-4C57-BA06-5CEFE56293EF}" dt="2024-04-21T05:15:43.100" v="2"/>
        <pc:sldMkLst>
          <pc:docMk/>
          <pc:sldMk cId="0" sldId="270"/>
        </pc:sldMkLst>
      </pc:sldChg>
    </pc:docChg>
  </pc:docChgLst>
  <pc:docChgLst>
    <pc:chgData name="YANG DANDAN" userId="S::22112504@siswa365.um.edu.my::1f9cca42-5409-4015-be8f-0495415e7ff2" providerId="AD" clId="Web-{C03C7C9C-0629-7804-AEE1-5A7069F9362A}"/>
    <pc:docChg chg="modSld">
      <pc:chgData name="YANG DANDAN" userId="S::22112504@siswa365.um.edu.my::1f9cca42-5409-4015-be8f-0495415e7ff2" providerId="AD" clId="Web-{C03C7C9C-0629-7804-AEE1-5A7069F9362A}" dt="2024-04-13T11:10:10.277" v="0" actId="1076"/>
      <pc:docMkLst>
        <pc:docMk/>
      </pc:docMkLst>
      <pc:sldChg chg="modSp">
        <pc:chgData name="YANG DANDAN" userId="S::22112504@siswa365.um.edu.my::1f9cca42-5409-4015-be8f-0495415e7ff2" providerId="AD" clId="Web-{C03C7C9C-0629-7804-AEE1-5A7069F9362A}" dt="2024-04-13T11:10:10.277" v="0" actId="1076"/>
        <pc:sldMkLst>
          <pc:docMk/>
          <pc:sldMk cId="1614599013" sldId="318"/>
        </pc:sldMkLst>
        <pc:picChg chg="mod">
          <ac:chgData name="YANG DANDAN" userId="S::22112504@siswa365.um.edu.my::1f9cca42-5409-4015-be8f-0495415e7ff2" providerId="AD" clId="Web-{C03C7C9C-0629-7804-AEE1-5A7069F9362A}" dt="2024-04-13T11:10:10.277" v="0" actId="1076"/>
          <ac:picMkLst>
            <pc:docMk/>
            <pc:sldMk cId="1614599013" sldId="318"/>
            <ac:picMk id="6" creationId="{E67D08CB-172A-5B75-56C4-497B770E977E}"/>
          </ac:picMkLst>
        </pc:picChg>
      </pc:sldChg>
    </pc:docChg>
  </pc:docChgLst>
  <pc:docChgLst>
    <pc:chgData name="DUAN XUANRUI" userId="3366e6b2-ac3e-478d-a3a6-2bb2f500fa5f" providerId="ADAL" clId="{54AC4A14-2694-4377-BA0A-D6E63928700E}"/>
    <pc:docChg chg="custSel addSld delSld modSld">
      <pc:chgData name="DUAN XUANRUI" userId="3366e6b2-ac3e-478d-a3a6-2bb2f500fa5f" providerId="ADAL" clId="{54AC4A14-2694-4377-BA0A-D6E63928700E}" dt="2024-04-17T07:28:22.164" v="274" actId="2696"/>
      <pc:docMkLst>
        <pc:docMk/>
      </pc:docMkLst>
      <pc:sldChg chg="addSp delSp modSp add mod">
        <pc:chgData name="DUAN XUANRUI" userId="3366e6b2-ac3e-478d-a3a6-2bb2f500fa5f" providerId="ADAL" clId="{54AC4A14-2694-4377-BA0A-D6E63928700E}" dt="2024-04-17T07:27:14.827" v="263" actId="478"/>
        <pc:sldMkLst>
          <pc:docMk/>
          <pc:sldMk cId="0" sldId="260"/>
        </pc:sldMkLst>
        <pc:spChg chg="add del mod">
          <ac:chgData name="DUAN XUANRUI" userId="3366e6b2-ac3e-478d-a3a6-2bb2f500fa5f" providerId="ADAL" clId="{54AC4A14-2694-4377-BA0A-D6E63928700E}" dt="2024-04-17T03:28:08.464" v="10" actId="478"/>
          <ac:spMkLst>
            <pc:docMk/>
            <pc:sldMk cId="0" sldId="260"/>
            <ac:spMk id="3" creationId="{63E450EA-D1DE-62C2-1B0E-76080048EA41}"/>
          </ac:spMkLst>
        </pc:spChg>
        <pc:spChg chg="add del mod">
          <ac:chgData name="DUAN XUANRUI" userId="3366e6b2-ac3e-478d-a3a6-2bb2f500fa5f" providerId="ADAL" clId="{54AC4A14-2694-4377-BA0A-D6E63928700E}" dt="2024-04-17T03:28:18.539" v="22" actId="478"/>
          <ac:spMkLst>
            <pc:docMk/>
            <pc:sldMk cId="0" sldId="260"/>
            <ac:spMk id="5" creationId="{094DC96A-CB5D-5414-6210-2D815B132071}"/>
          </ac:spMkLst>
        </pc:spChg>
        <pc:spChg chg="add mod">
          <ac:chgData name="DUAN XUANRUI" userId="3366e6b2-ac3e-478d-a3a6-2bb2f500fa5f" providerId="ADAL" clId="{54AC4A14-2694-4377-BA0A-D6E63928700E}" dt="2024-04-17T03:29:51.023" v="49" actId="20577"/>
          <ac:spMkLst>
            <pc:docMk/>
            <pc:sldMk cId="0" sldId="260"/>
            <ac:spMk id="6" creationId="{41CE187D-FA2A-08C2-11EE-4E067883E900}"/>
          </ac:spMkLst>
        </pc:spChg>
        <pc:spChg chg="mod">
          <ac:chgData name="DUAN XUANRUI" userId="3366e6b2-ac3e-478d-a3a6-2bb2f500fa5f" providerId="ADAL" clId="{54AC4A14-2694-4377-BA0A-D6E63928700E}" dt="2024-04-17T03:29:40.179" v="46"/>
          <ac:spMkLst>
            <pc:docMk/>
            <pc:sldMk cId="0" sldId="260"/>
            <ac:spMk id="429" creationId="{00000000-0000-0000-0000-000000000000}"/>
          </ac:spMkLst>
        </pc:spChg>
        <pc:spChg chg="del mod">
          <ac:chgData name="DUAN XUANRUI" userId="3366e6b2-ac3e-478d-a3a6-2bb2f500fa5f" providerId="ADAL" clId="{54AC4A14-2694-4377-BA0A-D6E63928700E}" dt="2024-04-17T03:27:51.578" v="3" actId="478"/>
          <ac:spMkLst>
            <pc:docMk/>
            <pc:sldMk cId="0" sldId="260"/>
            <ac:spMk id="430" creationId="{00000000-0000-0000-0000-000000000000}"/>
          </ac:spMkLst>
        </pc:spChg>
        <pc:spChg chg="del mod">
          <ac:chgData name="DUAN XUANRUI" userId="3366e6b2-ac3e-478d-a3a6-2bb2f500fa5f" providerId="ADAL" clId="{54AC4A14-2694-4377-BA0A-D6E63928700E}" dt="2024-04-17T07:27:14.827" v="263" actId="478"/>
          <ac:spMkLst>
            <pc:docMk/>
            <pc:sldMk cId="0" sldId="260"/>
            <ac:spMk id="431" creationId="{00000000-0000-0000-0000-000000000000}"/>
          </ac:spMkLst>
        </pc:spChg>
        <pc:grpChg chg="mod">
          <ac:chgData name="DUAN XUANRUI" userId="3366e6b2-ac3e-478d-a3a6-2bb2f500fa5f" providerId="ADAL" clId="{54AC4A14-2694-4377-BA0A-D6E63928700E}" dt="2024-04-17T03:29:44.917" v="47" actId="1076"/>
          <ac:grpSpMkLst>
            <pc:docMk/>
            <pc:sldMk cId="0" sldId="260"/>
            <ac:grpSpMk id="432" creationId="{00000000-0000-0000-0000-000000000000}"/>
          </ac:grpSpMkLst>
        </pc:grpChg>
        <pc:cxnChg chg="del">
          <ac:chgData name="DUAN XUANRUI" userId="3366e6b2-ac3e-478d-a3a6-2bb2f500fa5f" providerId="ADAL" clId="{54AC4A14-2694-4377-BA0A-D6E63928700E}" dt="2024-04-17T03:28:20.900" v="23" actId="478"/>
          <ac:cxnSpMkLst>
            <pc:docMk/>
            <pc:sldMk cId="0" sldId="260"/>
            <ac:cxnSpMk id="450" creationId="{00000000-0000-0000-0000-000000000000}"/>
          </ac:cxnSpMkLst>
        </pc:cxnChg>
      </pc:sldChg>
      <pc:sldChg chg="addSp delSp modSp del mod">
        <pc:chgData name="DUAN XUANRUI" userId="3366e6b2-ac3e-478d-a3a6-2bb2f500fa5f" providerId="ADAL" clId="{54AC4A14-2694-4377-BA0A-D6E63928700E}" dt="2024-04-17T07:18:45.065" v="236" actId="2696"/>
        <pc:sldMkLst>
          <pc:docMk/>
          <pc:sldMk cId="0" sldId="261"/>
        </pc:sldMkLst>
        <pc:spChg chg="mod">
          <ac:chgData name="DUAN XUANRUI" userId="3366e6b2-ac3e-478d-a3a6-2bb2f500fa5f" providerId="ADAL" clId="{54AC4A14-2694-4377-BA0A-D6E63928700E}" dt="2024-04-17T03:33:45.244" v="58" actId="1076"/>
          <ac:spMkLst>
            <pc:docMk/>
            <pc:sldMk cId="0" sldId="261"/>
            <ac:spMk id="2" creationId="{6C5C49AE-1EBB-3DAA-2405-CD7F724DE2C4}"/>
          </ac:spMkLst>
        </pc:spChg>
        <pc:spChg chg="add del mod">
          <ac:chgData name="DUAN XUANRUI" userId="3366e6b2-ac3e-478d-a3a6-2bb2f500fa5f" providerId="ADAL" clId="{54AC4A14-2694-4377-BA0A-D6E63928700E}" dt="2024-04-17T03:32:40.054" v="55" actId="478"/>
          <ac:spMkLst>
            <pc:docMk/>
            <pc:sldMk cId="0" sldId="261"/>
            <ac:spMk id="4" creationId="{83D2CEDE-C566-E9FC-B3DA-6CC501B97905}"/>
          </ac:spMkLst>
        </pc:spChg>
        <pc:spChg chg="del mod">
          <ac:chgData name="DUAN XUANRUI" userId="3366e6b2-ac3e-478d-a3a6-2bb2f500fa5f" providerId="ADAL" clId="{54AC4A14-2694-4377-BA0A-D6E63928700E}" dt="2024-04-17T03:32:29.987" v="53" actId="478"/>
          <ac:spMkLst>
            <pc:docMk/>
            <pc:sldMk cId="0" sldId="261"/>
            <ac:spMk id="455" creationId="{00000000-0000-0000-0000-000000000000}"/>
          </ac:spMkLst>
        </pc:spChg>
        <pc:spChg chg="mod">
          <ac:chgData name="DUAN XUANRUI" userId="3366e6b2-ac3e-478d-a3a6-2bb2f500fa5f" providerId="ADAL" clId="{54AC4A14-2694-4377-BA0A-D6E63928700E}" dt="2024-04-17T03:33:38.865" v="57" actId="1076"/>
          <ac:spMkLst>
            <pc:docMk/>
            <pc:sldMk cId="0" sldId="261"/>
            <ac:spMk id="457" creationId="{00000000-0000-0000-0000-000000000000}"/>
          </ac:spMkLst>
        </pc:spChg>
      </pc:sldChg>
      <pc:sldChg chg="modSp mod">
        <pc:chgData name="DUAN XUANRUI" userId="3366e6b2-ac3e-478d-a3a6-2bb2f500fa5f" providerId="ADAL" clId="{54AC4A14-2694-4377-BA0A-D6E63928700E}" dt="2024-04-17T07:14:02.370" v="205" actId="1076"/>
        <pc:sldMkLst>
          <pc:docMk/>
          <pc:sldMk cId="0" sldId="262"/>
        </pc:sldMkLst>
        <pc:spChg chg="mod">
          <ac:chgData name="DUAN XUANRUI" userId="3366e6b2-ac3e-478d-a3a6-2bb2f500fa5f" providerId="ADAL" clId="{54AC4A14-2694-4377-BA0A-D6E63928700E}" dt="2024-04-17T07:14:02.370" v="205" actId="1076"/>
          <ac:spMkLst>
            <pc:docMk/>
            <pc:sldMk cId="0" sldId="262"/>
            <ac:spMk id="462" creationId="{00000000-0000-0000-0000-000000000000}"/>
          </ac:spMkLst>
        </pc:spChg>
      </pc:sldChg>
      <pc:sldChg chg="addSp delSp modSp add mod">
        <pc:chgData name="DUAN XUANRUI" userId="3366e6b2-ac3e-478d-a3a6-2bb2f500fa5f" providerId="ADAL" clId="{54AC4A14-2694-4377-BA0A-D6E63928700E}" dt="2024-04-17T07:16:14.697" v="212" actId="1076"/>
        <pc:sldMkLst>
          <pc:docMk/>
          <pc:sldMk cId="0" sldId="264"/>
        </pc:sldMkLst>
        <pc:spChg chg="add del mod">
          <ac:chgData name="DUAN XUANRUI" userId="3366e6b2-ac3e-478d-a3a6-2bb2f500fa5f" providerId="ADAL" clId="{54AC4A14-2694-4377-BA0A-D6E63928700E}" dt="2024-04-17T05:53:17.712" v="66" actId="478"/>
          <ac:spMkLst>
            <pc:docMk/>
            <pc:sldMk cId="0" sldId="264"/>
            <ac:spMk id="3" creationId="{EB16F6BF-72F2-3284-CC0F-1365B7A563D3}"/>
          </ac:spMkLst>
        </pc:spChg>
        <pc:spChg chg="add del mod">
          <ac:chgData name="DUAN XUANRUI" userId="3366e6b2-ac3e-478d-a3a6-2bb2f500fa5f" providerId="ADAL" clId="{54AC4A14-2694-4377-BA0A-D6E63928700E}" dt="2024-04-17T06:47:36.298" v="142" actId="478"/>
          <ac:spMkLst>
            <pc:docMk/>
            <pc:sldMk cId="0" sldId="264"/>
            <ac:spMk id="5" creationId="{F7BB1476-1918-5950-E9F4-EEFB17AE0260}"/>
          </ac:spMkLst>
        </pc:spChg>
        <pc:spChg chg="add del mod">
          <ac:chgData name="DUAN XUANRUI" userId="3366e6b2-ac3e-478d-a3a6-2bb2f500fa5f" providerId="ADAL" clId="{54AC4A14-2694-4377-BA0A-D6E63928700E}" dt="2024-04-17T06:48:11.587" v="149" actId="478"/>
          <ac:spMkLst>
            <pc:docMk/>
            <pc:sldMk cId="0" sldId="264"/>
            <ac:spMk id="7" creationId="{9951CCE4-AA1E-8F4F-21B2-09EA9925992B}"/>
          </ac:spMkLst>
        </pc:spChg>
        <pc:spChg chg="add del mod">
          <ac:chgData name="DUAN XUANRUI" userId="3366e6b2-ac3e-478d-a3a6-2bb2f500fa5f" providerId="ADAL" clId="{54AC4A14-2694-4377-BA0A-D6E63928700E}" dt="2024-04-17T06:48:45.908" v="156" actId="478"/>
          <ac:spMkLst>
            <pc:docMk/>
            <pc:sldMk cId="0" sldId="264"/>
            <ac:spMk id="9" creationId="{B197EF51-9282-2754-2851-64C17BF63CBC}"/>
          </ac:spMkLst>
        </pc:spChg>
        <pc:spChg chg="add del mod">
          <ac:chgData name="DUAN XUANRUI" userId="3366e6b2-ac3e-478d-a3a6-2bb2f500fa5f" providerId="ADAL" clId="{54AC4A14-2694-4377-BA0A-D6E63928700E}" dt="2024-04-17T06:50:59.898" v="168"/>
          <ac:spMkLst>
            <pc:docMk/>
            <pc:sldMk cId="0" sldId="264"/>
            <ac:spMk id="10" creationId="{F4FF9F78-421B-C329-6882-17B6A261F550}"/>
          </ac:spMkLst>
        </pc:spChg>
        <pc:spChg chg="add mod">
          <ac:chgData name="DUAN XUANRUI" userId="3366e6b2-ac3e-478d-a3a6-2bb2f500fa5f" providerId="ADAL" clId="{54AC4A14-2694-4377-BA0A-D6E63928700E}" dt="2024-04-17T07:13:21.265" v="202" actId="1076"/>
          <ac:spMkLst>
            <pc:docMk/>
            <pc:sldMk cId="0" sldId="264"/>
            <ac:spMk id="11" creationId="{8E80E19E-7EE1-27AB-DFB1-F86970F9633B}"/>
          </ac:spMkLst>
        </pc:spChg>
        <pc:spChg chg="add mod">
          <ac:chgData name="DUAN XUANRUI" userId="3366e6b2-ac3e-478d-a3a6-2bb2f500fa5f" providerId="ADAL" clId="{54AC4A14-2694-4377-BA0A-D6E63928700E}" dt="2024-04-17T07:15:08.260" v="206"/>
          <ac:spMkLst>
            <pc:docMk/>
            <pc:sldMk cId="0" sldId="264"/>
            <ac:spMk id="13" creationId="{7B297968-5A4C-B2BF-E4A1-378070AA81E3}"/>
          </ac:spMkLst>
        </pc:spChg>
        <pc:spChg chg="add mod">
          <ac:chgData name="DUAN XUANRUI" userId="3366e6b2-ac3e-478d-a3a6-2bb2f500fa5f" providerId="ADAL" clId="{54AC4A14-2694-4377-BA0A-D6E63928700E}" dt="2024-04-17T07:15:08.260" v="206"/>
          <ac:spMkLst>
            <pc:docMk/>
            <pc:sldMk cId="0" sldId="264"/>
            <ac:spMk id="14" creationId="{12DCF418-0CCB-7791-FBF3-5A5294B149A3}"/>
          </ac:spMkLst>
        </pc:spChg>
        <pc:spChg chg="add mod">
          <ac:chgData name="DUAN XUANRUI" userId="3366e6b2-ac3e-478d-a3a6-2bb2f500fa5f" providerId="ADAL" clId="{54AC4A14-2694-4377-BA0A-D6E63928700E}" dt="2024-04-17T07:15:08.260" v="206"/>
          <ac:spMkLst>
            <pc:docMk/>
            <pc:sldMk cId="0" sldId="264"/>
            <ac:spMk id="15" creationId="{D2DFE3B0-D9A5-8383-CC56-03BB781464DB}"/>
          </ac:spMkLst>
        </pc:spChg>
        <pc:spChg chg="add mod">
          <ac:chgData name="DUAN XUANRUI" userId="3366e6b2-ac3e-478d-a3a6-2bb2f500fa5f" providerId="ADAL" clId="{54AC4A14-2694-4377-BA0A-D6E63928700E}" dt="2024-04-17T07:15:08.260" v="206"/>
          <ac:spMkLst>
            <pc:docMk/>
            <pc:sldMk cId="0" sldId="264"/>
            <ac:spMk id="16" creationId="{C38ADA07-CC33-A79A-700C-2CBDB387CD9E}"/>
          </ac:spMkLst>
        </pc:spChg>
        <pc:spChg chg="add mod">
          <ac:chgData name="DUAN XUANRUI" userId="3366e6b2-ac3e-478d-a3a6-2bb2f500fa5f" providerId="ADAL" clId="{54AC4A14-2694-4377-BA0A-D6E63928700E}" dt="2024-04-17T07:15:08.260" v="206"/>
          <ac:spMkLst>
            <pc:docMk/>
            <pc:sldMk cId="0" sldId="264"/>
            <ac:spMk id="17" creationId="{781C8D2E-420C-1811-EB93-FFFCDCC78EC0}"/>
          </ac:spMkLst>
        </pc:spChg>
        <pc:spChg chg="add mod">
          <ac:chgData name="DUAN XUANRUI" userId="3366e6b2-ac3e-478d-a3a6-2bb2f500fa5f" providerId="ADAL" clId="{54AC4A14-2694-4377-BA0A-D6E63928700E}" dt="2024-04-17T07:15:08.260" v="206"/>
          <ac:spMkLst>
            <pc:docMk/>
            <pc:sldMk cId="0" sldId="264"/>
            <ac:spMk id="18" creationId="{5DC49BB5-B469-974E-7EF2-40EBA3BF6DC7}"/>
          </ac:spMkLst>
        </pc:spChg>
        <pc:spChg chg="add mod">
          <ac:chgData name="DUAN XUANRUI" userId="3366e6b2-ac3e-478d-a3a6-2bb2f500fa5f" providerId="ADAL" clId="{54AC4A14-2694-4377-BA0A-D6E63928700E}" dt="2024-04-17T07:16:03.280" v="209"/>
          <ac:spMkLst>
            <pc:docMk/>
            <pc:sldMk cId="0" sldId="264"/>
            <ac:spMk id="20" creationId="{F26440A3-B8CF-3F48-1BA6-FA4CD932C11B}"/>
          </ac:spMkLst>
        </pc:spChg>
        <pc:spChg chg="add mod">
          <ac:chgData name="DUAN XUANRUI" userId="3366e6b2-ac3e-478d-a3a6-2bb2f500fa5f" providerId="ADAL" clId="{54AC4A14-2694-4377-BA0A-D6E63928700E}" dt="2024-04-17T07:16:03.280" v="209"/>
          <ac:spMkLst>
            <pc:docMk/>
            <pc:sldMk cId="0" sldId="264"/>
            <ac:spMk id="21" creationId="{36BC4FFD-DA6E-E763-16A0-09E9137162D2}"/>
          </ac:spMkLst>
        </pc:spChg>
        <pc:spChg chg="add mod">
          <ac:chgData name="DUAN XUANRUI" userId="3366e6b2-ac3e-478d-a3a6-2bb2f500fa5f" providerId="ADAL" clId="{54AC4A14-2694-4377-BA0A-D6E63928700E}" dt="2024-04-17T07:16:03.280" v="209"/>
          <ac:spMkLst>
            <pc:docMk/>
            <pc:sldMk cId="0" sldId="264"/>
            <ac:spMk id="22" creationId="{720953A0-D8C1-C97E-67D2-EBB245410022}"/>
          </ac:spMkLst>
        </pc:spChg>
        <pc:spChg chg="add mod">
          <ac:chgData name="DUAN XUANRUI" userId="3366e6b2-ac3e-478d-a3a6-2bb2f500fa5f" providerId="ADAL" clId="{54AC4A14-2694-4377-BA0A-D6E63928700E}" dt="2024-04-17T07:16:03.280" v="209"/>
          <ac:spMkLst>
            <pc:docMk/>
            <pc:sldMk cId="0" sldId="264"/>
            <ac:spMk id="23" creationId="{AC89BF77-6E39-4A1D-EE46-0820BF32DE02}"/>
          </ac:spMkLst>
        </pc:spChg>
        <pc:spChg chg="mod">
          <ac:chgData name="DUAN XUANRUI" userId="3366e6b2-ac3e-478d-a3a6-2bb2f500fa5f" providerId="ADAL" clId="{54AC4A14-2694-4377-BA0A-D6E63928700E}" dt="2024-04-17T07:00:19.433" v="200" actId="1076"/>
          <ac:spMkLst>
            <pc:docMk/>
            <pc:sldMk cId="0" sldId="264"/>
            <ac:spMk id="503" creationId="{00000000-0000-0000-0000-000000000000}"/>
          </ac:spMkLst>
        </pc:spChg>
        <pc:spChg chg="mod">
          <ac:chgData name="DUAN XUANRUI" userId="3366e6b2-ac3e-478d-a3a6-2bb2f500fa5f" providerId="ADAL" clId="{54AC4A14-2694-4377-BA0A-D6E63928700E}" dt="2024-04-17T07:13:27.507" v="203" actId="20577"/>
          <ac:spMkLst>
            <pc:docMk/>
            <pc:sldMk cId="0" sldId="264"/>
            <ac:spMk id="504" creationId="{00000000-0000-0000-0000-000000000000}"/>
          </ac:spMkLst>
        </pc:spChg>
        <pc:spChg chg="mod">
          <ac:chgData name="DUAN XUANRUI" userId="3366e6b2-ac3e-478d-a3a6-2bb2f500fa5f" providerId="ADAL" clId="{54AC4A14-2694-4377-BA0A-D6E63928700E}" dt="2024-04-17T06:51:16.209" v="171" actId="1076"/>
          <ac:spMkLst>
            <pc:docMk/>
            <pc:sldMk cId="0" sldId="264"/>
            <ac:spMk id="505" creationId="{00000000-0000-0000-0000-000000000000}"/>
          </ac:spMkLst>
        </pc:spChg>
        <pc:spChg chg="del">
          <ac:chgData name="DUAN XUANRUI" userId="3366e6b2-ac3e-478d-a3a6-2bb2f500fa5f" providerId="ADAL" clId="{54AC4A14-2694-4377-BA0A-D6E63928700E}" dt="2024-04-17T06:48:40.485" v="155" actId="478"/>
          <ac:spMkLst>
            <pc:docMk/>
            <pc:sldMk cId="0" sldId="264"/>
            <ac:spMk id="506" creationId="{00000000-0000-0000-0000-000000000000}"/>
          </ac:spMkLst>
        </pc:spChg>
        <pc:spChg chg="del">
          <ac:chgData name="DUAN XUANRUI" userId="3366e6b2-ac3e-478d-a3a6-2bb2f500fa5f" providerId="ADAL" clId="{54AC4A14-2694-4377-BA0A-D6E63928700E}" dt="2024-04-17T05:53:15.337" v="65" actId="478"/>
          <ac:spMkLst>
            <pc:docMk/>
            <pc:sldMk cId="0" sldId="264"/>
            <ac:spMk id="507" creationId="{00000000-0000-0000-0000-000000000000}"/>
          </ac:spMkLst>
        </pc:spChg>
        <pc:spChg chg="del">
          <ac:chgData name="DUAN XUANRUI" userId="3366e6b2-ac3e-478d-a3a6-2bb2f500fa5f" providerId="ADAL" clId="{54AC4A14-2694-4377-BA0A-D6E63928700E}" dt="2024-04-17T06:47:31.884" v="141" actId="478"/>
          <ac:spMkLst>
            <pc:docMk/>
            <pc:sldMk cId="0" sldId="264"/>
            <ac:spMk id="508" creationId="{00000000-0000-0000-0000-000000000000}"/>
          </ac:spMkLst>
        </pc:spChg>
        <pc:spChg chg="del">
          <ac:chgData name="DUAN XUANRUI" userId="3366e6b2-ac3e-478d-a3a6-2bb2f500fa5f" providerId="ADAL" clId="{54AC4A14-2694-4377-BA0A-D6E63928700E}" dt="2024-04-17T06:48:09.752" v="148" actId="478"/>
          <ac:spMkLst>
            <pc:docMk/>
            <pc:sldMk cId="0" sldId="264"/>
            <ac:spMk id="509" creationId="{00000000-0000-0000-0000-000000000000}"/>
          </ac:spMkLst>
        </pc:spChg>
        <pc:spChg chg="del mod">
          <ac:chgData name="DUAN XUANRUI" userId="3366e6b2-ac3e-478d-a3a6-2bb2f500fa5f" providerId="ADAL" clId="{54AC4A14-2694-4377-BA0A-D6E63928700E}" dt="2024-04-17T07:16:08.060" v="211" actId="478"/>
          <ac:spMkLst>
            <pc:docMk/>
            <pc:sldMk cId="0" sldId="264"/>
            <ac:spMk id="510" creationId="{00000000-0000-0000-0000-000000000000}"/>
          </ac:spMkLst>
        </pc:spChg>
        <pc:grpChg chg="add mod">
          <ac:chgData name="DUAN XUANRUI" userId="3366e6b2-ac3e-478d-a3a6-2bb2f500fa5f" providerId="ADAL" clId="{54AC4A14-2694-4377-BA0A-D6E63928700E}" dt="2024-04-17T07:15:24.011" v="208" actId="1076"/>
          <ac:grpSpMkLst>
            <pc:docMk/>
            <pc:sldMk cId="0" sldId="264"/>
            <ac:grpSpMk id="12" creationId="{058BF68A-F64D-B4F9-14B5-57043DA9F7CB}"/>
          </ac:grpSpMkLst>
        </pc:grpChg>
        <pc:grpChg chg="add mod">
          <ac:chgData name="DUAN XUANRUI" userId="3366e6b2-ac3e-478d-a3a6-2bb2f500fa5f" providerId="ADAL" clId="{54AC4A14-2694-4377-BA0A-D6E63928700E}" dt="2024-04-17T07:16:14.697" v="212" actId="1076"/>
          <ac:grpSpMkLst>
            <pc:docMk/>
            <pc:sldMk cId="0" sldId="264"/>
            <ac:grpSpMk id="19" creationId="{6F949BDE-DE99-A46A-2189-E409B9E24822}"/>
          </ac:grpSpMkLst>
        </pc:grpChg>
        <pc:grpChg chg="mod">
          <ac:chgData name="DUAN XUANRUI" userId="3366e6b2-ac3e-478d-a3a6-2bb2f500fa5f" providerId="ADAL" clId="{54AC4A14-2694-4377-BA0A-D6E63928700E}" dt="2024-04-17T06:51:11.342" v="170" actId="1076"/>
          <ac:grpSpMkLst>
            <pc:docMk/>
            <pc:sldMk cId="0" sldId="264"/>
            <ac:grpSpMk id="511" creationId="{00000000-0000-0000-0000-000000000000}"/>
          </ac:grpSpMkLst>
        </pc:grpChg>
        <pc:grpChg chg="del mod">
          <ac:chgData name="DUAN XUANRUI" userId="3366e6b2-ac3e-478d-a3a6-2bb2f500fa5f" providerId="ADAL" clId="{54AC4A14-2694-4377-BA0A-D6E63928700E}" dt="2024-04-17T07:15:12.184" v="207" actId="478"/>
          <ac:grpSpMkLst>
            <pc:docMk/>
            <pc:sldMk cId="0" sldId="264"/>
            <ac:grpSpMk id="514" creationId="{00000000-0000-0000-0000-000000000000}"/>
          </ac:grpSpMkLst>
        </pc:grpChg>
      </pc:sldChg>
      <pc:sldChg chg="addSp delSp modSp add mod">
        <pc:chgData name="DUAN XUANRUI" userId="3366e6b2-ac3e-478d-a3a6-2bb2f500fa5f" providerId="ADAL" clId="{54AC4A14-2694-4377-BA0A-D6E63928700E}" dt="2024-04-17T07:18:36.909" v="235" actId="478"/>
        <pc:sldMkLst>
          <pc:docMk/>
          <pc:sldMk cId="0" sldId="280"/>
        </pc:sldMkLst>
        <pc:spChg chg="add del mod">
          <ac:chgData name="DUAN XUANRUI" userId="3366e6b2-ac3e-478d-a3a6-2bb2f500fa5f" providerId="ADAL" clId="{54AC4A14-2694-4377-BA0A-D6E63928700E}" dt="2024-04-17T07:17:04.857" v="215" actId="478"/>
          <ac:spMkLst>
            <pc:docMk/>
            <pc:sldMk cId="0" sldId="280"/>
            <ac:spMk id="3" creationId="{F22AACFC-AAC7-02F1-FC13-4BDAC4E66C2A}"/>
          </ac:spMkLst>
        </pc:spChg>
        <pc:spChg chg="add mod">
          <ac:chgData name="DUAN XUANRUI" userId="3366e6b2-ac3e-478d-a3a6-2bb2f500fa5f" providerId="ADAL" clId="{54AC4A14-2694-4377-BA0A-D6E63928700E}" dt="2024-04-17T07:18:24.047" v="231" actId="1076"/>
          <ac:spMkLst>
            <pc:docMk/>
            <pc:sldMk cId="0" sldId="280"/>
            <ac:spMk id="4" creationId="{321C00FD-D6EA-E6FF-C233-099021527B22}"/>
          </ac:spMkLst>
        </pc:spChg>
        <pc:spChg chg="add mod">
          <ac:chgData name="DUAN XUANRUI" userId="3366e6b2-ac3e-478d-a3a6-2bb2f500fa5f" providerId="ADAL" clId="{54AC4A14-2694-4377-BA0A-D6E63928700E}" dt="2024-04-17T07:18:33.553" v="234" actId="1076"/>
          <ac:spMkLst>
            <pc:docMk/>
            <pc:sldMk cId="0" sldId="280"/>
            <ac:spMk id="5" creationId="{A3D28AD9-B2EC-3DEB-3EAC-4DACE5EF7677}"/>
          </ac:spMkLst>
        </pc:spChg>
        <pc:spChg chg="add mod">
          <ac:chgData name="DUAN XUANRUI" userId="3366e6b2-ac3e-478d-a3a6-2bb2f500fa5f" providerId="ADAL" clId="{54AC4A14-2694-4377-BA0A-D6E63928700E}" dt="2024-04-17T07:18:26.644" v="232" actId="1076"/>
          <ac:spMkLst>
            <pc:docMk/>
            <pc:sldMk cId="0" sldId="280"/>
            <ac:spMk id="6" creationId="{37D867A6-EAE7-5D9A-25C8-2639DFC136B2}"/>
          </ac:spMkLst>
        </pc:spChg>
        <pc:spChg chg="del">
          <ac:chgData name="DUAN XUANRUI" userId="3366e6b2-ac3e-478d-a3a6-2bb2f500fa5f" providerId="ADAL" clId="{54AC4A14-2694-4377-BA0A-D6E63928700E}" dt="2024-04-17T07:17:01.044" v="214" actId="478"/>
          <ac:spMkLst>
            <pc:docMk/>
            <pc:sldMk cId="0" sldId="280"/>
            <ac:spMk id="935" creationId="{00000000-0000-0000-0000-000000000000}"/>
          </ac:spMkLst>
        </pc:spChg>
        <pc:spChg chg="del">
          <ac:chgData name="DUAN XUANRUI" userId="3366e6b2-ac3e-478d-a3a6-2bb2f500fa5f" providerId="ADAL" clId="{54AC4A14-2694-4377-BA0A-D6E63928700E}" dt="2024-04-17T07:17:15.951" v="221" actId="478"/>
          <ac:spMkLst>
            <pc:docMk/>
            <pc:sldMk cId="0" sldId="280"/>
            <ac:spMk id="936" creationId="{00000000-0000-0000-0000-000000000000}"/>
          </ac:spMkLst>
        </pc:spChg>
        <pc:spChg chg="del">
          <ac:chgData name="DUAN XUANRUI" userId="3366e6b2-ac3e-478d-a3a6-2bb2f500fa5f" providerId="ADAL" clId="{54AC4A14-2694-4377-BA0A-D6E63928700E}" dt="2024-04-17T07:17:09.808" v="217" actId="478"/>
          <ac:spMkLst>
            <pc:docMk/>
            <pc:sldMk cId="0" sldId="280"/>
            <ac:spMk id="937" creationId="{00000000-0000-0000-0000-000000000000}"/>
          </ac:spMkLst>
        </pc:spChg>
        <pc:spChg chg="del">
          <ac:chgData name="DUAN XUANRUI" userId="3366e6b2-ac3e-478d-a3a6-2bb2f500fa5f" providerId="ADAL" clId="{54AC4A14-2694-4377-BA0A-D6E63928700E}" dt="2024-04-17T07:17:13.111" v="219" actId="478"/>
          <ac:spMkLst>
            <pc:docMk/>
            <pc:sldMk cId="0" sldId="280"/>
            <ac:spMk id="938" creationId="{00000000-0000-0000-0000-000000000000}"/>
          </ac:spMkLst>
        </pc:spChg>
        <pc:spChg chg="del">
          <ac:chgData name="DUAN XUANRUI" userId="3366e6b2-ac3e-478d-a3a6-2bb2f500fa5f" providerId="ADAL" clId="{54AC4A14-2694-4377-BA0A-D6E63928700E}" dt="2024-04-17T07:17:08.176" v="216" actId="478"/>
          <ac:spMkLst>
            <pc:docMk/>
            <pc:sldMk cId="0" sldId="280"/>
            <ac:spMk id="939" creationId="{00000000-0000-0000-0000-000000000000}"/>
          </ac:spMkLst>
        </pc:spChg>
        <pc:spChg chg="del">
          <ac:chgData name="DUAN XUANRUI" userId="3366e6b2-ac3e-478d-a3a6-2bb2f500fa5f" providerId="ADAL" clId="{54AC4A14-2694-4377-BA0A-D6E63928700E}" dt="2024-04-17T07:17:11.455" v="218" actId="478"/>
          <ac:spMkLst>
            <pc:docMk/>
            <pc:sldMk cId="0" sldId="280"/>
            <ac:spMk id="940" creationId="{00000000-0000-0000-0000-000000000000}"/>
          </ac:spMkLst>
        </pc:spChg>
        <pc:spChg chg="del mod">
          <ac:chgData name="DUAN XUANRUI" userId="3366e6b2-ac3e-478d-a3a6-2bb2f500fa5f" providerId="ADAL" clId="{54AC4A14-2694-4377-BA0A-D6E63928700E}" dt="2024-04-17T07:18:36.909" v="235" actId="478"/>
          <ac:spMkLst>
            <pc:docMk/>
            <pc:sldMk cId="0" sldId="280"/>
            <ac:spMk id="941" creationId="{00000000-0000-0000-0000-000000000000}"/>
          </ac:spMkLst>
        </pc:spChg>
        <pc:spChg chg="mod">
          <ac:chgData name="DUAN XUANRUI" userId="3366e6b2-ac3e-478d-a3a6-2bb2f500fa5f" providerId="ADAL" clId="{54AC4A14-2694-4377-BA0A-D6E63928700E}" dt="2024-04-17T07:18:30.842" v="233" actId="1076"/>
          <ac:spMkLst>
            <pc:docMk/>
            <pc:sldMk cId="0" sldId="280"/>
            <ac:spMk id="942" creationId="{00000000-0000-0000-0000-000000000000}"/>
          </ac:spMkLst>
        </pc:spChg>
        <pc:picChg chg="del">
          <ac:chgData name="DUAN XUANRUI" userId="3366e6b2-ac3e-478d-a3a6-2bb2f500fa5f" providerId="ADAL" clId="{54AC4A14-2694-4377-BA0A-D6E63928700E}" dt="2024-04-17T07:17:13.893" v="220" actId="478"/>
          <ac:picMkLst>
            <pc:docMk/>
            <pc:sldMk cId="0" sldId="280"/>
            <ac:picMk id="934" creationId="{00000000-0000-0000-0000-000000000000}"/>
          </ac:picMkLst>
        </pc:picChg>
      </pc:sldChg>
      <pc:sldChg chg="addSp delSp modSp mod">
        <pc:chgData name="DUAN XUANRUI" userId="3366e6b2-ac3e-478d-a3a6-2bb2f500fa5f" providerId="ADAL" clId="{54AC4A14-2694-4377-BA0A-D6E63928700E}" dt="2024-04-17T07:26:36.219" v="262" actId="14100"/>
        <pc:sldMkLst>
          <pc:docMk/>
          <pc:sldMk cId="1614599013" sldId="318"/>
        </pc:sldMkLst>
        <pc:spChg chg="add del mod">
          <ac:chgData name="DUAN XUANRUI" userId="3366e6b2-ac3e-478d-a3a6-2bb2f500fa5f" providerId="ADAL" clId="{54AC4A14-2694-4377-BA0A-D6E63928700E}" dt="2024-04-17T07:25:27.657" v="252" actId="478"/>
          <ac:spMkLst>
            <pc:docMk/>
            <pc:sldMk cId="1614599013" sldId="318"/>
            <ac:spMk id="3" creationId="{9D2C2BBD-FF3F-B21B-2D7B-D6B76D9A92AA}"/>
          </ac:spMkLst>
        </pc:spChg>
        <pc:spChg chg="mod">
          <ac:chgData name="DUAN XUANRUI" userId="3366e6b2-ac3e-478d-a3a6-2bb2f500fa5f" providerId="ADAL" clId="{54AC4A14-2694-4377-BA0A-D6E63928700E}" dt="2024-04-17T07:19:07.674" v="238" actId="1076"/>
          <ac:spMkLst>
            <pc:docMk/>
            <pc:sldMk cId="1614599013" sldId="318"/>
            <ac:spMk id="5" creationId="{6786D3AF-11AB-DD9C-1B77-37C15E567EA7}"/>
          </ac:spMkLst>
        </pc:spChg>
        <pc:spChg chg="mod">
          <ac:chgData name="DUAN XUANRUI" userId="3366e6b2-ac3e-478d-a3a6-2bb2f500fa5f" providerId="ADAL" clId="{54AC4A14-2694-4377-BA0A-D6E63928700E}" dt="2024-04-17T07:26:29.323" v="260" actId="1076"/>
          <ac:spMkLst>
            <pc:docMk/>
            <pc:sldMk cId="1614599013" sldId="318"/>
            <ac:spMk id="9" creationId="{A6EDC3ED-A81A-893C-AA70-0E6599CEC48D}"/>
          </ac:spMkLst>
        </pc:spChg>
        <pc:spChg chg="mod">
          <ac:chgData name="DUAN XUANRUI" userId="3366e6b2-ac3e-478d-a3a6-2bb2f500fa5f" providerId="ADAL" clId="{54AC4A14-2694-4377-BA0A-D6E63928700E}" dt="2024-04-17T07:26:36.219" v="262" actId="14100"/>
          <ac:spMkLst>
            <pc:docMk/>
            <pc:sldMk cId="1614599013" sldId="318"/>
            <ac:spMk id="10" creationId="{3B2F55EA-5070-E868-A6AF-77620DD37CD9}"/>
          </ac:spMkLst>
        </pc:spChg>
        <pc:spChg chg="del mod">
          <ac:chgData name="DUAN XUANRUI" userId="3366e6b2-ac3e-478d-a3a6-2bb2f500fa5f" providerId="ADAL" clId="{54AC4A14-2694-4377-BA0A-D6E63928700E}" dt="2024-04-17T07:25:24.035" v="251" actId="478"/>
          <ac:spMkLst>
            <pc:docMk/>
            <pc:sldMk cId="1614599013" sldId="318"/>
            <ac:spMk id="947" creationId="{00000000-0000-0000-0000-000000000000}"/>
          </ac:spMkLst>
        </pc:spChg>
        <pc:spChg chg="del mod">
          <ac:chgData name="DUAN XUANRUI" userId="3366e6b2-ac3e-478d-a3a6-2bb2f500fa5f" providerId="ADAL" clId="{54AC4A14-2694-4377-BA0A-D6E63928700E}" dt="2024-04-17T06:42:10.999" v="132" actId="478"/>
          <ac:spMkLst>
            <pc:docMk/>
            <pc:sldMk cId="1614599013" sldId="318"/>
            <ac:spMk id="951" creationId="{00000000-0000-0000-0000-000000000000}"/>
          </ac:spMkLst>
        </pc:spChg>
        <pc:picChg chg="mod">
          <ac:chgData name="DUAN XUANRUI" userId="3366e6b2-ac3e-478d-a3a6-2bb2f500fa5f" providerId="ADAL" clId="{54AC4A14-2694-4377-BA0A-D6E63928700E}" dt="2024-04-17T07:25:13.866" v="242" actId="14100"/>
          <ac:picMkLst>
            <pc:docMk/>
            <pc:sldMk cId="1614599013" sldId="318"/>
            <ac:picMk id="6" creationId="{E67D08CB-172A-5B75-56C4-497B770E977E}"/>
          </ac:picMkLst>
        </pc:picChg>
      </pc:sldChg>
      <pc:sldChg chg="modSp add mod">
        <pc:chgData name="DUAN XUANRUI" userId="3366e6b2-ac3e-478d-a3a6-2bb2f500fa5f" providerId="ADAL" clId="{54AC4A14-2694-4377-BA0A-D6E63928700E}" dt="2024-04-17T07:27:39.259" v="267"/>
        <pc:sldMkLst>
          <pc:docMk/>
          <pc:sldMk cId="3576234658" sldId="319"/>
        </pc:sldMkLst>
        <pc:spChg chg="mod">
          <ac:chgData name="DUAN XUANRUI" userId="3366e6b2-ac3e-478d-a3a6-2bb2f500fa5f" providerId="ADAL" clId="{54AC4A14-2694-4377-BA0A-D6E63928700E}" dt="2024-04-17T07:27:28.793" v="266" actId="20577"/>
          <ac:spMkLst>
            <pc:docMk/>
            <pc:sldMk cId="3576234658" sldId="319"/>
            <ac:spMk id="6" creationId="{41CE187D-FA2A-08C2-11EE-4E067883E900}"/>
          </ac:spMkLst>
        </pc:spChg>
        <pc:spChg chg="mod">
          <ac:chgData name="DUAN XUANRUI" userId="3366e6b2-ac3e-478d-a3a6-2bb2f500fa5f" providerId="ADAL" clId="{54AC4A14-2694-4377-BA0A-D6E63928700E}" dt="2024-04-17T07:27:39.259" v="267"/>
          <ac:spMkLst>
            <pc:docMk/>
            <pc:sldMk cId="3576234658" sldId="319"/>
            <ac:spMk id="429" creationId="{00000000-0000-0000-0000-000000000000}"/>
          </ac:spMkLst>
        </pc:spChg>
      </pc:sldChg>
      <pc:sldChg chg="modSp add del mod">
        <pc:chgData name="DUAN XUANRUI" userId="3366e6b2-ac3e-478d-a3a6-2bb2f500fa5f" providerId="ADAL" clId="{54AC4A14-2694-4377-BA0A-D6E63928700E}" dt="2024-04-17T07:28:22.164" v="274" actId="2696"/>
        <pc:sldMkLst>
          <pc:docMk/>
          <pc:sldMk cId="1174657278" sldId="320"/>
        </pc:sldMkLst>
        <pc:spChg chg="mod">
          <ac:chgData name="DUAN XUANRUI" userId="3366e6b2-ac3e-478d-a3a6-2bb2f500fa5f" providerId="ADAL" clId="{54AC4A14-2694-4377-BA0A-D6E63928700E}" dt="2024-04-17T07:27:57.088" v="269" actId="20577"/>
          <ac:spMkLst>
            <pc:docMk/>
            <pc:sldMk cId="1174657278" sldId="320"/>
            <ac:spMk id="6" creationId="{41CE187D-FA2A-08C2-11EE-4E067883E900}"/>
          </ac:spMkLst>
        </pc:spChg>
      </pc:sldChg>
      <pc:sldChg chg="modSp add mod">
        <pc:chgData name="DUAN XUANRUI" userId="3366e6b2-ac3e-478d-a3a6-2bb2f500fa5f" providerId="ADAL" clId="{54AC4A14-2694-4377-BA0A-D6E63928700E}" dt="2024-04-17T07:28:16.378" v="273"/>
        <pc:sldMkLst>
          <pc:docMk/>
          <pc:sldMk cId="3164146725" sldId="321"/>
        </pc:sldMkLst>
        <pc:spChg chg="mod">
          <ac:chgData name="DUAN XUANRUI" userId="3366e6b2-ac3e-478d-a3a6-2bb2f500fa5f" providerId="ADAL" clId="{54AC4A14-2694-4377-BA0A-D6E63928700E}" dt="2024-04-17T07:28:08.147" v="272" actId="20577"/>
          <ac:spMkLst>
            <pc:docMk/>
            <pc:sldMk cId="3164146725" sldId="321"/>
            <ac:spMk id="6" creationId="{41CE187D-FA2A-08C2-11EE-4E067883E900}"/>
          </ac:spMkLst>
        </pc:spChg>
        <pc:spChg chg="mod">
          <ac:chgData name="DUAN XUANRUI" userId="3366e6b2-ac3e-478d-a3a6-2bb2f500fa5f" providerId="ADAL" clId="{54AC4A14-2694-4377-BA0A-D6E63928700E}" dt="2024-04-17T07:28:16.378" v="273"/>
          <ac:spMkLst>
            <pc:docMk/>
            <pc:sldMk cId="3164146725" sldId="321"/>
            <ac:spMk id="429" creationId="{00000000-0000-0000-0000-000000000000}"/>
          </ac:spMkLst>
        </pc:spChg>
      </pc:sldChg>
      <pc:sldMasterChg chg="delSldLayout">
        <pc:chgData name="DUAN XUANRUI" userId="3366e6b2-ac3e-478d-a3a6-2bb2f500fa5f" providerId="ADAL" clId="{54AC4A14-2694-4377-BA0A-D6E63928700E}" dt="2024-04-17T07:18:45.065" v="236" actId="2696"/>
        <pc:sldMasterMkLst>
          <pc:docMk/>
          <pc:sldMasterMk cId="0" sldId="2147483681"/>
        </pc:sldMasterMkLst>
        <pc:sldLayoutChg chg="del">
          <pc:chgData name="DUAN XUANRUI" userId="3366e6b2-ac3e-478d-a3a6-2bb2f500fa5f" providerId="ADAL" clId="{54AC4A14-2694-4377-BA0A-D6E63928700E}" dt="2024-04-17T07:18:45.065" v="236" actId="2696"/>
          <pc:sldLayoutMkLst>
            <pc:docMk/>
            <pc:sldMasterMk cId="0" sldId="2147483681"/>
            <pc:sldLayoutMk cId="0" sldId="214748367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76370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37551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51001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38897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40607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31779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20739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68685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34652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5085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74387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54dda1946d_6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54dda1946d_6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29396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54dda1946d_6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54dda1946d_6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85345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54dda1946d_6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54dda1946d_6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62264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51695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54dda1946d_6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54dda1946d_6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7708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323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gd5260bdd85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5" name="Google Shape;945;gd5260bdd85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9826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54dda1946d_4_2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54dda1946d_4_2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7244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156000"/>
            <a:ext cx="4160700" cy="23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600"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541600"/>
            <a:ext cx="41607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774100"/>
            <a:ext cx="4676100" cy="109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6" name="Google Shape;66;p11"/>
          <p:cNvSpPr txBox="1">
            <a:spLocks noGrp="1"/>
          </p:cNvSpPr>
          <p:nvPr>
            <p:ph type="subTitle" idx="1"/>
          </p:nvPr>
        </p:nvSpPr>
        <p:spPr>
          <a:xfrm>
            <a:off x="713225" y="2872275"/>
            <a:ext cx="46761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3"/>
          <p:cNvGrpSpPr/>
          <p:nvPr/>
        </p:nvGrpSpPr>
        <p:grpSpPr>
          <a:xfrm>
            <a:off x="-417711" y="-428628"/>
            <a:ext cx="9979385" cy="6000759"/>
            <a:chOff x="-417711" y="-428628"/>
            <a:chExt cx="9979385" cy="6000759"/>
          </a:xfrm>
        </p:grpSpPr>
        <p:sp>
          <p:nvSpPr>
            <p:cNvPr id="70" name="Google Shape;70;p13"/>
            <p:cNvSpPr/>
            <p:nvPr/>
          </p:nvSpPr>
          <p:spPr>
            <a:xfrm>
              <a:off x="421002" y="-4286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7884277" y="-4286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8430764" y="554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8430764" y="7462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-125486" y="554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-125486" y="7462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-417711" y="46040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8722964" y="46040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"/>
          </p:nvPr>
        </p:nvSpPr>
        <p:spPr>
          <a:xfrm>
            <a:off x="720000" y="21784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2"/>
          </p:nvPr>
        </p:nvSpPr>
        <p:spPr>
          <a:xfrm>
            <a:off x="3419271" y="21784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3"/>
          </p:nvPr>
        </p:nvSpPr>
        <p:spPr>
          <a:xfrm>
            <a:off x="720000" y="39116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4"/>
          </p:nvPr>
        </p:nvSpPr>
        <p:spPr>
          <a:xfrm>
            <a:off x="3419271" y="39116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5"/>
          </p:nvPr>
        </p:nvSpPr>
        <p:spPr>
          <a:xfrm>
            <a:off x="6118549" y="21784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6"/>
          </p:nvPr>
        </p:nvSpPr>
        <p:spPr>
          <a:xfrm>
            <a:off x="6118549" y="39116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7" hasCustomPrompt="1"/>
          </p:nvPr>
        </p:nvSpPr>
        <p:spPr>
          <a:xfrm>
            <a:off x="1505400" y="1206926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8" hasCustomPrompt="1"/>
          </p:nvPr>
        </p:nvSpPr>
        <p:spPr>
          <a:xfrm>
            <a:off x="1505400" y="293952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9" hasCustomPrompt="1"/>
          </p:nvPr>
        </p:nvSpPr>
        <p:spPr>
          <a:xfrm>
            <a:off x="4204671" y="1206926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13" hasCustomPrompt="1"/>
          </p:nvPr>
        </p:nvSpPr>
        <p:spPr>
          <a:xfrm>
            <a:off x="4204671" y="293952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14" hasCustomPrompt="1"/>
          </p:nvPr>
        </p:nvSpPr>
        <p:spPr>
          <a:xfrm>
            <a:off x="6903950" y="1206926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5" hasCustomPrompt="1"/>
          </p:nvPr>
        </p:nvSpPr>
        <p:spPr>
          <a:xfrm>
            <a:off x="6903950" y="293952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6"/>
          </p:nvPr>
        </p:nvSpPr>
        <p:spPr>
          <a:xfrm>
            <a:off x="720000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7"/>
          </p:nvPr>
        </p:nvSpPr>
        <p:spPr>
          <a:xfrm>
            <a:off x="3419271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18"/>
          </p:nvPr>
        </p:nvSpPr>
        <p:spPr>
          <a:xfrm>
            <a:off x="6118549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19"/>
          </p:nvPr>
        </p:nvSpPr>
        <p:spPr>
          <a:xfrm>
            <a:off x="720000" y="353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20"/>
          </p:nvPr>
        </p:nvSpPr>
        <p:spPr>
          <a:xfrm>
            <a:off x="3419271" y="353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21"/>
          </p:nvPr>
        </p:nvSpPr>
        <p:spPr>
          <a:xfrm>
            <a:off x="6118549" y="353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14"/>
          <p:cNvGrpSpPr/>
          <p:nvPr/>
        </p:nvGrpSpPr>
        <p:grpSpPr>
          <a:xfrm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99" name="Google Shape;99;p14"/>
            <p:cNvSpPr/>
            <p:nvPr/>
          </p:nvSpPr>
          <p:spPr>
            <a:xfrm>
              <a:off x="-247298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29354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 rot="10800000" flipH="1">
              <a:off x="-247298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 rot="10800000" flipH="1">
              <a:off x="293542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 rot="10800000">
              <a:off x="8552592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 rot="10800000">
              <a:off x="8011752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14"/>
          <p:cNvSpPr txBox="1">
            <a:spLocks noGrp="1"/>
          </p:cNvSpPr>
          <p:nvPr>
            <p:ph type="title"/>
          </p:nvPr>
        </p:nvSpPr>
        <p:spPr>
          <a:xfrm>
            <a:off x="1226425" y="3229500"/>
            <a:ext cx="66912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subTitle" idx="1"/>
          </p:nvPr>
        </p:nvSpPr>
        <p:spPr>
          <a:xfrm>
            <a:off x="1226413" y="1366200"/>
            <a:ext cx="6691200" cy="186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5"/>
          <p:cNvGrpSpPr/>
          <p:nvPr/>
        </p:nvGrpSpPr>
        <p:grpSpPr>
          <a:xfrm>
            <a:off x="-535133" y="-37823"/>
            <a:ext cx="10207495" cy="5621696"/>
            <a:chOff x="-535133" y="-37823"/>
            <a:chExt cx="10207495" cy="5621696"/>
          </a:xfrm>
        </p:grpSpPr>
        <p:sp>
          <p:nvSpPr>
            <p:cNvPr id="111" name="Google Shape;111;p15"/>
            <p:cNvSpPr/>
            <p:nvPr/>
          </p:nvSpPr>
          <p:spPr>
            <a:xfrm>
              <a:off x="-125473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-535133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 rot="10800000">
              <a:off x="8833642" y="-378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 rot="10800000">
              <a:off x="8430777" y="4190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 flipH="1">
              <a:off x="8423992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 flipH="1">
              <a:off x="883365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 rot="10800000" flipH="1">
              <a:off x="-528348" y="-378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 rot="10800000" flipH="1">
              <a:off x="-125483" y="4190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6"/>
          <p:cNvGrpSpPr/>
          <p:nvPr/>
        </p:nvGrpSpPr>
        <p:grpSpPr>
          <a:xfrm>
            <a:off x="-247298" y="-446215"/>
            <a:ext cx="9638610" cy="6030088"/>
            <a:chOff x="-247298" y="-446215"/>
            <a:chExt cx="9638610" cy="6030088"/>
          </a:xfrm>
        </p:grpSpPr>
        <p:sp>
          <p:nvSpPr>
            <p:cNvPr id="122" name="Google Shape;122;p16"/>
            <p:cNvSpPr/>
            <p:nvPr/>
          </p:nvSpPr>
          <p:spPr>
            <a:xfrm>
              <a:off x="-125573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-125583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6"/>
            <p:cNvSpPr/>
            <p:nvPr/>
          </p:nvSpPr>
          <p:spPr>
            <a:xfrm rot="10800000" flipH="1">
              <a:off x="-247298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6"/>
            <p:cNvSpPr/>
            <p:nvPr/>
          </p:nvSpPr>
          <p:spPr>
            <a:xfrm rot="10800000" flipH="1">
              <a:off x="346967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6"/>
            <p:cNvSpPr/>
            <p:nvPr/>
          </p:nvSpPr>
          <p:spPr>
            <a:xfrm rot="10800000">
              <a:off x="7958317" y="-4286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6"/>
            <p:cNvSpPr/>
            <p:nvPr/>
          </p:nvSpPr>
          <p:spPr>
            <a:xfrm rot="10800000">
              <a:off x="8552602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8430777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8430767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" name="Google Shape;130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3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17"/>
          <p:cNvGrpSpPr/>
          <p:nvPr/>
        </p:nvGrpSpPr>
        <p:grpSpPr>
          <a:xfrm>
            <a:off x="-548808" y="-584898"/>
            <a:ext cx="10241610" cy="6168779"/>
            <a:chOff x="-548808" y="-584898"/>
            <a:chExt cx="10241610" cy="6168779"/>
          </a:xfrm>
        </p:grpSpPr>
        <p:sp>
          <p:nvSpPr>
            <p:cNvPr id="133" name="Google Shape;133;p17"/>
            <p:cNvSpPr/>
            <p:nvPr/>
          </p:nvSpPr>
          <p:spPr>
            <a:xfrm>
              <a:off x="293877" y="461576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7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7"/>
            <p:cNvSpPr/>
            <p:nvPr/>
          </p:nvSpPr>
          <p:spPr>
            <a:xfrm rot="10800000" flipH="1">
              <a:off x="-129123" y="44966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7"/>
            <p:cNvSpPr/>
            <p:nvPr/>
          </p:nvSpPr>
          <p:spPr>
            <a:xfrm rot="10800000" flipH="1">
              <a:off x="-548808" y="449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7"/>
            <p:cNvSpPr/>
            <p:nvPr/>
          </p:nvSpPr>
          <p:spPr>
            <a:xfrm>
              <a:off x="185192" y="-58489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7"/>
            <p:cNvSpPr/>
            <p:nvPr/>
          </p:nvSpPr>
          <p:spPr>
            <a:xfrm rot="10800000">
              <a:off x="8434407" y="44966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7"/>
            <p:cNvSpPr/>
            <p:nvPr/>
          </p:nvSpPr>
          <p:spPr>
            <a:xfrm rot="10800000">
              <a:off x="8854092" y="449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7"/>
            <p:cNvSpPr/>
            <p:nvPr/>
          </p:nvSpPr>
          <p:spPr>
            <a:xfrm flipH="1">
              <a:off x="8120092" y="-58489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4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44" name="Google Shape;144;p18"/>
          <p:cNvGrpSpPr/>
          <p:nvPr/>
        </p:nvGrpSpPr>
        <p:grpSpPr>
          <a:xfrm>
            <a:off x="-476796" y="2900252"/>
            <a:ext cx="10097585" cy="2865204"/>
            <a:chOff x="-476796" y="2900252"/>
            <a:chExt cx="10097585" cy="2865204"/>
          </a:xfrm>
        </p:grpSpPr>
        <p:grpSp>
          <p:nvGrpSpPr>
            <p:cNvPr id="145" name="Google Shape;145;p18"/>
            <p:cNvGrpSpPr/>
            <p:nvPr/>
          </p:nvGrpSpPr>
          <p:grpSpPr>
            <a:xfrm>
              <a:off x="-476796" y="2900252"/>
              <a:ext cx="10097585" cy="2865204"/>
              <a:chOff x="-476796" y="2900252"/>
              <a:chExt cx="10097585" cy="2865204"/>
            </a:xfrm>
          </p:grpSpPr>
          <p:sp>
            <p:nvSpPr>
              <p:cNvPr id="146" name="Google Shape;146;p18"/>
              <p:cNvSpPr/>
              <p:nvPr/>
            </p:nvSpPr>
            <p:spPr>
              <a:xfrm rot="10800000" flipH="1">
                <a:off x="-266661" y="2900252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8"/>
              <p:cNvSpPr/>
              <p:nvPr/>
            </p:nvSpPr>
            <p:spPr>
              <a:xfrm>
                <a:off x="-90736" y="4425247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8"/>
              <p:cNvSpPr/>
              <p:nvPr/>
            </p:nvSpPr>
            <p:spPr>
              <a:xfrm>
                <a:off x="-476796" y="3522814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AFC7FF">
                  <a:alpha val="2500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8"/>
              <p:cNvSpPr/>
              <p:nvPr/>
            </p:nvSpPr>
            <p:spPr>
              <a:xfrm rot="10800000">
                <a:off x="8571944" y="2900252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8"/>
              <p:cNvSpPr/>
              <p:nvPr/>
            </p:nvSpPr>
            <p:spPr>
              <a:xfrm flipH="1">
                <a:off x="8396019" y="4425247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8"/>
              <p:cNvSpPr/>
              <p:nvPr/>
            </p:nvSpPr>
            <p:spPr>
              <a:xfrm flipH="1">
                <a:off x="8782079" y="3522814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9FCBFD">
                  <a:alpha val="4114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8"/>
              <p:cNvSpPr/>
              <p:nvPr/>
            </p:nvSpPr>
            <p:spPr>
              <a:xfrm rot="10800000">
                <a:off x="8009979" y="4797335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68DAF8">
                  <a:alpha val="3418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" name="Google Shape;153;p18"/>
            <p:cNvSpPr/>
            <p:nvPr/>
          </p:nvSpPr>
          <p:spPr>
            <a:xfrm rot="10800000" flipH="1">
              <a:off x="293867" y="47973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19"/>
          <p:cNvGrpSpPr/>
          <p:nvPr/>
        </p:nvGrpSpPr>
        <p:grpSpPr>
          <a:xfrm>
            <a:off x="-145083" y="-503840"/>
            <a:ext cx="9434170" cy="6151188"/>
            <a:chOff x="-145083" y="-503840"/>
            <a:chExt cx="9434170" cy="6151188"/>
          </a:xfrm>
        </p:grpSpPr>
        <p:sp>
          <p:nvSpPr>
            <p:cNvPr id="156" name="Google Shape;156;p19"/>
            <p:cNvSpPr/>
            <p:nvPr/>
          </p:nvSpPr>
          <p:spPr>
            <a:xfrm rot="10800000" flipH="1">
              <a:off x="534577" y="46792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-145073" y="39240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-145083" y="44198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9"/>
            <p:cNvSpPr/>
            <p:nvPr/>
          </p:nvSpPr>
          <p:spPr>
            <a:xfrm flipH="1">
              <a:off x="8430777" y="46443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9"/>
            <p:cNvSpPr/>
            <p:nvPr/>
          </p:nvSpPr>
          <p:spPr>
            <a:xfrm rot="10800000" flipH="1">
              <a:off x="-125483" y="-4286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9"/>
            <p:cNvSpPr/>
            <p:nvPr/>
          </p:nvSpPr>
          <p:spPr>
            <a:xfrm flipH="1">
              <a:off x="7770717" y="-50384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 rot="10800000">
              <a:off x="8450367" y="25137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 rot="10800000">
              <a:off x="8450377" y="-24444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19"/>
          <p:cNvSpPr txBox="1">
            <a:spLocks noGrp="1"/>
          </p:cNvSpPr>
          <p:nvPr>
            <p:ph type="title"/>
          </p:nvPr>
        </p:nvSpPr>
        <p:spPr>
          <a:xfrm>
            <a:off x="720000" y="1270313"/>
            <a:ext cx="3777300" cy="170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9"/>
          <p:cNvSpPr txBox="1">
            <a:spLocks noGrp="1"/>
          </p:cNvSpPr>
          <p:nvPr>
            <p:ph type="subTitle" idx="1"/>
          </p:nvPr>
        </p:nvSpPr>
        <p:spPr>
          <a:xfrm>
            <a:off x="720000" y="2979813"/>
            <a:ext cx="3777300" cy="8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9"/>
          <p:cNvSpPr>
            <a:spLocks noGrp="1"/>
          </p:cNvSpPr>
          <p:nvPr>
            <p:ph type="pic" idx="2"/>
          </p:nvPr>
        </p:nvSpPr>
        <p:spPr>
          <a:xfrm>
            <a:off x="5121925" y="1060325"/>
            <a:ext cx="3109200" cy="31092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20"/>
          <p:cNvGrpSpPr/>
          <p:nvPr/>
        </p:nvGrpSpPr>
        <p:grpSpPr>
          <a:xfrm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169" name="Google Shape;169;p20"/>
            <p:cNvSpPr/>
            <p:nvPr/>
          </p:nvSpPr>
          <p:spPr>
            <a:xfrm>
              <a:off x="-125473" y="44532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0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0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0"/>
            <p:cNvSpPr/>
            <p:nvPr/>
          </p:nvSpPr>
          <p:spPr>
            <a:xfrm rot="10800000" flipH="1">
              <a:off x="-247298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0"/>
            <p:cNvSpPr/>
            <p:nvPr/>
          </p:nvSpPr>
          <p:spPr>
            <a:xfrm rot="10800000" flipH="1">
              <a:off x="293542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0"/>
            <p:cNvSpPr/>
            <p:nvPr/>
          </p:nvSpPr>
          <p:spPr>
            <a:xfrm rot="10800000">
              <a:off x="8430767" y="-4042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0"/>
            <p:cNvSpPr/>
            <p:nvPr/>
          </p:nvSpPr>
          <p:spPr>
            <a:xfrm>
              <a:off x="-125483" y="39965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8430767" y="46839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" name="Google Shape;177;p20"/>
          <p:cNvSpPr txBox="1">
            <a:spLocks noGrp="1"/>
          </p:cNvSpPr>
          <p:nvPr>
            <p:ph type="title"/>
          </p:nvPr>
        </p:nvSpPr>
        <p:spPr>
          <a:xfrm>
            <a:off x="720000" y="1637550"/>
            <a:ext cx="35979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0"/>
          <p:cNvSpPr txBox="1">
            <a:spLocks noGrp="1"/>
          </p:cNvSpPr>
          <p:nvPr>
            <p:ph type="subTitle" idx="1"/>
          </p:nvPr>
        </p:nvSpPr>
        <p:spPr>
          <a:xfrm>
            <a:off x="720000" y="2700750"/>
            <a:ext cx="3597900" cy="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13225" y="2384250"/>
            <a:ext cx="43443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468350"/>
            <a:ext cx="12642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713225" y="3300150"/>
            <a:ext cx="4344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21"/>
          <p:cNvGrpSpPr/>
          <p:nvPr/>
        </p:nvGrpSpPr>
        <p:grpSpPr>
          <a:xfrm flipH="1"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181" name="Google Shape;181;p21"/>
            <p:cNvSpPr/>
            <p:nvPr/>
          </p:nvSpPr>
          <p:spPr>
            <a:xfrm>
              <a:off x="-125473" y="44532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1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1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1"/>
            <p:cNvSpPr/>
            <p:nvPr/>
          </p:nvSpPr>
          <p:spPr>
            <a:xfrm rot="10800000" flipH="1">
              <a:off x="-247298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1"/>
            <p:cNvSpPr/>
            <p:nvPr/>
          </p:nvSpPr>
          <p:spPr>
            <a:xfrm rot="10800000" flipH="1">
              <a:off x="293542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1"/>
            <p:cNvSpPr/>
            <p:nvPr/>
          </p:nvSpPr>
          <p:spPr>
            <a:xfrm rot="10800000">
              <a:off x="8430767" y="-4042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1"/>
            <p:cNvSpPr/>
            <p:nvPr/>
          </p:nvSpPr>
          <p:spPr>
            <a:xfrm>
              <a:off x="-125483" y="39965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1"/>
            <p:cNvSpPr/>
            <p:nvPr/>
          </p:nvSpPr>
          <p:spPr>
            <a:xfrm>
              <a:off x="8430767" y="46839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" name="Google Shape;189;p21"/>
          <p:cNvSpPr txBox="1">
            <a:spLocks noGrp="1"/>
          </p:cNvSpPr>
          <p:nvPr>
            <p:ph type="title"/>
          </p:nvPr>
        </p:nvSpPr>
        <p:spPr>
          <a:xfrm>
            <a:off x="4837200" y="1796350"/>
            <a:ext cx="35934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1"/>
          <p:cNvSpPr txBox="1">
            <a:spLocks noGrp="1"/>
          </p:cNvSpPr>
          <p:nvPr>
            <p:ph type="subTitle" idx="1"/>
          </p:nvPr>
        </p:nvSpPr>
        <p:spPr>
          <a:xfrm>
            <a:off x="4837375" y="2441150"/>
            <a:ext cx="3593400" cy="90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_AND_BODY_1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22"/>
          <p:cNvGrpSpPr/>
          <p:nvPr/>
        </p:nvGrpSpPr>
        <p:grpSpPr>
          <a:xfrm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193" name="Google Shape;193;p22"/>
            <p:cNvSpPr/>
            <p:nvPr/>
          </p:nvSpPr>
          <p:spPr>
            <a:xfrm>
              <a:off x="-247298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2"/>
            <p:cNvSpPr/>
            <p:nvPr/>
          </p:nvSpPr>
          <p:spPr>
            <a:xfrm>
              <a:off x="29354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2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2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2"/>
            <p:cNvSpPr/>
            <p:nvPr/>
          </p:nvSpPr>
          <p:spPr>
            <a:xfrm rot="10800000" flipH="1">
              <a:off x="-247298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2"/>
            <p:cNvSpPr/>
            <p:nvPr/>
          </p:nvSpPr>
          <p:spPr>
            <a:xfrm rot="10800000" flipH="1">
              <a:off x="293542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2"/>
            <p:cNvSpPr/>
            <p:nvPr/>
          </p:nvSpPr>
          <p:spPr>
            <a:xfrm rot="10800000">
              <a:off x="8552592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2"/>
            <p:cNvSpPr/>
            <p:nvPr/>
          </p:nvSpPr>
          <p:spPr>
            <a:xfrm rot="10800000">
              <a:off x="8011752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1" name="Google Shape;201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2"/>
          <p:cNvSpPr txBox="1">
            <a:spLocks noGrp="1"/>
          </p:cNvSpPr>
          <p:nvPr>
            <p:ph type="body" idx="1"/>
          </p:nvPr>
        </p:nvSpPr>
        <p:spPr>
          <a:xfrm>
            <a:off x="720000" y="1215742"/>
            <a:ext cx="7704000" cy="10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_AND_BODY_1_1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23"/>
          <p:cNvGrpSpPr/>
          <p:nvPr/>
        </p:nvGrpSpPr>
        <p:grpSpPr>
          <a:xfrm>
            <a:off x="-535133" y="-37823"/>
            <a:ext cx="10207495" cy="5621696"/>
            <a:chOff x="-535133" y="-37823"/>
            <a:chExt cx="10207495" cy="5621696"/>
          </a:xfrm>
        </p:grpSpPr>
        <p:sp>
          <p:nvSpPr>
            <p:cNvPr id="205" name="Google Shape;205;p23"/>
            <p:cNvSpPr/>
            <p:nvPr/>
          </p:nvSpPr>
          <p:spPr>
            <a:xfrm>
              <a:off x="-125473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3"/>
            <p:cNvSpPr/>
            <p:nvPr/>
          </p:nvSpPr>
          <p:spPr>
            <a:xfrm>
              <a:off x="-535133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3"/>
            <p:cNvSpPr/>
            <p:nvPr/>
          </p:nvSpPr>
          <p:spPr>
            <a:xfrm rot="10800000">
              <a:off x="8833642" y="-378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3"/>
            <p:cNvSpPr/>
            <p:nvPr/>
          </p:nvSpPr>
          <p:spPr>
            <a:xfrm rot="10800000">
              <a:off x="8430777" y="4190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3"/>
            <p:cNvSpPr/>
            <p:nvPr/>
          </p:nvSpPr>
          <p:spPr>
            <a:xfrm flipH="1">
              <a:off x="8423992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3"/>
            <p:cNvSpPr/>
            <p:nvPr/>
          </p:nvSpPr>
          <p:spPr>
            <a:xfrm flipH="1">
              <a:off x="883365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3"/>
            <p:cNvSpPr/>
            <p:nvPr/>
          </p:nvSpPr>
          <p:spPr>
            <a:xfrm rot="10800000" flipH="1">
              <a:off x="-528348" y="-378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3"/>
            <p:cNvSpPr/>
            <p:nvPr/>
          </p:nvSpPr>
          <p:spPr>
            <a:xfrm rot="10800000" flipH="1">
              <a:off x="-125483" y="4190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" name="Google Shape;213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3"/>
          <p:cNvSpPr txBox="1">
            <a:spLocks noGrp="1"/>
          </p:cNvSpPr>
          <p:nvPr>
            <p:ph type="body" idx="1"/>
          </p:nvPr>
        </p:nvSpPr>
        <p:spPr>
          <a:xfrm>
            <a:off x="720000" y="1215749"/>
            <a:ext cx="7704000" cy="31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24"/>
          <p:cNvGrpSpPr/>
          <p:nvPr/>
        </p:nvGrpSpPr>
        <p:grpSpPr>
          <a:xfrm>
            <a:off x="-310473" y="3500727"/>
            <a:ext cx="9764950" cy="2327954"/>
            <a:chOff x="-310473" y="3500727"/>
            <a:chExt cx="9764950" cy="2327954"/>
          </a:xfrm>
        </p:grpSpPr>
        <p:sp>
          <p:nvSpPr>
            <p:cNvPr id="217" name="Google Shape;217;p24"/>
            <p:cNvSpPr/>
            <p:nvPr/>
          </p:nvSpPr>
          <p:spPr>
            <a:xfrm rot="10800000" flipH="1">
              <a:off x="927364" y="46300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4"/>
            <p:cNvSpPr/>
            <p:nvPr/>
          </p:nvSpPr>
          <p:spPr>
            <a:xfrm rot="10800000" flipH="1">
              <a:off x="273054" y="486056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4"/>
            <p:cNvSpPr/>
            <p:nvPr/>
          </p:nvSpPr>
          <p:spPr>
            <a:xfrm>
              <a:off x="-310473" y="39963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4"/>
            <p:cNvSpPr/>
            <p:nvPr/>
          </p:nvSpPr>
          <p:spPr>
            <a:xfrm>
              <a:off x="-125483" y="35007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4"/>
            <p:cNvSpPr/>
            <p:nvPr/>
          </p:nvSpPr>
          <p:spPr>
            <a:xfrm flipH="1">
              <a:off x="8615767" y="39963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4"/>
            <p:cNvSpPr/>
            <p:nvPr/>
          </p:nvSpPr>
          <p:spPr>
            <a:xfrm flipH="1">
              <a:off x="8424002" y="35007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4"/>
            <p:cNvSpPr/>
            <p:nvPr/>
          </p:nvSpPr>
          <p:spPr>
            <a:xfrm rot="10800000">
              <a:off x="7377929" y="46300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4"/>
            <p:cNvSpPr/>
            <p:nvPr/>
          </p:nvSpPr>
          <p:spPr>
            <a:xfrm rot="10800000">
              <a:off x="8032239" y="486056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4"/>
          <p:cNvSpPr txBox="1">
            <a:spLocks noGrp="1"/>
          </p:cNvSpPr>
          <p:nvPr>
            <p:ph type="subTitle" idx="1"/>
          </p:nvPr>
        </p:nvSpPr>
        <p:spPr>
          <a:xfrm>
            <a:off x="4821081" y="2782975"/>
            <a:ext cx="2844000" cy="11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24"/>
          <p:cNvSpPr txBox="1">
            <a:spLocks noGrp="1"/>
          </p:cNvSpPr>
          <p:nvPr>
            <p:ph type="subTitle" idx="2"/>
          </p:nvPr>
        </p:nvSpPr>
        <p:spPr>
          <a:xfrm>
            <a:off x="1478950" y="2782975"/>
            <a:ext cx="2844000" cy="11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4"/>
          <p:cNvSpPr txBox="1">
            <a:spLocks noGrp="1"/>
          </p:cNvSpPr>
          <p:nvPr>
            <p:ph type="subTitle" idx="3"/>
          </p:nvPr>
        </p:nvSpPr>
        <p:spPr>
          <a:xfrm>
            <a:off x="1478950" y="2370625"/>
            <a:ext cx="2844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29" name="Google Shape;229;p24"/>
          <p:cNvSpPr txBox="1">
            <a:spLocks noGrp="1"/>
          </p:cNvSpPr>
          <p:nvPr>
            <p:ph type="subTitle" idx="4"/>
          </p:nvPr>
        </p:nvSpPr>
        <p:spPr>
          <a:xfrm>
            <a:off x="4821091" y="2370625"/>
            <a:ext cx="2844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244;p26"/>
          <p:cNvGrpSpPr/>
          <p:nvPr/>
        </p:nvGrpSpPr>
        <p:grpSpPr>
          <a:xfrm>
            <a:off x="-512036" y="-358023"/>
            <a:ext cx="10169413" cy="5930154"/>
            <a:chOff x="-512036" y="-358023"/>
            <a:chExt cx="10169413" cy="5930154"/>
          </a:xfrm>
        </p:grpSpPr>
        <p:sp>
          <p:nvSpPr>
            <p:cNvPr id="245" name="Google Shape;245;p26"/>
            <p:cNvSpPr/>
            <p:nvPr/>
          </p:nvSpPr>
          <p:spPr>
            <a:xfrm flipH="1">
              <a:off x="8430767" y="40742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6"/>
            <p:cNvSpPr/>
            <p:nvPr/>
          </p:nvSpPr>
          <p:spPr>
            <a:xfrm rot="10800000">
              <a:off x="8818667" y="182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6"/>
            <p:cNvSpPr/>
            <p:nvPr/>
          </p:nvSpPr>
          <p:spPr>
            <a:xfrm rot="10800000">
              <a:off x="8011414" y="46040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6"/>
            <p:cNvSpPr/>
            <p:nvPr/>
          </p:nvSpPr>
          <p:spPr>
            <a:xfrm flipH="1">
              <a:off x="8430777" y="-3580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6"/>
            <p:cNvSpPr/>
            <p:nvPr/>
          </p:nvSpPr>
          <p:spPr>
            <a:xfrm>
              <a:off x="-124136" y="40742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6"/>
            <p:cNvSpPr/>
            <p:nvPr/>
          </p:nvSpPr>
          <p:spPr>
            <a:xfrm rot="10800000" flipH="1">
              <a:off x="-512036" y="182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6"/>
            <p:cNvSpPr/>
            <p:nvPr/>
          </p:nvSpPr>
          <p:spPr>
            <a:xfrm rot="10800000" flipH="1">
              <a:off x="295217" y="46040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-124133" y="-3580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" name="Google Shape;253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26"/>
          <p:cNvSpPr txBox="1">
            <a:spLocks noGrp="1"/>
          </p:cNvSpPr>
          <p:nvPr>
            <p:ph type="subTitle" idx="1"/>
          </p:nvPr>
        </p:nvSpPr>
        <p:spPr>
          <a:xfrm>
            <a:off x="881225" y="2768751"/>
            <a:ext cx="2288100" cy="8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26"/>
          <p:cNvSpPr txBox="1">
            <a:spLocks noGrp="1"/>
          </p:cNvSpPr>
          <p:nvPr>
            <p:ph type="subTitle" idx="2"/>
          </p:nvPr>
        </p:nvSpPr>
        <p:spPr>
          <a:xfrm>
            <a:off x="3427950" y="2768751"/>
            <a:ext cx="2288100" cy="8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26"/>
          <p:cNvSpPr txBox="1">
            <a:spLocks noGrp="1"/>
          </p:cNvSpPr>
          <p:nvPr>
            <p:ph type="subTitle" idx="3"/>
          </p:nvPr>
        </p:nvSpPr>
        <p:spPr>
          <a:xfrm>
            <a:off x="5974700" y="2768751"/>
            <a:ext cx="2288100" cy="8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26"/>
          <p:cNvSpPr txBox="1">
            <a:spLocks noGrp="1"/>
          </p:cNvSpPr>
          <p:nvPr>
            <p:ph type="subTitle" idx="4"/>
          </p:nvPr>
        </p:nvSpPr>
        <p:spPr>
          <a:xfrm>
            <a:off x="881225" y="2250275"/>
            <a:ext cx="22881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58" name="Google Shape;258;p26"/>
          <p:cNvSpPr txBox="1">
            <a:spLocks noGrp="1"/>
          </p:cNvSpPr>
          <p:nvPr>
            <p:ph type="subTitle" idx="5"/>
          </p:nvPr>
        </p:nvSpPr>
        <p:spPr>
          <a:xfrm>
            <a:off x="3427954" y="2250275"/>
            <a:ext cx="22881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59" name="Google Shape;259;p26"/>
          <p:cNvSpPr txBox="1">
            <a:spLocks noGrp="1"/>
          </p:cNvSpPr>
          <p:nvPr>
            <p:ph type="subTitle" idx="6"/>
          </p:nvPr>
        </p:nvSpPr>
        <p:spPr>
          <a:xfrm>
            <a:off x="5974700" y="2250275"/>
            <a:ext cx="22881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oogle Shape;261;p27"/>
          <p:cNvGrpSpPr/>
          <p:nvPr/>
        </p:nvGrpSpPr>
        <p:grpSpPr>
          <a:xfrm>
            <a:off x="-519458" y="2674710"/>
            <a:ext cx="10224210" cy="2744938"/>
            <a:chOff x="-519458" y="2674710"/>
            <a:chExt cx="10224210" cy="2744938"/>
          </a:xfrm>
        </p:grpSpPr>
        <p:sp>
          <p:nvSpPr>
            <p:cNvPr id="262" name="Google Shape;262;p27"/>
            <p:cNvSpPr/>
            <p:nvPr/>
          </p:nvSpPr>
          <p:spPr>
            <a:xfrm rot="10800000" flipH="1">
              <a:off x="-118698" y="308477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7"/>
            <p:cNvSpPr/>
            <p:nvPr/>
          </p:nvSpPr>
          <p:spPr>
            <a:xfrm rot="10800000" flipH="1">
              <a:off x="-519458" y="26747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7"/>
            <p:cNvSpPr/>
            <p:nvPr/>
          </p:nvSpPr>
          <p:spPr>
            <a:xfrm>
              <a:off x="-519448" y="39557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7"/>
            <p:cNvSpPr/>
            <p:nvPr/>
          </p:nvSpPr>
          <p:spPr>
            <a:xfrm>
              <a:off x="21392" y="44515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7"/>
            <p:cNvSpPr/>
            <p:nvPr/>
          </p:nvSpPr>
          <p:spPr>
            <a:xfrm rot="10800000">
              <a:off x="8465282" y="308477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7"/>
            <p:cNvSpPr/>
            <p:nvPr/>
          </p:nvSpPr>
          <p:spPr>
            <a:xfrm rot="10800000">
              <a:off x="8866042" y="26747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7"/>
            <p:cNvSpPr/>
            <p:nvPr/>
          </p:nvSpPr>
          <p:spPr>
            <a:xfrm flipH="1">
              <a:off x="8866032" y="39557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7"/>
            <p:cNvSpPr/>
            <p:nvPr/>
          </p:nvSpPr>
          <p:spPr>
            <a:xfrm flipH="1">
              <a:off x="8325192" y="44515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27"/>
          <p:cNvSpPr txBox="1">
            <a:spLocks noGrp="1"/>
          </p:cNvSpPr>
          <p:nvPr>
            <p:ph type="subTitle" idx="1"/>
          </p:nvPr>
        </p:nvSpPr>
        <p:spPr>
          <a:xfrm>
            <a:off x="1142950" y="2219063"/>
            <a:ext cx="325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27"/>
          <p:cNvSpPr txBox="1">
            <a:spLocks noGrp="1"/>
          </p:cNvSpPr>
          <p:nvPr>
            <p:ph type="subTitle" idx="2"/>
          </p:nvPr>
        </p:nvSpPr>
        <p:spPr>
          <a:xfrm>
            <a:off x="4749341" y="2219063"/>
            <a:ext cx="325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27"/>
          <p:cNvSpPr txBox="1">
            <a:spLocks noGrp="1"/>
          </p:cNvSpPr>
          <p:nvPr>
            <p:ph type="subTitle" idx="3"/>
          </p:nvPr>
        </p:nvSpPr>
        <p:spPr>
          <a:xfrm>
            <a:off x="1142950" y="4010313"/>
            <a:ext cx="325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27"/>
          <p:cNvSpPr txBox="1">
            <a:spLocks noGrp="1"/>
          </p:cNvSpPr>
          <p:nvPr>
            <p:ph type="subTitle" idx="4"/>
          </p:nvPr>
        </p:nvSpPr>
        <p:spPr>
          <a:xfrm>
            <a:off x="4749341" y="4010313"/>
            <a:ext cx="325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27"/>
          <p:cNvSpPr txBox="1">
            <a:spLocks noGrp="1"/>
          </p:cNvSpPr>
          <p:nvPr>
            <p:ph type="subTitle" idx="5"/>
          </p:nvPr>
        </p:nvSpPr>
        <p:spPr>
          <a:xfrm>
            <a:off x="1142962" y="1860588"/>
            <a:ext cx="32517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76" name="Google Shape;276;p27"/>
          <p:cNvSpPr txBox="1">
            <a:spLocks noGrp="1"/>
          </p:cNvSpPr>
          <p:nvPr>
            <p:ph type="subTitle" idx="6"/>
          </p:nvPr>
        </p:nvSpPr>
        <p:spPr>
          <a:xfrm>
            <a:off x="1142962" y="3651938"/>
            <a:ext cx="32517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77" name="Google Shape;277;p27"/>
          <p:cNvSpPr txBox="1">
            <a:spLocks noGrp="1"/>
          </p:cNvSpPr>
          <p:nvPr>
            <p:ph type="subTitle" idx="7"/>
          </p:nvPr>
        </p:nvSpPr>
        <p:spPr>
          <a:xfrm>
            <a:off x="4749338" y="1860588"/>
            <a:ext cx="32517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78" name="Google Shape;278;p27"/>
          <p:cNvSpPr txBox="1">
            <a:spLocks noGrp="1"/>
          </p:cNvSpPr>
          <p:nvPr>
            <p:ph type="subTitle" idx="8"/>
          </p:nvPr>
        </p:nvSpPr>
        <p:spPr>
          <a:xfrm>
            <a:off x="4749338" y="3651938"/>
            <a:ext cx="32517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28"/>
          <p:cNvGrpSpPr/>
          <p:nvPr/>
        </p:nvGrpSpPr>
        <p:grpSpPr>
          <a:xfrm>
            <a:off x="-266473" y="3341397"/>
            <a:ext cx="9676960" cy="2321921"/>
            <a:chOff x="-266473" y="3341397"/>
            <a:chExt cx="9676960" cy="2321921"/>
          </a:xfrm>
        </p:grpSpPr>
        <p:sp>
          <p:nvSpPr>
            <p:cNvPr id="281" name="Google Shape;281;p28"/>
            <p:cNvSpPr/>
            <p:nvPr/>
          </p:nvSpPr>
          <p:spPr>
            <a:xfrm flipH="1">
              <a:off x="7441675" y="469519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863615" y="469519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8"/>
            <p:cNvSpPr/>
            <p:nvPr/>
          </p:nvSpPr>
          <p:spPr>
            <a:xfrm rot="10800000" flipH="1">
              <a:off x="-266473" y="40287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152867" y="45245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8"/>
            <p:cNvSpPr/>
            <p:nvPr/>
          </p:nvSpPr>
          <p:spPr>
            <a:xfrm rot="10800000" flipH="1">
              <a:off x="-151033" y="334139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8"/>
            <p:cNvSpPr/>
            <p:nvPr/>
          </p:nvSpPr>
          <p:spPr>
            <a:xfrm rot="10800000">
              <a:off x="8571777" y="40287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8"/>
            <p:cNvSpPr/>
            <p:nvPr/>
          </p:nvSpPr>
          <p:spPr>
            <a:xfrm flipH="1">
              <a:off x="8152437" y="45245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8"/>
            <p:cNvSpPr/>
            <p:nvPr/>
          </p:nvSpPr>
          <p:spPr>
            <a:xfrm rot="10800000">
              <a:off x="8456337" y="334139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9" name="Google Shape;289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28"/>
          <p:cNvSpPr txBox="1">
            <a:spLocks noGrp="1"/>
          </p:cNvSpPr>
          <p:nvPr>
            <p:ph type="subTitle" idx="1"/>
          </p:nvPr>
        </p:nvSpPr>
        <p:spPr>
          <a:xfrm>
            <a:off x="968524" y="2235613"/>
            <a:ext cx="2266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8"/>
          <p:cNvSpPr txBox="1">
            <a:spLocks noGrp="1"/>
          </p:cNvSpPr>
          <p:nvPr>
            <p:ph type="subTitle" idx="2"/>
          </p:nvPr>
        </p:nvSpPr>
        <p:spPr>
          <a:xfrm>
            <a:off x="3439063" y="2235613"/>
            <a:ext cx="2265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28"/>
          <p:cNvSpPr txBox="1">
            <a:spLocks noGrp="1"/>
          </p:cNvSpPr>
          <p:nvPr>
            <p:ph type="subTitle" idx="3"/>
          </p:nvPr>
        </p:nvSpPr>
        <p:spPr>
          <a:xfrm>
            <a:off x="968524" y="3967325"/>
            <a:ext cx="2266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8"/>
          <p:cNvSpPr txBox="1">
            <a:spLocks noGrp="1"/>
          </p:cNvSpPr>
          <p:nvPr>
            <p:ph type="subTitle" idx="4"/>
          </p:nvPr>
        </p:nvSpPr>
        <p:spPr>
          <a:xfrm>
            <a:off x="3439063" y="3967325"/>
            <a:ext cx="2265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8"/>
          <p:cNvSpPr txBox="1">
            <a:spLocks noGrp="1"/>
          </p:cNvSpPr>
          <p:nvPr>
            <p:ph type="subTitle" idx="5"/>
          </p:nvPr>
        </p:nvSpPr>
        <p:spPr>
          <a:xfrm>
            <a:off x="5909375" y="2235613"/>
            <a:ext cx="2265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8"/>
          <p:cNvSpPr txBox="1">
            <a:spLocks noGrp="1"/>
          </p:cNvSpPr>
          <p:nvPr>
            <p:ph type="subTitle" idx="6"/>
          </p:nvPr>
        </p:nvSpPr>
        <p:spPr>
          <a:xfrm>
            <a:off x="5909375" y="3967325"/>
            <a:ext cx="2265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28"/>
          <p:cNvSpPr txBox="1">
            <a:spLocks noGrp="1"/>
          </p:cNvSpPr>
          <p:nvPr>
            <p:ph type="subTitle" idx="7"/>
          </p:nvPr>
        </p:nvSpPr>
        <p:spPr>
          <a:xfrm>
            <a:off x="968524" y="1890138"/>
            <a:ext cx="2266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97" name="Google Shape;297;p28"/>
          <p:cNvSpPr txBox="1">
            <a:spLocks noGrp="1"/>
          </p:cNvSpPr>
          <p:nvPr>
            <p:ph type="subTitle" idx="8"/>
          </p:nvPr>
        </p:nvSpPr>
        <p:spPr>
          <a:xfrm>
            <a:off x="3439063" y="1890138"/>
            <a:ext cx="22659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98" name="Google Shape;298;p28"/>
          <p:cNvSpPr txBox="1">
            <a:spLocks noGrp="1"/>
          </p:cNvSpPr>
          <p:nvPr>
            <p:ph type="subTitle" idx="9"/>
          </p:nvPr>
        </p:nvSpPr>
        <p:spPr>
          <a:xfrm>
            <a:off x="5909375" y="1890138"/>
            <a:ext cx="22659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99" name="Google Shape;299;p28"/>
          <p:cNvSpPr txBox="1">
            <a:spLocks noGrp="1"/>
          </p:cNvSpPr>
          <p:nvPr>
            <p:ph type="subTitle" idx="13"/>
          </p:nvPr>
        </p:nvSpPr>
        <p:spPr>
          <a:xfrm>
            <a:off x="968524" y="3621825"/>
            <a:ext cx="2266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300" name="Google Shape;300;p28"/>
          <p:cNvSpPr txBox="1">
            <a:spLocks noGrp="1"/>
          </p:cNvSpPr>
          <p:nvPr>
            <p:ph type="subTitle" idx="14"/>
          </p:nvPr>
        </p:nvSpPr>
        <p:spPr>
          <a:xfrm>
            <a:off x="3439063" y="3621825"/>
            <a:ext cx="22659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301" name="Google Shape;301;p28"/>
          <p:cNvSpPr txBox="1">
            <a:spLocks noGrp="1"/>
          </p:cNvSpPr>
          <p:nvPr>
            <p:ph type="subTitle" idx="15"/>
          </p:nvPr>
        </p:nvSpPr>
        <p:spPr>
          <a:xfrm>
            <a:off x="5909375" y="3621825"/>
            <a:ext cx="22659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9"/>
          <p:cNvSpPr txBox="1">
            <a:spLocks noGrp="1"/>
          </p:cNvSpPr>
          <p:nvPr>
            <p:ph type="title" hasCustomPrompt="1"/>
          </p:nvPr>
        </p:nvSpPr>
        <p:spPr>
          <a:xfrm>
            <a:off x="4351975" y="638350"/>
            <a:ext cx="4078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4" name="Google Shape;304;p29"/>
          <p:cNvSpPr txBox="1">
            <a:spLocks noGrp="1"/>
          </p:cNvSpPr>
          <p:nvPr>
            <p:ph type="subTitle" idx="1"/>
          </p:nvPr>
        </p:nvSpPr>
        <p:spPr>
          <a:xfrm>
            <a:off x="4351975" y="1327275"/>
            <a:ext cx="4078800" cy="41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5" name="Google Shape;305;p29"/>
          <p:cNvSpPr txBox="1">
            <a:spLocks noGrp="1"/>
          </p:cNvSpPr>
          <p:nvPr>
            <p:ph type="title" idx="2" hasCustomPrompt="1"/>
          </p:nvPr>
        </p:nvSpPr>
        <p:spPr>
          <a:xfrm>
            <a:off x="4351975" y="1990612"/>
            <a:ext cx="4078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9"/>
          <p:cNvSpPr txBox="1">
            <a:spLocks noGrp="1"/>
          </p:cNvSpPr>
          <p:nvPr>
            <p:ph type="subTitle" idx="3"/>
          </p:nvPr>
        </p:nvSpPr>
        <p:spPr>
          <a:xfrm>
            <a:off x="4351975" y="2679529"/>
            <a:ext cx="4078800" cy="41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7" name="Google Shape;307;p29"/>
          <p:cNvSpPr txBox="1">
            <a:spLocks noGrp="1"/>
          </p:cNvSpPr>
          <p:nvPr>
            <p:ph type="title" idx="4" hasCustomPrompt="1"/>
          </p:nvPr>
        </p:nvSpPr>
        <p:spPr>
          <a:xfrm>
            <a:off x="4351975" y="3342874"/>
            <a:ext cx="4078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8" name="Google Shape;308;p29"/>
          <p:cNvSpPr txBox="1">
            <a:spLocks noGrp="1"/>
          </p:cNvSpPr>
          <p:nvPr>
            <p:ph type="subTitle" idx="5"/>
          </p:nvPr>
        </p:nvSpPr>
        <p:spPr>
          <a:xfrm>
            <a:off x="4351975" y="4031799"/>
            <a:ext cx="4078800" cy="41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0"/>
          <p:cNvSpPr txBox="1">
            <a:spLocks noGrp="1"/>
          </p:cNvSpPr>
          <p:nvPr>
            <p:ph type="title"/>
          </p:nvPr>
        </p:nvSpPr>
        <p:spPr>
          <a:xfrm>
            <a:off x="713225" y="677525"/>
            <a:ext cx="50946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30"/>
          <p:cNvSpPr txBox="1">
            <a:spLocks noGrp="1"/>
          </p:cNvSpPr>
          <p:nvPr>
            <p:ph type="subTitle" idx="1"/>
          </p:nvPr>
        </p:nvSpPr>
        <p:spPr>
          <a:xfrm>
            <a:off x="713225" y="1841450"/>
            <a:ext cx="50946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30"/>
          <p:cNvSpPr txBox="1"/>
          <p:nvPr/>
        </p:nvSpPr>
        <p:spPr>
          <a:xfrm>
            <a:off x="713225" y="3611950"/>
            <a:ext cx="50946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1200" b="1" u="sng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oogle Shape;314;p31"/>
          <p:cNvGrpSpPr/>
          <p:nvPr/>
        </p:nvGrpSpPr>
        <p:grpSpPr>
          <a:xfrm>
            <a:off x="-247298" y="-446215"/>
            <a:ext cx="9638610" cy="6030088"/>
            <a:chOff x="-247298" y="-446215"/>
            <a:chExt cx="9638610" cy="6030088"/>
          </a:xfrm>
        </p:grpSpPr>
        <p:sp>
          <p:nvSpPr>
            <p:cNvPr id="315" name="Google Shape;315;p31"/>
            <p:cNvSpPr/>
            <p:nvPr/>
          </p:nvSpPr>
          <p:spPr>
            <a:xfrm>
              <a:off x="-125573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-125583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 rot="10800000" flipH="1">
              <a:off x="-247298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 rot="10800000" flipH="1">
              <a:off x="346967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 rot="10800000">
              <a:off x="7958317" y="-4286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 rot="10800000">
              <a:off x="8552602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8430777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8430767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4"/>
          <p:cNvGrpSpPr/>
          <p:nvPr/>
        </p:nvGrpSpPr>
        <p:grpSpPr>
          <a:xfrm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17" name="Google Shape;17;p4"/>
            <p:cNvSpPr/>
            <p:nvPr/>
          </p:nvSpPr>
          <p:spPr>
            <a:xfrm>
              <a:off x="-247298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4"/>
            <p:cNvSpPr/>
            <p:nvPr/>
          </p:nvSpPr>
          <p:spPr>
            <a:xfrm>
              <a:off x="29354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4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4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4"/>
            <p:cNvSpPr/>
            <p:nvPr/>
          </p:nvSpPr>
          <p:spPr>
            <a:xfrm rot="10800000" flipH="1">
              <a:off x="-247298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4"/>
            <p:cNvSpPr/>
            <p:nvPr/>
          </p:nvSpPr>
          <p:spPr>
            <a:xfrm rot="10800000" flipH="1">
              <a:off x="293542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4"/>
            <p:cNvSpPr/>
            <p:nvPr/>
          </p:nvSpPr>
          <p:spPr>
            <a:xfrm rot="10800000">
              <a:off x="8552592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 rot="10800000">
              <a:off x="8011752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720000" y="1215751"/>
            <a:ext cx="7704000" cy="3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32"/>
          <p:cNvGrpSpPr/>
          <p:nvPr/>
        </p:nvGrpSpPr>
        <p:grpSpPr>
          <a:xfrm>
            <a:off x="-476796" y="2900252"/>
            <a:ext cx="10097585" cy="2865204"/>
            <a:chOff x="-476796" y="2900252"/>
            <a:chExt cx="10097585" cy="2865204"/>
          </a:xfrm>
        </p:grpSpPr>
        <p:grpSp>
          <p:nvGrpSpPr>
            <p:cNvPr id="325" name="Google Shape;325;p32"/>
            <p:cNvGrpSpPr/>
            <p:nvPr/>
          </p:nvGrpSpPr>
          <p:grpSpPr>
            <a:xfrm>
              <a:off x="-476796" y="2900252"/>
              <a:ext cx="10097585" cy="2865204"/>
              <a:chOff x="-476796" y="2900252"/>
              <a:chExt cx="10097585" cy="2865204"/>
            </a:xfrm>
          </p:grpSpPr>
          <p:sp>
            <p:nvSpPr>
              <p:cNvPr id="326" name="Google Shape;326;p32"/>
              <p:cNvSpPr/>
              <p:nvPr/>
            </p:nvSpPr>
            <p:spPr>
              <a:xfrm rot="10800000" flipH="1">
                <a:off x="-266661" y="2900252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32"/>
              <p:cNvSpPr/>
              <p:nvPr/>
            </p:nvSpPr>
            <p:spPr>
              <a:xfrm>
                <a:off x="-90736" y="4425247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32"/>
              <p:cNvSpPr/>
              <p:nvPr/>
            </p:nvSpPr>
            <p:spPr>
              <a:xfrm>
                <a:off x="-476796" y="3522814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AFC7FF">
                  <a:alpha val="2500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32"/>
              <p:cNvSpPr/>
              <p:nvPr/>
            </p:nvSpPr>
            <p:spPr>
              <a:xfrm rot="10800000">
                <a:off x="8571944" y="2900252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32"/>
              <p:cNvSpPr/>
              <p:nvPr/>
            </p:nvSpPr>
            <p:spPr>
              <a:xfrm flipH="1">
                <a:off x="8396019" y="4425247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32"/>
              <p:cNvSpPr/>
              <p:nvPr/>
            </p:nvSpPr>
            <p:spPr>
              <a:xfrm flipH="1">
                <a:off x="8782079" y="3522814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9FCBFD">
                  <a:alpha val="4114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32"/>
              <p:cNvSpPr/>
              <p:nvPr/>
            </p:nvSpPr>
            <p:spPr>
              <a:xfrm rot="10800000">
                <a:off x="8009979" y="4797335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68DAF8">
                  <a:alpha val="3418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3" name="Google Shape;333;p32"/>
            <p:cNvSpPr/>
            <p:nvPr/>
          </p:nvSpPr>
          <p:spPr>
            <a:xfrm rot="10800000" flipH="1">
              <a:off x="293867" y="47973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5"/>
          <p:cNvGrpSpPr/>
          <p:nvPr/>
        </p:nvGrpSpPr>
        <p:grpSpPr>
          <a:xfrm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29" name="Google Shape;29;p5"/>
            <p:cNvSpPr/>
            <p:nvPr/>
          </p:nvSpPr>
          <p:spPr>
            <a:xfrm>
              <a:off x="-247298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29354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5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5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 rot="10800000" flipH="1">
              <a:off x="-247298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5"/>
            <p:cNvSpPr/>
            <p:nvPr/>
          </p:nvSpPr>
          <p:spPr>
            <a:xfrm rot="10800000" flipH="1">
              <a:off x="293542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10800000">
              <a:off x="8552592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5"/>
            <p:cNvSpPr/>
            <p:nvPr/>
          </p:nvSpPr>
          <p:spPr>
            <a:xfrm rot="10800000">
              <a:off x="8011752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1"/>
          </p:nvPr>
        </p:nvSpPr>
        <p:spPr>
          <a:xfrm>
            <a:off x="5055284" y="3562574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2"/>
          </p:nvPr>
        </p:nvSpPr>
        <p:spPr>
          <a:xfrm>
            <a:off x="1583300" y="3562574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3"/>
          </p:nvPr>
        </p:nvSpPr>
        <p:spPr>
          <a:xfrm>
            <a:off x="5055275" y="3122525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4"/>
          </p:nvPr>
        </p:nvSpPr>
        <p:spPr>
          <a:xfrm>
            <a:off x="1583075" y="3122525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6"/>
          <p:cNvGrpSpPr/>
          <p:nvPr/>
        </p:nvGrpSpPr>
        <p:grpSpPr>
          <a:xfrm>
            <a:off x="-247298" y="-284290"/>
            <a:ext cx="9638600" cy="5868163"/>
            <a:chOff x="-247298" y="-284290"/>
            <a:chExt cx="9638600" cy="5868163"/>
          </a:xfrm>
        </p:grpSpPr>
        <p:sp>
          <p:nvSpPr>
            <p:cNvPr id="44" name="Google Shape;44;p6"/>
            <p:cNvSpPr/>
            <p:nvPr/>
          </p:nvSpPr>
          <p:spPr>
            <a:xfrm>
              <a:off x="-247298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6"/>
            <p:cNvSpPr/>
            <p:nvPr/>
          </p:nvSpPr>
          <p:spPr>
            <a:xfrm>
              <a:off x="29354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6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6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rot="10800000" flipH="1">
              <a:off x="-125473" y="123489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6"/>
            <p:cNvSpPr/>
            <p:nvPr/>
          </p:nvSpPr>
          <p:spPr>
            <a:xfrm rot="10800000" flipH="1">
              <a:off x="-125483" y="-28429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6"/>
            <p:cNvSpPr/>
            <p:nvPr/>
          </p:nvSpPr>
          <p:spPr>
            <a:xfrm rot="10800000" flipH="1">
              <a:off x="8424002" y="123489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6"/>
            <p:cNvSpPr/>
            <p:nvPr/>
          </p:nvSpPr>
          <p:spPr>
            <a:xfrm rot="10800000" flipH="1">
              <a:off x="8423992" y="-28429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554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ubTitle" idx="1"/>
          </p:nvPr>
        </p:nvSpPr>
        <p:spPr>
          <a:xfrm>
            <a:off x="720000" y="1652075"/>
            <a:ext cx="4294800" cy="21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292275" y="1663850"/>
            <a:ext cx="4138500" cy="18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3862975" y="1655500"/>
            <a:ext cx="456780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ubTitle" idx="1"/>
          </p:nvPr>
        </p:nvSpPr>
        <p:spPr>
          <a:xfrm>
            <a:off x="3862975" y="2816925"/>
            <a:ext cx="45678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>
            <a:spLocks noGrp="1"/>
          </p:cNvSpPr>
          <p:nvPr>
            <p:ph type="pic" idx="2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720000" y="3942625"/>
            <a:ext cx="7704000" cy="644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gpreda/covid-world-vaccination-progress/data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Relationship Id="rId4" Type="http://schemas.openxmlformats.org/officeDocument/2006/relationships/hyperlink" Target="https://www.kaggle.com/datasets/josephassaker/covid19-global-dataset/dat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6"/>
          <p:cNvSpPr txBox="1">
            <a:spLocks noGrp="1"/>
          </p:cNvSpPr>
          <p:nvPr>
            <p:ph type="ctrTitle"/>
          </p:nvPr>
        </p:nvSpPr>
        <p:spPr>
          <a:xfrm>
            <a:off x="700400" y="236240"/>
            <a:ext cx="6159897" cy="18205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COVID-</a:t>
            </a:r>
            <a:r>
              <a:rPr lang="en" sz="4300" b="1"/>
              <a:t> 1</a:t>
            </a:r>
            <a:r>
              <a:rPr lang="en" sz="4300"/>
              <a:t>9 Analysis &amp; Prediction</a:t>
            </a:r>
            <a:br>
              <a:rPr lang="en" b="1"/>
            </a:br>
            <a:r>
              <a:rPr lang="en" sz="2200"/>
              <a:t>Master of Data Science</a:t>
            </a:r>
            <a:endParaRPr sz="4800"/>
          </a:p>
        </p:txBody>
      </p:sp>
      <p:sp>
        <p:nvSpPr>
          <p:cNvPr id="345" name="Google Shape;345;p36"/>
          <p:cNvSpPr txBox="1">
            <a:spLocks noGrp="1"/>
          </p:cNvSpPr>
          <p:nvPr>
            <p:ph type="subTitle" idx="1"/>
          </p:nvPr>
        </p:nvSpPr>
        <p:spPr>
          <a:xfrm>
            <a:off x="710434" y="1886196"/>
            <a:ext cx="5444449" cy="28296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Lecturer: Dr. Saw Shier Nee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Group Name: Ctrl + Alt + Analyze</a:t>
            </a:r>
          </a:p>
          <a:p>
            <a:pPr marL="0" indent="0"/>
            <a:br>
              <a:rPr lang="en"/>
            </a:br>
            <a:r>
              <a:rPr lang="en"/>
              <a:t>Members:</a:t>
            </a:r>
            <a:br>
              <a:rPr lang="en"/>
            </a:br>
            <a:r>
              <a:rPr lang="en"/>
              <a:t>1. Choon Yue Hua</a:t>
            </a:r>
          </a:p>
          <a:p>
            <a:pPr marL="0" indent="0"/>
            <a:r>
              <a:rPr lang="en"/>
              <a:t>2. Duan </a:t>
            </a:r>
            <a:r>
              <a:rPr lang="en-US" err="1"/>
              <a:t>Xuanrui</a:t>
            </a:r>
            <a:r>
              <a:rPr lang="en-US"/>
              <a:t> 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Nur Hidayah binti Ahmad </a:t>
            </a:r>
            <a:r>
              <a:rPr lang="en-US" err="1"/>
              <a:t>Shafii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Then Dao Qing</a:t>
            </a:r>
            <a:endParaRPr/>
          </a:p>
          <a:p>
            <a:pPr marL="0" indent="0"/>
            <a:r>
              <a:rPr lang="en"/>
              <a:t>5. Yang Dandan </a:t>
            </a:r>
          </a:p>
        </p:txBody>
      </p:sp>
      <p:grpSp>
        <p:nvGrpSpPr>
          <p:cNvPr id="347" name="Google Shape;347;p36"/>
          <p:cNvGrpSpPr/>
          <p:nvPr/>
        </p:nvGrpSpPr>
        <p:grpSpPr>
          <a:xfrm>
            <a:off x="6029737" y="-463903"/>
            <a:ext cx="4275118" cy="6450405"/>
            <a:chOff x="5115337" y="-428624"/>
            <a:chExt cx="4275118" cy="6450405"/>
          </a:xfrm>
        </p:grpSpPr>
        <p:sp>
          <p:nvSpPr>
            <p:cNvPr id="348" name="Google Shape;348;p36"/>
            <p:cNvSpPr/>
            <p:nvPr/>
          </p:nvSpPr>
          <p:spPr>
            <a:xfrm rot="10800000" flipH="1">
              <a:off x="8492525" y="-1927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8551745" y="326783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6"/>
            <p:cNvSpPr/>
            <p:nvPr/>
          </p:nvSpPr>
          <p:spPr>
            <a:xfrm>
              <a:off x="6606686" y="25473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6"/>
            <p:cNvSpPr/>
            <p:nvPr/>
          </p:nvSpPr>
          <p:spPr>
            <a:xfrm>
              <a:off x="7103477" y="-1533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6"/>
            <p:cNvSpPr/>
            <p:nvPr/>
          </p:nvSpPr>
          <p:spPr>
            <a:xfrm>
              <a:off x="6684072" y="3184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6"/>
            <p:cNvSpPr/>
            <p:nvPr/>
          </p:nvSpPr>
          <p:spPr>
            <a:xfrm>
              <a:off x="6109895" y="11940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6"/>
            <p:cNvSpPr/>
            <p:nvPr/>
          </p:nvSpPr>
          <p:spPr>
            <a:xfrm>
              <a:off x="6109895" y="6977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6"/>
            <p:cNvSpPr/>
            <p:nvPr/>
          </p:nvSpPr>
          <p:spPr>
            <a:xfrm>
              <a:off x="7587339" y="11940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6"/>
            <p:cNvSpPr/>
            <p:nvPr/>
          </p:nvSpPr>
          <p:spPr>
            <a:xfrm>
              <a:off x="5634170" y="-42862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6"/>
            <p:cNvSpPr/>
            <p:nvPr/>
          </p:nvSpPr>
          <p:spPr>
            <a:xfrm>
              <a:off x="7017892" y="207505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6"/>
            <p:cNvSpPr/>
            <p:nvPr/>
          </p:nvSpPr>
          <p:spPr>
            <a:xfrm>
              <a:off x="5193798" y="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6"/>
            <p:cNvSpPr/>
            <p:nvPr/>
          </p:nvSpPr>
          <p:spPr>
            <a:xfrm>
              <a:off x="8068891" y="16222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6"/>
            <p:cNvSpPr/>
            <p:nvPr/>
          </p:nvSpPr>
          <p:spPr>
            <a:xfrm rot="10800000" flipH="1">
              <a:off x="5115337" y="36559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6"/>
            <p:cNvSpPr/>
            <p:nvPr/>
          </p:nvSpPr>
          <p:spPr>
            <a:xfrm rot="10800000" flipH="1">
              <a:off x="6606680" y="392470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6"/>
            <p:cNvSpPr/>
            <p:nvPr/>
          </p:nvSpPr>
          <p:spPr>
            <a:xfrm rot="10800000" flipH="1">
              <a:off x="5983934" y="505366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6"/>
            <p:cNvSpPr/>
            <p:nvPr/>
          </p:nvSpPr>
          <p:spPr>
            <a:xfrm rot="10800000" flipH="1">
              <a:off x="7178797" y="353334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6"/>
            <p:cNvSpPr/>
            <p:nvPr/>
          </p:nvSpPr>
          <p:spPr>
            <a:xfrm rot="10800000" flipH="1">
              <a:off x="6606686" y="4609409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6"/>
            <p:cNvSpPr/>
            <p:nvPr/>
          </p:nvSpPr>
          <p:spPr>
            <a:xfrm rot="10800000" flipH="1">
              <a:off x="5526543" y="412830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6"/>
            <p:cNvSpPr/>
            <p:nvPr/>
          </p:nvSpPr>
          <p:spPr>
            <a:xfrm>
              <a:off x="8117298" y="285223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6"/>
            <p:cNvSpPr/>
            <p:nvPr/>
          </p:nvSpPr>
          <p:spPr>
            <a:xfrm>
              <a:off x="8172542" y="30360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altLang="zh-CN"/>
              <a:t>Phase 2: </a:t>
            </a:r>
            <a:r>
              <a:rPr lang="en"/>
              <a:t>Data Understanding </a:t>
            </a:r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EB699C8-937F-B837-7219-8CEF12507A67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720000" y="1241592"/>
            <a:ext cx="6216786" cy="2660316"/>
          </a:xfrm>
        </p:spPr>
        <p:txBody>
          <a:bodyPr/>
          <a:lstStyle/>
          <a:p>
            <a:pPr algn="l">
              <a:lnSpc>
                <a:spcPct val="114999"/>
              </a:lnSpc>
            </a:pPr>
            <a:r>
              <a:rPr lang="en-US">
                <a:solidFill>
                  <a:srgbClr val="000000"/>
                </a:solidFill>
                <a:cs typeface="Arial"/>
              </a:rPr>
              <a:t>Variable:</a:t>
            </a:r>
            <a:br>
              <a:rPr lang="en-US">
                <a:cs typeface="Segoe UI"/>
              </a:rPr>
            </a:br>
            <a:br>
              <a:rPr lang="en-US">
                <a:cs typeface="Segoe UI"/>
              </a:rPr>
            </a:br>
            <a:endParaRPr lang="en-US">
              <a:cs typeface="Segoe UI"/>
            </a:endParaRPr>
          </a:p>
          <a:p>
            <a:pPr algn="l">
              <a:lnSpc>
                <a:spcPct val="114999"/>
              </a:lnSpc>
            </a:pPr>
            <a:r>
              <a:rPr lang="en-US">
                <a:cs typeface="Segoe UI"/>
              </a:rPr>
              <a:t> </a:t>
            </a:r>
            <a:br>
              <a:rPr lang="en-US">
                <a:cs typeface="Segoe UI"/>
              </a:rPr>
            </a:br>
            <a:endParaRPr lang="en-US">
              <a:cs typeface="Segoe UI"/>
            </a:endParaRPr>
          </a:p>
          <a:p>
            <a:pPr algn="l">
              <a:lnSpc>
                <a:spcPct val="114999"/>
              </a:lnSpc>
            </a:pPr>
            <a:endParaRPr lang="en-US">
              <a:cs typeface="Segoe UI"/>
            </a:endParaRPr>
          </a:p>
          <a:p>
            <a:pPr>
              <a:lnSpc>
                <a:spcPct val="114999"/>
              </a:lnSpc>
            </a:pPr>
            <a:endParaRPr lang="en-US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B578F9AF-8650-4603-6017-51E60BC11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59" y="1692327"/>
            <a:ext cx="3769555" cy="2834646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7192B83A-5E18-A173-A1DD-B196408EF0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3686" y="1576699"/>
            <a:ext cx="4729553" cy="293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124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altLang="zh-CN"/>
              <a:t>Phase 2: </a:t>
            </a:r>
            <a:r>
              <a:rPr lang="en"/>
              <a:t>Data Understanding </a:t>
            </a:r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EB699C8-937F-B837-7219-8CEF12507A67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720000" y="1241592"/>
            <a:ext cx="6216786" cy="2660316"/>
          </a:xfrm>
        </p:spPr>
        <p:txBody>
          <a:bodyPr/>
          <a:lstStyle/>
          <a:p>
            <a:pPr algn="l">
              <a:lnSpc>
                <a:spcPct val="114999"/>
              </a:lnSpc>
            </a:pPr>
            <a:r>
              <a:rPr lang="en-US">
                <a:solidFill>
                  <a:srgbClr val="000000"/>
                </a:solidFill>
                <a:cs typeface="Arial"/>
              </a:rPr>
              <a:t>Variable:</a:t>
            </a:r>
            <a:br>
              <a:rPr lang="en-US">
                <a:cs typeface="Segoe UI"/>
              </a:rPr>
            </a:br>
            <a:br>
              <a:rPr lang="en-US">
                <a:cs typeface="Segoe UI"/>
              </a:rPr>
            </a:br>
            <a:endParaRPr lang="en-US">
              <a:cs typeface="Segoe UI"/>
            </a:endParaRPr>
          </a:p>
          <a:p>
            <a:pPr algn="l">
              <a:lnSpc>
                <a:spcPct val="114999"/>
              </a:lnSpc>
            </a:pPr>
            <a:r>
              <a:rPr lang="en-US">
                <a:cs typeface="Segoe UI"/>
              </a:rPr>
              <a:t> </a:t>
            </a:r>
            <a:br>
              <a:rPr lang="en-US">
                <a:cs typeface="Segoe UI"/>
              </a:rPr>
            </a:br>
            <a:endParaRPr lang="en-US">
              <a:cs typeface="Segoe UI"/>
            </a:endParaRPr>
          </a:p>
          <a:p>
            <a:pPr algn="l">
              <a:lnSpc>
                <a:spcPct val="114999"/>
              </a:lnSpc>
            </a:pPr>
            <a:endParaRPr lang="en-US">
              <a:cs typeface="Segoe UI"/>
            </a:endParaRPr>
          </a:p>
          <a:p>
            <a:pPr>
              <a:lnSpc>
                <a:spcPct val="114999"/>
              </a:lnSpc>
            </a:pPr>
            <a:endParaRPr lang="en-US"/>
          </a:p>
        </p:txBody>
      </p:sp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F8F7876D-BF68-12A9-5929-A03C0F1FE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790" y="1634552"/>
            <a:ext cx="4597920" cy="2820649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D1A8931A-08FC-6E29-C10B-6831928933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6350" y="1635957"/>
            <a:ext cx="3933201" cy="283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586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altLang="zh-CN"/>
              <a:t>Phase 2: </a:t>
            </a:r>
            <a:r>
              <a:rPr lang="en"/>
              <a:t>Data Understanding </a:t>
            </a:r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EB699C8-937F-B837-7219-8CEF12507A67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720000" y="1091691"/>
            <a:ext cx="6216786" cy="2660316"/>
          </a:xfrm>
        </p:spPr>
        <p:txBody>
          <a:bodyPr/>
          <a:lstStyle/>
          <a:p>
            <a:pPr algn="l">
              <a:lnSpc>
                <a:spcPct val="114999"/>
              </a:lnSpc>
            </a:pPr>
            <a:r>
              <a:rPr lang="en-US">
                <a:solidFill>
                  <a:srgbClr val="000000"/>
                </a:solidFill>
                <a:cs typeface="Arial"/>
              </a:rPr>
              <a:t>Country:</a:t>
            </a:r>
            <a:endParaRPr lang="en-US">
              <a:solidFill>
                <a:srgbClr val="384655"/>
              </a:solidFill>
              <a:cs typeface="Segoe UI"/>
            </a:endParaRPr>
          </a:p>
          <a:p>
            <a:pPr algn="l">
              <a:lnSpc>
                <a:spcPct val="114999"/>
              </a:lnSpc>
            </a:pPr>
            <a:br>
              <a:rPr lang="en-US">
                <a:cs typeface="Segoe UI"/>
              </a:rPr>
            </a:br>
            <a:endParaRPr lang="en-US">
              <a:cs typeface="Segoe UI"/>
            </a:endParaRPr>
          </a:p>
          <a:p>
            <a:pPr algn="l">
              <a:lnSpc>
                <a:spcPct val="114999"/>
              </a:lnSpc>
            </a:pPr>
            <a:r>
              <a:rPr lang="en-US">
                <a:cs typeface="Segoe UI"/>
              </a:rPr>
              <a:t> </a:t>
            </a:r>
            <a:br>
              <a:rPr lang="en-US">
                <a:cs typeface="Segoe UI"/>
              </a:rPr>
            </a:br>
            <a:endParaRPr lang="en-US">
              <a:cs typeface="Segoe UI"/>
            </a:endParaRPr>
          </a:p>
          <a:p>
            <a:pPr algn="l">
              <a:lnSpc>
                <a:spcPct val="114999"/>
              </a:lnSpc>
            </a:pPr>
            <a:endParaRPr lang="en-US">
              <a:cs typeface="Segoe UI"/>
            </a:endParaRPr>
          </a:p>
          <a:p>
            <a:pPr>
              <a:lnSpc>
                <a:spcPct val="114999"/>
              </a:lnSpc>
            </a:pPr>
            <a:endParaRPr lang="en-US"/>
          </a:p>
        </p:txBody>
      </p:sp>
      <p:pic>
        <p:nvPicPr>
          <p:cNvPr id="2" name="Picture 1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EE448AEB-D629-B626-4AD6-B3CC7A8AE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5" y="1466850"/>
            <a:ext cx="767715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616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7EB699C8-937F-B837-7219-8CEF12507A67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307770" y="229756"/>
            <a:ext cx="6216786" cy="2660316"/>
          </a:xfrm>
        </p:spPr>
        <p:txBody>
          <a:bodyPr/>
          <a:lstStyle/>
          <a:p>
            <a:pPr algn="l">
              <a:lnSpc>
                <a:spcPct val="114999"/>
              </a:lnSpc>
            </a:pPr>
            <a:r>
              <a:rPr lang="en-US" sz="1600" b="1">
                <a:solidFill>
                  <a:srgbClr val="000000"/>
                </a:solidFill>
                <a:cs typeface="Arial"/>
              </a:rPr>
              <a:t>Data Exploratory:</a:t>
            </a:r>
          </a:p>
          <a:p>
            <a:pPr algn="l">
              <a:lnSpc>
                <a:spcPct val="114999"/>
              </a:lnSpc>
            </a:pPr>
            <a:endParaRPr lang="en-US" sz="1600">
              <a:solidFill>
                <a:srgbClr val="000000"/>
              </a:solidFill>
              <a:cs typeface="Arial"/>
            </a:endParaRPr>
          </a:p>
          <a:p>
            <a:pPr algn="l">
              <a:lnSpc>
                <a:spcPct val="114999"/>
              </a:lnSpc>
            </a:pPr>
            <a:r>
              <a:rPr lang="en-US" sz="1600" b="1">
                <a:solidFill>
                  <a:srgbClr val="000000"/>
                </a:solidFill>
                <a:cs typeface="Arial"/>
              </a:rPr>
              <a:t>Visualization of Vaccination Data by Country:</a:t>
            </a:r>
            <a:r>
              <a:rPr lang="en-US" sz="1600">
                <a:solidFill>
                  <a:srgbClr val="000000"/>
                </a:solidFill>
                <a:cs typeface="Arial"/>
              </a:rPr>
              <a:t> This includes the use of bar charts </a:t>
            </a:r>
            <a:endParaRPr lang="en-US" sz="1600">
              <a:solidFill>
                <a:srgbClr val="384655"/>
              </a:solidFill>
              <a:cs typeface="Arial"/>
            </a:endParaRPr>
          </a:p>
          <a:p>
            <a:pPr algn="l">
              <a:lnSpc>
                <a:spcPct val="114999"/>
              </a:lnSpc>
            </a:pPr>
            <a:endParaRPr lang="en-US" sz="1600">
              <a:solidFill>
                <a:srgbClr val="000000"/>
              </a:solidFill>
              <a:cs typeface="Arial"/>
            </a:endParaRPr>
          </a:p>
          <a:p>
            <a:pPr algn="l">
              <a:lnSpc>
                <a:spcPct val="114999"/>
              </a:lnSpc>
            </a:pPr>
            <a:r>
              <a:rPr lang="en-US" sz="1600" b="1">
                <a:solidFill>
                  <a:srgbClr val="000000"/>
                </a:solidFill>
                <a:cs typeface="Arial"/>
              </a:rPr>
              <a:t>Time Series Analysis: </a:t>
            </a:r>
            <a:r>
              <a:rPr lang="en-US" sz="1600">
                <a:solidFill>
                  <a:srgbClr val="000000"/>
                </a:solidFill>
                <a:cs typeface="Arial"/>
              </a:rPr>
              <a:t>This method tracks changes over time, providing insights into trends over specific intervals. </a:t>
            </a:r>
            <a:endParaRPr lang="en-US" sz="1600">
              <a:solidFill>
                <a:srgbClr val="384655"/>
              </a:solidFill>
              <a:cs typeface="Arial"/>
            </a:endParaRPr>
          </a:p>
          <a:p>
            <a:pPr algn="l">
              <a:lnSpc>
                <a:spcPct val="114999"/>
              </a:lnSpc>
            </a:pPr>
            <a:endParaRPr lang="en-US" sz="1600">
              <a:solidFill>
                <a:srgbClr val="000000"/>
              </a:solidFill>
              <a:cs typeface="Arial"/>
            </a:endParaRPr>
          </a:p>
          <a:p>
            <a:pPr algn="l">
              <a:lnSpc>
                <a:spcPct val="114999"/>
              </a:lnSpc>
            </a:pPr>
            <a:r>
              <a:rPr lang="en-US" sz="1600" b="1">
                <a:solidFill>
                  <a:srgbClr val="000000"/>
                </a:solidFill>
                <a:cs typeface="Arial"/>
              </a:rPr>
              <a:t>Choropleth Graphs:</a:t>
            </a:r>
            <a:r>
              <a:rPr lang="en-US" sz="1600">
                <a:solidFill>
                  <a:srgbClr val="000000"/>
                </a:solidFill>
                <a:cs typeface="Arial"/>
              </a:rPr>
              <a:t> Choropleth graphs provide a geographical visualization, highlighting variations across different regions in a visually impactful manner.</a:t>
            </a:r>
            <a:endParaRPr lang="en-US" sz="1600"/>
          </a:p>
          <a:p>
            <a:pPr algn="l">
              <a:lnSpc>
                <a:spcPct val="114999"/>
              </a:lnSpc>
            </a:pPr>
            <a:br>
              <a:rPr lang="en-US">
                <a:cs typeface="Segoe UI"/>
              </a:rPr>
            </a:br>
            <a:endParaRPr lang="en-US" sz="1600">
              <a:cs typeface="Segoe UI"/>
            </a:endParaRPr>
          </a:p>
          <a:p>
            <a:pPr algn="l">
              <a:lnSpc>
                <a:spcPct val="114999"/>
              </a:lnSpc>
            </a:pPr>
            <a:r>
              <a:rPr lang="en-US" sz="1600">
                <a:cs typeface="Segoe UI"/>
              </a:rPr>
              <a:t> </a:t>
            </a:r>
            <a:br>
              <a:rPr lang="en-US" sz="1600">
                <a:cs typeface="Segoe UI"/>
              </a:rPr>
            </a:br>
            <a:endParaRPr lang="en-US" sz="1600">
              <a:cs typeface="Segoe UI"/>
            </a:endParaRPr>
          </a:p>
          <a:p>
            <a:pPr algn="l">
              <a:lnSpc>
                <a:spcPct val="114999"/>
              </a:lnSpc>
            </a:pPr>
            <a:endParaRPr lang="en-US" sz="1600">
              <a:cs typeface="Segoe UI"/>
            </a:endParaRPr>
          </a:p>
          <a:p>
            <a:pPr>
              <a:lnSpc>
                <a:spcPct val="114999"/>
              </a:lnSpc>
            </a:pPr>
            <a:endParaRPr lang="en-US" sz="1600"/>
          </a:p>
        </p:txBody>
      </p:sp>
      <p:pic>
        <p:nvPicPr>
          <p:cNvPr id="6" name="Picture 5" descr="A map of the world&#10;&#10;Description automatically generated">
            <a:extLst>
              <a:ext uri="{FF2B5EF4-FFF2-40B4-BE49-F238E27FC236}">
                <a16:creationId xmlns:a16="http://schemas.microsoft.com/office/drawing/2014/main" id="{6004DEFF-A6C5-8905-8DDD-5D8FE5F20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873" y="3430327"/>
            <a:ext cx="3472410" cy="17118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8797F6-9182-CA11-4C85-3A637ADED6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0777" y="227195"/>
            <a:ext cx="1703257" cy="1033809"/>
          </a:xfrm>
          <a:prstGeom prst="rect">
            <a:avLst/>
          </a:prstGeom>
        </p:spPr>
      </p:pic>
      <p:pic>
        <p:nvPicPr>
          <p:cNvPr id="8" name="Picture 7" descr="A graph with red lines&#10;&#10;Description automatically generated">
            <a:extLst>
              <a:ext uri="{FF2B5EF4-FFF2-40B4-BE49-F238E27FC236}">
                <a16:creationId xmlns:a16="http://schemas.microsoft.com/office/drawing/2014/main" id="{F3596BA0-4563-CED3-E2F7-C527B3428C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4578" y="1559914"/>
            <a:ext cx="2312233" cy="157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330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0"/>
          <p:cNvSpPr txBox="1">
            <a:spLocks noGrp="1"/>
          </p:cNvSpPr>
          <p:nvPr>
            <p:ph type="title"/>
          </p:nvPr>
        </p:nvSpPr>
        <p:spPr>
          <a:xfrm>
            <a:off x="267030" y="2271554"/>
            <a:ext cx="7831685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zh-CN"/>
              <a:t>Data </a:t>
            </a:r>
            <a:r>
              <a:rPr lang="en" altLang="zh-CN" sz="5400"/>
              <a:t>Preparation</a:t>
            </a:r>
            <a:endParaRPr lang="en-GB"/>
          </a:p>
        </p:txBody>
      </p:sp>
      <p:grpSp>
        <p:nvGrpSpPr>
          <p:cNvPr id="432" name="Google Shape;432;p40"/>
          <p:cNvGrpSpPr/>
          <p:nvPr/>
        </p:nvGrpSpPr>
        <p:grpSpPr>
          <a:xfrm>
            <a:off x="5394966" y="-197516"/>
            <a:ext cx="4218588" cy="6000577"/>
            <a:chOff x="5104880" y="-153372"/>
            <a:chExt cx="4218588" cy="6000577"/>
          </a:xfrm>
        </p:grpSpPr>
        <p:sp>
          <p:nvSpPr>
            <p:cNvPr id="433" name="Google Shape;433;p40"/>
            <p:cNvSpPr/>
            <p:nvPr/>
          </p:nvSpPr>
          <p:spPr>
            <a:xfrm>
              <a:off x="7074911" y="25473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7026089" y="-1533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6606684" y="3184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6138958" y="13708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5732458" y="8745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7480889" y="98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7074904" y="207505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7962441" y="140407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 rot="10800000" flipH="1">
              <a:off x="6036087" y="31249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 rot="10800000" flipH="1">
              <a:off x="6355205" y="41020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 rot="10800000" flipH="1">
              <a:off x="5732459" y="48790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0"/>
            <p:cNvSpPr/>
            <p:nvPr/>
          </p:nvSpPr>
          <p:spPr>
            <a:xfrm rot="10800000" flipH="1">
              <a:off x="6683197" y="351549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0"/>
            <p:cNvSpPr/>
            <p:nvPr/>
          </p:nvSpPr>
          <p:spPr>
            <a:xfrm rot="10800000" flipH="1">
              <a:off x="5104880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8484758" y="243811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8038260" y="29212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0"/>
            <p:cNvSpPr/>
            <p:nvPr/>
          </p:nvSpPr>
          <p:spPr>
            <a:xfrm rot="10800000" flipH="1">
              <a:off x="7853362" y="396220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0"/>
            <p:cNvSpPr/>
            <p:nvPr/>
          </p:nvSpPr>
          <p:spPr>
            <a:xfrm rot="10800000" flipH="1">
              <a:off x="8261505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41CE187D-FA2A-08C2-11EE-4E067883E900}"/>
              </a:ext>
            </a:extLst>
          </p:cNvPr>
          <p:cNvSpPr txBox="1"/>
          <p:nvPr/>
        </p:nvSpPr>
        <p:spPr>
          <a:xfrm>
            <a:off x="342849" y="1309379"/>
            <a:ext cx="27735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dk1"/>
              </a:buClr>
              <a:buSzPts val="3600"/>
            </a:pPr>
            <a:r>
              <a:rPr lang="en" altLang="zh-CN" sz="5000" b="1">
                <a:solidFill>
                  <a:schemeClr val="dk1"/>
                </a:solidFill>
                <a:latin typeface="Outfit"/>
                <a:sym typeface="Outfit"/>
              </a:rPr>
              <a:t>Phase 3</a:t>
            </a:r>
            <a:endParaRPr lang="zh-CN" altLang="en-US" sz="5000" b="1">
              <a:solidFill>
                <a:schemeClr val="dk1"/>
              </a:solidFill>
              <a:latin typeface="Outfit"/>
              <a:sym typeface="Outfit"/>
            </a:endParaRPr>
          </a:p>
        </p:txBody>
      </p:sp>
    </p:spTree>
    <p:extLst>
      <p:ext uri="{BB962C8B-B14F-4D97-AF65-F5344CB8AC3E}">
        <p14:creationId xmlns:p14="http://schemas.microsoft.com/office/powerpoint/2010/main" val="3164146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3"/>
          <p:cNvSpPr txBox="1">
            <a:spLocks noGrp="1"/>
          </p:cNvSpPr>
          <p:nvPr>
            <p:ph type="title"/>
          </p:nvPr>
        </p:nvSpPr>
        <p:spPr>
          <a:xfrm>
            <a:off x="713225" y="248279"/>
            <a:ext cx="7717500" cy="5727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" sz="2400"/>
              <a:t>Phase 3: Data Preparation – Select Data </a:t>
            </a:r>
            <a:endParaRPr lang="en-US" sz="240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C3E2F8F-8395-09D8-1C76-663C739DF5E7}"/>
              </a:ext>
            </a:extLst>
          </p:cNvPr>
          <p:cNvGraphicFramePr>
            <a:graphicFrameLocks noGrp="1"/>
          </p:cNvGraphicFramePr>
          <p:nvPr/>
        </p:nvGraphicFramePr>
        <p:xfrm>
          <a:off x="713225" y="1335961"/>
          <a:ext cx="7717502" cy="35592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578901">
                  <a:extLst>
                    <a:ext uri="{9D8B030D-6E8A-4147-A177-3AD203B41FA5}">
                      <a16:colId xmlns:a16="http://schemas.microsoft.com/office/drawing/2014/main" val="1543745667"/>
                    </a:ext>
                  </a:extLst>
                </a:gridCol>
                <a:gridCol w="2559700">
                  <a:extLst>
                    <a:ext uri="{9D8B030D-6E8A-4147-A177-3AD203B41FA5}">
                      <a16:colId xmlns:a16="http://schemas.microsoft.com/office/drawing/2014/main" val="1673554102"/>
                    </a:ext>
                  </a:extLst>
                </a:gridCol>
                <a:gridCol w="2578901">
                  <a:extLst>
                    <a:ext uri="{9D8B030D-6E8A-4147-A177-3AD203B41FA5}">
                      <a16:colId xmlns:a16="http://schemas.microsoft.com/office/drawing/2014/main" val="645638982"/>
                    </a:ext>
                  </a:extLst>
                </a:gridCol>
              </a:tblGrid>
              <a:tr h="280336"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b="1" cap="none" spc="0">
                          <a:solidFill>
                            <a:schemeClr val="tx1"/>
                          </a:solidFill>
                          <a:effectLst/>
                          <a:latin typeface="DM Sans"/>
                        </a:rPr>
                        <a:t>Data Given  </a:t>
                      </a:r>
                    </a:p>
                  </a:txBody>
                  <a:tcPr marL="55057" marR="57351" marT="15731" marB="117979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b="1" cap="none" spc="0">
                          <a:solidFill>
                            <a:schemeClr val="tx1"/>
                          </a:solidFill>
                          <a:effectLst/>
                          <a:latin typeface="DM Sans"/>
                        </a:rPr>
                        <a:t>Date Excluded </a:t>
                      </a:r>
                    </a:p>
                  </a:txBody>
                  <a:tcPr marL="55057" marR="57351" marT="15731" marB="117979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b="1" cap="none" spc="0">
                          <a:solidFill>
                            <a:schemeClr val="tx1"/>
                          </a:solidFill>
                          <a:effectLst/>
                          <a:latin typeface="DM Sans"/>
                        </a:rPr>
                        <a:t>Data Included </a:t>
                      </a:r>
                    </a:p>
                  </a:txBody>
                  <a:tcPr marL="55057" marR="57351" marT="15731" marB="117979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89193872"/>
                  </a:ext>
                </a:extLst>
              </a:tr>
              <a:tr h="2456286">
                <a:tc>
                  <a:txBody>
                    <a:bodyPr/>
                    <a:lstStyle/>
                    <a:p>
                      <a:pPr marL="342900" lvl="0" indent="-342900" rtl="0" fontAlgn="base">
                        <a:buFont typeface="+mj-lt"/>
                        <a:buAutoNum type="arabicPeriod"/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  <a:latin typeface="DM Sans"/>
                        </a:rPr>
                        <a:t>Country (223) </a:t>
                      </a:r>
                    </a:p>
                    <a:p>
                      <a:pPr marL="342900" lvl="0" indent="-342900" rtl="0" fontAlgn="base">
                        <a:buFont typeface="+mj-lt"/>
                        <a:buAutoNum type="arabicPeriod" startAt="2"/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  <a:latin typeface="DM Sans"/>
                        </a:rPr>
                        <a:t>ISO code </a:t>
                      </a:r>
                    </a:p>
                    <a:p>
                      <a:pPr marL="342900" lvl="0" indent="-342900" rtl="0" fontAlgn="base">
                        <a:buFont typeface="+mj-lt"/>
                        <a:buAutoNum type="arabicPeriod" startAt="3"/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  <a:latin typeface="DM Sans"/>
                        </a:rPr>
                        <a:t>Date </a:t>
                      </a:r>
                    </a:p>
                    <a:p>
                      <a:pPr marL="342900" lvl="0" indent="-342900" rtl="0" fontAlgn="base">
                        <a:buFont typeface="+mj-lt"/>
                        <a:buAutoNum type="arabicPeriod" startAt="4"/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  <a:latin typeface="DM Sans"/>
                        </a:rPr>
                        <a:t>Total vaccinations </a:t>
                      </a:r>
                    </a:p>
                    <a:p>
                      <a:pPr marL="342900" lvl="0" indent="-342900" rtl="0" fontAlgn="base">
                        <a:buFont typeface="+mj-lt"/>
                        <a:buAutoNum type="arabicPeriod" startAt="5"/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  <a:latin typeface="DM Sans"/>
                        </a:rPr>
                        <a:t>People vaccinated </a:t>
                      </a:r>
                    </a:p>
                    <a:p>
                      <a:pPr marL="342900" lvl="0" indent="-342900" rtl="0" fontAlgn="base">
                        <a:buFont typeface="+mj-lt"/>
                        <a:buAutoNum type="arabicPeriod" startAt="6"/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  <a:latin typeface="DM Sans"/>
                        </a:rPr>
                        <a:t>People fully vaccinated </a:t>
                      </a:r>
                    </a:p>
                    <a:p>
                      <a:pPr marL="342900" lvl="0" indent="-342900" rtl="0" fontAlgn="base">
                        <a:buFont typeface="+mj-lt"/>
                        <a:buAutoNum type="arabicPeriod" startAt="7"/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  <a:latin typeface="DM Sans"/>
                        </a:rPr>
                        <a:t>Daily vaccinations raw </a:t>
                      </a:r>
                    </a:p>
                    <a:p>
                      <a:pPr marL="342900" lvl="0" indent="-342900" rtl="0" fontAlgn="base">
                        <a:buFont typeface="+mj-lt"/>
                        <a:buAutoNum type="arabicPeriod" startAt="8"/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  <a:latin typeface="DM Sans"/>
                        </a:rPr>
                        <a:t>Total vaccinations per hundred </a:t>
                      </a:r>
                    </a:p>
                    <a:p>
                      <a:pPr marL="342900" lvl="0" indent="-342900" rtl="0" fontAlgn="base">
                        <a:buFont typeface="+mj-lt"/>
                        <a:buAutoNum type="arabicPeriod" startAt="9"/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  <a:latin typeface="DM Sans"/>
                        </a:rPr>
                        <a:t>People vaccinated per hundred </a:t>
                      </a:r>
                    </a:p>
                    <a:p>
                      <a:pPr marL="342900" lvl="0" indent="-342900" rtl="0" fontAlgn="base">
                        <a:buFont typeface="+mj-lt"/>
                        <a:buAutoNum type="arabicPeriod" startAt="10"/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  <a:latin typeface="DM Sans"/>
                        </a:rPr>
                        <a:t>People fully vaccinated per hundred </a:t>
                      </a:r>
                    </a:p>
                    <a:p>
                      <a:pPr marL="342900" lvl="0" indent="-342900" rtl="0" fontAlgn="base">
                        <a:buFont typeface="+mj-lt"/>
                        <a:buAutoNum type="arabicPeriod" startAt="11"/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  <a:latin typeface="DM Sans"/>
                        </a:rPr>
                        <a:t>Daily vaccinations per million </a:t>
                      </a:r>
                    </a:p>
                    <a:p>
                      <a:pPr marL="342900" lvl="0" indent="-342900" rtl="0" fontAlgn="base">
                        <a:buFont typeface="+mj-lt"/>
                        <a:buAutoNum type="arabicPeriod" startAt="12"/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  <a:latin typeface="DM Sans"/>
                        </a:rPr>
                        <a:t>Vaccines </a:t>
                      </a:r>
                    </a:p>
                    <a:p>
                      <a:pPr marL="342900" lvl="0" indent="-342900" rtl="0" fontAlgn="base">
                        <a:buFont typeface="+mj-lt"/>
                        <a:buAutoNum type="arabicPeriod" startAt="13"/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  <a:latin typeface="DM Sans"/>
                        </a:rPr>
                        <a:t>Source name  </a:t>
                      </a:r>
                    </a:p>
                    <a:p>
                      <a:pPr marL="342900" lvl="0" indent="-342900" rtl="0" fontAlgn="base">
                        <a:buFont typeface="+mj-lt"/>
                        <a:buAutoNum type="arabicPeriod" startAt="14"/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  <a:latin typeface="DM Sans"/>
                        </a:rPr>
                        <a:t>Source website </a:t>
                      </a:r>
                    </a:p>
                  </a:txBody>
                  <a:tcPr marL="55057" marR="57351" marT="15731" marB="11797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  <a:latin typeface="DM Sans"/>
                        </a:rPr>
                        <a:t>ISO code  </a:t>
                      </a:r>
                    </a:p>
                    <a:p>
                      <a:pPr marL="228600" lvl="0" indent="-228600" rtl="0" fontAlgn="base">
                        <a:buFont typeface="+mj-lt"/>
                        <a:buAutoNum type="arabicPeriod"/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  <a:latin typeface="DM Sans"/>
                        </a:rPr>
                        <a:t>Source name  </a:t>
                      </a:r>
                    </a:p>
                    <a:p>
                      <a:pPr marL="228600" lvl="0" indent="-228600" rtl="0" fontAlgn="base">
                        <a:buFont typeface="+mj-lt"/>
                        <a:buAutoNum type="arabicPeriod"/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  <a:latin typeface="DM Sans"/>
                        </a:rPr>
                        <a:t>Source website 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  <a:latin typeface="DM Sans"/>
                        </a:rPr>
                        <a:t>Daily vaccination raw </a:t>
                      </a:r>
                    </a:p>
                    <a:p>
                      <a:pPr marL="228600" lvl="0" indent="-228600" rtl="0" fontAlgn="base">
                        <a:buFont typeface="+mj-lt"/>
                        <a:buAutoNum type="arabicPeriod"/>
                      </a:pPr>
                      <a:endParaRPr lang="en-US" sz="1200" cap="none" spc="0">
                        <a:solidFill>
                          <a:schemeClr val="tx1"/>
                        </a:solidFill>
                        <a:effectLst/>
                        <a:latin typeface="DM Sans"/>
                      </a:endParaRPr>
                    </a:p>
                    <a:p>
                      <a:pPr rtl="0" fontAlgn="base"/>
                      <a:endParaRPr lang="en-US" sz="1200" cap="none" spc="0">
                        <a:solidFill>
                          <a:schemeClr val="tx1"/>
                        </a:solidFill>
                        <a:effectLst/>
                        <a:latin typeface="DM Sans"/>
                      </a:endParaRPr>
                    </a:p>
                    <a:p>
                      <a:pPr rtl="0" fontAlgn="base"/>
                      <a:endParaRPr lang="en-US" sz="1200" cap="none" spc="0">
                        <a:solidFill>
                          <a:schemeClr val="tx1"/>
                        </a:solidFill>
                        <a:effectLst/>
                        <a:latin typeface="DM Sans"/>
                      </a:endParaRPr>
                    </a:p>
                  </a:txBody>
                  <a:tcPr marL="55057" marR="57351" marT="15731" marB="1179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rtl="0" fontAlgn="base">
                        <a:buFont typeface="+mj-lt"/>
                        <a:buAutoNum type="arabicPeriod"/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  <a:latin typeface="DM Sans"/>
                        </a:rPr>
                        <a:t>Country  </a:t>
                      </a:r>
                    </a:p>
                    <a:p>
                      <a:pPr marL="342900" lvl="0" indent="-342900" rtl="0" fontAlgn="base">
                        <a:buFont typeface="+mj-lt"/>
                        <a:buAutoNum type="arabicPeriod"/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  <a:latin typeface="DM Sans"/>
                        </a:rPr>
                        <a:t>Date </a:t>
                      </a:r>
                    </a:p>
                    <a:p>
                      <a:pPr marL="342900" lvl="0" indent="-342900" rtl="0" fontAlgn="base">
                        <a:buFont typeface="+mj-lt"/>
                        <a:buAutoNum type="arabicPeriod"/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  <a:latin typeface="DM Sans"/>
                        </a:rPr>
                        <a:t>Total vaccinations </a:t>
                      </a:r>
                    </a:p>
                    <a:p>
                      <a:pPr marL="342900" lvl="0" indent="-342900" rtl="0" fontAlgn="base">
                        <a:buFont typeface="+mj-lt"/>
                        <a:buAutoNum type="arabicPeriod"/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  <a:latin typeface="DM Sans"/>
                        </a:rPr>
                        <a:t>People vaccinated </a:t>
                      </a:r>
                    </a:p>
                    <a:p>
                      <a:pPr marL="342900" lvl="0" indent="-342900" rtl="0" fontAlgn="base">
                        <a:buFont typeface="+mj-lt"/>
                        <a:buAutoNum type="arabicPeriod"/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  <a:latin typeface="DM Sans"/>
                        </a:rPr>
                        <a:t>Total vaccinations per hundred </a:t>
                      </a:r>
                    </a:p>
                    <a:p>
                      <a:pPr marL="342900" lvl="0" indent="-342900" rtl="0" fontAlgn="base">
                        <a:buFont typeface="+mj-lt"/>
                        <a:buAutoNum type="arabicPeriod"/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  <a:latin typeface="DM Sans"/>
                        </a:rPr>
                        <a:t>People vaccinated per hundred </a:t>
                      </a:r>
                    </a:p>
                    <a:p>
                      <a:pPr marL="342900" lvl="0" indent="-342900" rtl="0" fontAlgn="base">
                        <a:buFont typeface="+mj-lt"/>
                        <a:buAutoNum type="arabicPeriod" startAt="7"/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  <a:latin typeface="DM Sans"/>
                        </a:rPr>
                        <a:t>People fully vaccinated </a:t>
                      </a:r>
                    </a:p>
                    <a:p>
                      <a:pPr marL="342900" lvl="0" indent="-342900" rtl="0" fontAlgn="base">
                        <a:buFont typeface="+mj-lt"/>
                        <a:buAutoNum type="arabicPeriod" startAt="7"/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  <a:latin typeface="DM Sans"/>
                        </a:rPr>
                        <a:t>People fully vaccinated per hundred </a:t>
                      </a:r>
                    </a:p>
                    <a:p>
                      <a:pPr marL="342900" lvl="0" indent="-342900" rtl="0" fontAlgn="base">
                        <a:buFont typeface="+mj-lt"/>
                        <a:buAutoNum type="arabicPeriod" startAt="7"/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  <a:latin typeface="DM Sans"/>
                        </a:rPr>
                        <a:t>Daily vaccinations per million</a:t>
                      </a:r>
                    </a:p>
                    <a:p>
                      <a:pPr marL="342900" lvl="0" indent="-342900" rtl="0" fontAlgn="base">
                        <a:buFont typeface="+mj-lt"/>
                        <a:buAutoNum type="arabicPeriod" startAt="7"/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  <a:latin typeface="DM Sans"/>
                        </a:rPr>
                        <a:t>Vaccines </a:t>
                      </a:r>
                    </a:p>
                    <a:p>
                      <a:pPr rtl="0" fontAlgn="base"/>
                      <a:endParaRPr lang="en-US" sz="1200" cap="none" spc="0">
                        <a:solidFill>
                          <a:schemeClr val="tx1"/>
                        </a:solidFill>
                        <a:effectLst/>
                        <a:latin typeface="DM Sans"/>
                      </a:endParaRPr>
                    </a:p>
                    <a:p>
                      <a:pPr rtl="0" fontAlgn="base"/>
                      <a:endParaRPr lang="en-US" sz="1200" cap="none" spc="0">
                        <a:solidFill>
                          <a:schemeClr val="tx1"/>
                        </a:solidFill>
                        <a:effectLst/>
                        <a:latin typeface="DM Sans"/>
                      </a:endParaRPr>
                    </a:p>
                  </a:txBody>
                  <a:tcPr marL="55057" marR="57351" marT="15731" marB="1179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2304214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E630D68-8A7B-9779-AF3E-B1A507F8AB1F}"/>
              </a:ext>
            </a:extLst>
          </p:cNvPr>
          <p:cNvSpPr txBox="1"/>
          <p:nvPr/>
        </p:nvSpPr>
        <p:spPr>
          <a:xfrm>
            <a:off x="713225" y="846836"/>
            <a:ext cx="4107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bg2">
                    <a:lumMod val="10000"/>
                  </a:schemeClr>
                </a:solidFill>
                <a:latin typeface="Outfit" panose="020B0604020202020204" charset="0"/>
              </a:rPr>
              <a:t>Country Vaccination Data:</a:t>
            </a:r>
          </a:p>
        </p:txBody>
      </p:sp>
    </p:spTree>
    <p:extLst>
      <p:ext uri="{BB962C8B-B14F-4D97-AF65-F5344CB8AC3E}">
        <p14:creationId xmlns:p14="http://schemas.microsoft.com/office/powerpoint/2010/main" val="1832111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3"/>
          <p:cNvSpPr txBox="1">
            <a:spLocks noGrp="1"/>
          </p:cNvSpPr>
          <p:nvPr>
            <p:ph type="title"/>
          </p:nvPr>
        </p:nvSpPr>
        <p:spPr>
          <a:xfrm>
            <a:off x="713225" y="248279"/>
            <a:ext cx="7717500" cy="5727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" sz="2400"/>
              <a:t>Phase 3: Data Preparation – Select Data </a:t>
            </a:r>
            <a:endParaRPr lang="en-US" sz="240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C3E2F8F-8395-09D8-1C76-663C739DF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409401"/>
              </p:ext>
            </p:extLst>
          </p:nvPr>
        </p:nvGraphicFramePr>
        <p:xfrm>
          <a:off x="713225" y="1701721"/>
          <a:ext cx="7717502" cy="197355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578901">
                  <a:extLst>
                    <a:ext uri="{9D8B030D-6E8A-4147-A177-3AD203B41FA5}">
                      <a16:colId xmlns:a16="http://schemas.microsoft.com/office/drawing/2014/main" val="1543745667"/>
                    </a:ext>
                  </a:extLst>
                </a:gridCol>
                <a:gridCol w="2559700">
                  <a:extLst>
                    <a:ext uri="{9D8B030D-6E8A-4147-A177-3AD203B41FA5}">
                      <a16:colId xmlns:a16="http://schemas.microsoft.com/office/drawing/2014/main" val="1673554102"/>
                    </a:ext>
                  </a:extLst>
                </a:gridCol>
                <a:gridCol w="2578901">
                  <a:extLst>
                    <a:ext uri="{9D8B030D-6E8A-4147-A177-3AD203B41FA5}">
                      <a16:colId xmlns:a16="http://schemas.microsoft.com/office/drawing/2014/main" val="645638982"/>
                    </a:ext>
                  </a:extLst>
                </a:gridCol>
              </a:tblGrid>
              <a:tr h="213566"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b="1" cap="none" spc="0">
                          <a:solidFill>
                            <a:schemeClr val="tx1"/>
                          </a:solidFill>
                          <a:effectLst/>
                          <a:latin typeface="DM Sans"/>
                        </a:rPr>
                        <a:t>Data Given  </a:t>
                      </a:r>
                    </a:p>
                  </a:txBody>
                  <a:tcPr marL="55057" marR="57351" marT="15731" marB="117979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b="1" cap="none" spc="0">
                          <a:solidFill>
                            <a:schemeClr val="tx1"/>
                          </a:solidFill>
                          <a:effectLst/>
                          <a:latin typeface="DM Sans"/>
                        </a:rPr>
                        <a:t>Date Excluded </a:t>
                      </a:r>
                    </a:p>
                  </a:txBody>
                  <a:tcPr marL="55057" marR="57351" marT="15731" marB="117979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b="1" cap="none" spc="0">
                          <a:solidFill>
                            <a:schemeClr val="tx1"/>
                          </a:solidFill>
                          <a:effectLst/>
                          <a:latin typeface="DM Sans"/>
                        </a:rPr>
                        <a:t>Data Included </a:t>
                      </a:r>
                    </a:p>
                  </a:txBody>
                  <a:tcPr marL="55057" marR="57351" marT="15731" marB="117979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89193872"/>
                  </a:ext>
                </a:extLst>
              </a:tr>
              <a:tr h="1656969">
                <a:tc>
                  <a:txBody>
                    <a:bodyPr/>
                    <a:lstStyle/>
                    <a:p>
                      <a:pPr marL="342900" lvl="0" indent="-342900" rtl="0" fontAlgn="base">
                        <a:buFont typeface="+mj-lt"/>
                        <a:buAutoNum type="arabicPeriod"/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  <a:latin typeface="DM Sans"/>
                        </a:rPr>
                        <a:t>Country</a:t>
                      </a:r>
                    </a:p>
                    <a:p>
                      <a:pPr marL="342900" lvl="0" indent="-342900" rtl="0" fontAlgn="base">
                        <a:buFont typeface="+mj-lt"/>
                        <a:buAutoNum type="arabicPeriod"/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  <a:latin typeface="DM Sans"/>
                        </a:rPr>
                        <a:t>Date </a:t>
                      </a:r>
                    </a:p>
                    <a:p>
                      <a:pPr marL="342900" lvl="0" indent="-342900" rtl="0" fontAlgn="base">
                        <a:buFont typeface="+mj-lt"/>
                        <a:buAutoNum type="arabicPeriod" startAt="4"/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  <a:latin typeface="DM Sans"/>
                        </a:rPr>
                        <a:t>Cumulative total cases</a:t>
                      </a:r>
                    </a:p>
                    <a:p>
                      <a:pPr marL="342900" lvl="0" indent="-342900" rtl="0" fontAlgn="base">
                        <a:buFont typeface="+mj-lt"/>
                        <a:buAutoNum type="arabicPeriod" startAt="4"/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  <a:latin typeface="DM Sans"/>
                        </a:rPr>
                        <a:t>Daily new cases</a:t>
                      </a:r>
                    </a:p>
                    <a:p>
                      <a:pPr marL="342900" lvl="0" indent="-342900" rtl="0" fontAlgn="base">
                        <a:buFont typeface="+mj-lt"/>
                        <a:buAutoNum type="arabicPeriod" startAt="4"/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  <a:latin typeface="DM Sans"/>
                        </a:rPr>
                        <a:t>Active cases</a:t>
                      </a:r>
                    </a:p>
                    <a:p>
                      <a:pPr marL="342900" lvl="0" indent="-342900" rtl="0" fontAlgn="base">
                        <a:buFont typeface="+mj-lt"/>
                        <a:buAutoNum type="arabicPeriod" startAt="4"/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  <a:latin typeface="DM Sans"/>
                        </a:rPr>
                        <a:t>Cumulative total death </a:t>
                      </a:r>
                    </a:p>
                    <a:p>
                      <a:pPr marL="342900" lvl="0" indent="-342900" rtl="0" fontAlgn="base">
                        <a:buFont typeface="+mj-lt"/>
                        <a:buAutoNum type="arabicPeriod" startAt="4"/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  <a:latin typeface="DM Sans"/>
                        </a:rPr>
                        <a:t>Daily new death</a:t>
                      </a:r>
                    </a:p>
                  </a:txBody>
                  <a:tcPr marL="55057" marR="57351" marT="15731" marB="11797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  <a:latin typeface="DM Sans"/>
                        </a:rPr>
                        <a:t>Daily new cases </a:t>
                      </a:r>
                    </a:p>
                    <a:p>
                      <a:pPr marL="228600" lvl="0" indent="-228600" rtl="0" fontAlgn="base">
                        <a:buFont typeface="+mj-lt"/>
                        <a:buAutoNum type="arabicPeriod"/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  <a:latin typeface="DM Sans"/>
                        </a:rPr>
                        <a:t>Active cases</a:t>
                      </a:r>
                    </a:p>
                    <a:p>
                      <a:pPr marL="228600" lvl="0" indent="-228600" rtl="0" fontAlgn="base">
                        <a:buFont typeface="+mj-lt"/>
                        <a:buAutoNum type="arabicPeriod"/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  <a:latin typeface="DM Sans"/>
                        </a:rPr>
                        <a:t>Daily new death  </a:t>
                      </a:r>
                    </a:p>
                    <a:p>
                      <a:pPr rtl="0" fontAlgn="base"/>
                      <a:endParaRPr lang="en-US" sz="1200" cap="none" spc="0">
                        <a:solidFill>
                          <a:schemeClr val="tx1"/>
                        </a:solidFill>
                        <a:effectLst/>
                        <a:latin typeface="DM Sans"/>
                      </a:endParaRPr>
                    </a:p>
                    <a:p>
                      <a:pPr rtl="0" fontAlgn="base"/>
                      <a:endParaRPr lang="en-US" sz="1200" cap="none" spc="0">
                        <a:solidFill>
                          <a:schemeClr val="tx1"/>
                        </a:solidFill>
                        <a:effectLst/>
                        <a:latin typeface="DM Sans"/>
                      </a:endParaRPr>
                    </a:p>
                  </a:txBody>
                  <a:tcPr marL="55057" marR="57351" marT="15731" marB="1179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rtl="0" fontAlgn="base">
                        <a:buFont typeface="+mj-lt"/>
                        <a:buAutoNum type="arabicPeriod"/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  <a:latin typeface="DM Sans"/>
                        </a:rPr>
                        <a:t>Country  </a:t>
                      </a:r>
                    </a:p>
                    <a:p>
                      <a:pPr marL="342900" lvl="0" indent="-342900" rtl="0" fontAlgn="base">
                        <a:buFont typeface="+mj-lt"/>
                        <a:buAutoNum type="arabicPeriod"/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  <a:latin typeface="DM Sans"/>
                        </a:rPr>
                        <a:t>Date </a:t>
                      </a:r>
                    </a:p>
                    <a:p>
                      <a:pPr marL="342900" lvl="0" indent="-342900" rtl="0" fontAlgn="base">
                        <a:buFont typeface="+mj-lt"/>
                        <a:buAutoNum type="arabicPeriod"/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  <a:latin typeface="DM Sans"/>
                        </a:rPr>
                        <a:t>Cumulative total cases</a:t>
                      </a:r>
                    </a:p>
                    <a:p>
                      <a:pPr marL="342900" lvl="0" indent="-342900" rtl="0" fontAlgn="base">
                        <a:buFont typeface="+mj-lt"/>
                        <a:buAutoNum type="arabicPeriod"/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  <a:latin typeface="DM Sans"/>
                        </a:rPr>
                        <a:t>Cumulative total death</a:t>
                      </a:r>
                    </a:p>
                    <a:p>
                      <a:pPr rtl="0" fontAlgn="base"/>
                      <a:endParaRPr lang="en-US" sz="1200" cap="none" spc="0">
                        <a:solidFill>
                          <a:schemeClr val="tx1"/>
                        </a:solidFill>
                        <a:effectLst/>
                        <a:latin typeface="DM Sans"/>
                      </a:endParaRPr>
                    </a:p>
                  </a:txBody>
                  <a:tcPr marL="55057" marR="57351" marT="15731" marB="1179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2304214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E630D68-8A7B-9779-AF3E-B1A507F8AB1F}"/>
              </a:ext>
            </a:extLst>
          </p:cNvPr>
          <p:cNvSpPr txBox="1"/>
          <p:nvPr/>
        </p:nvSpPr>
        <p:spPr>
          <a:xfrm>
            <a:off x="713225" y="1092073"/>
            <a:ext cx="4107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bg2">
                    <a:lumMod val="10000"/>
                  </a:schemeClr>
                </a:solidFill>
                <a:latin typeface="Outfit" panose="020B0604020202020204" charset="0"/>
              </a:rPr>
              <a:t>Coronavirus Daily Data:</a:t>
            </a:r>
          </a:p>
        </p:txBody>
      </p:sp>
    </p:spTree>
    <p:extLst>
      <p:ext uri="{BB962C8B-B14F-4D97-AF65-F5344CB8AC3E}">
        <p14:creationId xmlns:p14="http://schemas.microsoft.com/office/powerpoint/2010/main" val="1415522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3"/>
          <p:cNvSpPr txBox="1">
            <a:spLocks noGrp="1"/>
          </p:cNvSpPr>
          <p:nvPr>
            <p:ph type="title"/>
          </p:nvPr>
        </p:nvSpPr>
        <p:spPr>
          <a:xfrm>
            <a:off x="713225" y="248279"/>
            <a:ext cx="7717500" cy="5727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" sz="2400"/>
              <a:t>Phase 3: Data Preparation – Select Data </a:t>
            </a:r>
            <a:endParaRPr lang="en-US" sz="240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C3E2F8F-8395-09D8-1C76-663C739DF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374155"/>
              </p:ext>
            </p:extLst>
          </p:nvPr>
        </p:nvGraphicFramePr>
        <p:xfrm>
          <a:off x="713225" y="1701721"/>
          <a:ext cx="7717502" cy="28277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578901">
                  <a:extLst>
                    <a:ext uri="{9D8B030D-6E8A-4147-A177-3AD203B41FA5}">
                      <a16:colId xmlns:a16="http://schemas.microsoft.com/office/drawing/2014/main" val="1543745667"/>
                    </a:ext>
                  </a:extLst>
                </a:gridCol>
                <a:gridCol w="2559700">
                  <a:extLst>
                    <a:ext uri="{9D8B030D-6E8A-4147-A177-3AD203B41FA5}">
                      <a16:colId xmlns:a16="http://schemas.microsoft.com/office/drawing/2014/main" val="1673554102"/>
                    </a:ext>
                  </a:extLst>
                </a:gridCol>
                <a:gridCol w="2578901">
                  <a:extLst>
                    <a:ext uri="{9D8B030D-6E8A-4147-A177-3AD203B41FA5}">
                      <a16:colId xmlns:a16="http://schemas.microsoft.com/office/drawing/2014/main" val="645638982"/>
                    </a:ext>
                  </a:extLst>
                </a:gridCol>
              </a:tblGrid>
              <a:tr h="213566"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b="1" cap="none" spc="0">
                          <a:solidFill>
                            <a:schemeClr val="tx1"/>
                          </a:solidFill>
                          <a:effectLst/>
                          <a:latin typeface="DM Sans"/>
                        </a:rPr>
                        <a:t>Data Given  </a:t>
                      </a:r>
                    </a:p>
                  </a:txBody>
                  <a:tcPr marL="55057" marR="57351" marT="15731" marB="117979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b="1" cap="none" spc="0">
                          <a:solidFill>
                            <a:schemeClr val="tx1"/>
                          </a:solidFill>
                          <a:effectLst/>
                          <a:latin typeface="DM Sans"/>
                        </a:rPr>
                        <a:t>Date Excluded </a:t>
                      </a:r>
                    </a:p>
                  </a:txBody>
                  <a:tcPr marL="55057" marR="57351" marT="15731" marB="117979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b="1" cap="none" spc="0">
                          <a:solidFill>
                            <a:schemeClr val="tx1"/>
                          </a:solidFill>
                          <a:effectLst/>
                          <a:latin typeface="DM Sans"/>
                        </a:rPr>
                        <a:t>Data Included </a:t>
                      </a:r>
                    </a:p>
                  </a:txBody>
                  <a:tcPr marL="55057" marR="57351" marT="15731" marB="117979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89193872"/>
                  </a:ext>
                </a:extLst>
              </a:tr>
              <a:tr h="1656969">
                <a:tc>
                  <a:txBody>
                    <a:bodyPr/>
                    <a:lstStyle/>
                    <a:p>
                      <a:pPr marL="342900" lvl="0" indent="-342900" rtl="0" fontAlgn="base">
                        <a:buFont typeface="+mj-lt"/>
                        <a:buAutoNum type="arabicPeriod"/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  <a:latin typeface="DM Sans"/>
                        </a:rPr>
                        <a:t>Country</a:t>
                      </a:r>
                    </a:p>
                    <a:p>
                      <a:pPr marL="342900" lvl="0" indent="-342900" rtl="0" fontAlgn="base">
                        <a:buFont typeface="+mj-lt"/>
                        <a:buAutoNum type="arabicPeriod"/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  <a:latin typeface="DM Sans"/>
                        </a:rPr>
                        <a:t>Continent</a:t>
                      </a:r>
                    </a:p>
                    <a:p>
                      <a:pPr marL="342900" lvl="0" indent="-342900" rtl="0" fontAlgn="base">
                        <a:buFont typeface="+mj-lt"/>
                        <a:buAutoNum type="arabicPeriod" startAt="4"/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  <a:latin typeface="DM Sans"/>
                        </a:rPr>
                        <a:t>Total confirmed</a:t>
                      </a:r>
                    </a:p>
                    <a:p>
                      <a:pPr marL="342900" lvl="0" indent="-342900" rtl="0" fontAlgn="base">
                        <a:buFont typeface="+mj-lt"/>
                        <a:buAutoNum type="arabicPeriod" startAt="4"/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  <a:latin typeface="DM Sans"/>
                        </a:rPr>
                        <a:t>Total death</a:t>
                      </a:r>
                    </a:p>
                    <a:p>
                      <a:pPr marL="342900" lvl="0" indent="-342900" rtl="0" fontAlgn="base">
                        <a:buFont typeface="+mj-lt"/>
                        <a:buAutoNum type="arabicPeriod" startAt="4"/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  <a:latin typeface="DM Sans"/>
                        </a:rPr>
                        <a:t>Total recovered</a:t>
                      </a:r>
                    </a:p>
                    <a:p>
                      <a:pPr marL="342900" lvl="0" indent="-342900" rtl="0" fontAlgn="base">
                        <a:buFont typeface="+mj-lt"/>
                        <a:buAutoNum type="arabicPeriod" startAt="4"/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  <a:latin typeface="DM Sans"/>
                        </a:rPr>
                        <a:t>Active cases </a:t>
                      </a:r>
                    </a:p>
                    <a:p>
                      <a:pPr marL="342900" lvl="0" indent="-342900" rtl="0" fontAlgn="base">
                        <a:buFont typeface="+mj-lt"/>
                        <a:buAutoNum type="arabicPeriod" startAt="4"/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  <a:latin typeface="DM Sans"/>
                        </a:rPr>
                        <a:t>Serious or critical </a:t>
                      </a:r>
                    </a:p>
                    <a:p>
                      <a:pPr marL="342900" lvl="0" indent="-342900" rtl="0" fontAlgn="base">
                        <a:buFont typeface="+mj-lt"/>
                        <a:buAutoNum type="arabicPeriod" startAt="4"/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  <a:latin typeface="DM Sans"/>
                        </a:rPr>
                        <a:t>Total cases per 1M population</a:t>
                      </a:r>
                    </a:p>
                    <a:p>
                      <a:pPr marL="342900" lvl="0" indent="-342900" rtl="0" fontAlgn="base">
                        <a:buFont typeface="+mj-lt"/>
                        <a:buAutoNum type="arabicPeriod" startAt="4"/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  <a:latin typeface="DM Sans"/>
                        </a:rPr>
                        <a:t>Total deaths per 1M population</a:t>
                      </a:r>
                    </a:p>
                    <a:p>
                      <a:pPr marL="342900" lvl="0" indent="-342900" rtl="0" fontAlgn="base">
                        <a:buFont typeface="+mj-lt"/>
                        <a:buAutoNum type="arabicPeriod" startAt="4"/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  <a:latin typeface="DM Sans"/>
                        </a:rPr>
                        <a:t>Total test</a:t>
                      </a:r>
                    </a:p>
                    <a:p>
                      <a:pPr marL="342900" lvl="0" indent="-342900" rtl="0" fontAlgn="base">
                        <a:buFont typeface="+mj-lt"/>
                        <a:buAutoNum type="arabicPeriod" startAt="4"/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  <a:latin typeface="DM Sans"/>
                        </a:rPr>
                        <a:t>Total test per 1M population</a:t>
                      </a:r>
                    </a:p>
                    <a:p>
                      <a:pPr marL="342900" lvl="0" indent="-342900" rtl="0" fontAlgn="base">
                        <a:buFont typeface="+mj-lt"/>
                        <a:buAutoNum type="arabicPeriod" startAt="4"/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  <a:latin typeface="DM Sans"/>
                        </a:rPr>
                        <a:t>Population </a:t>
                      </a:r>
                    </a:p>
                  </a:txBody>
                  <a:tcPr marL="55057" marR="57351" marT="15731" marB="11797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28600" lvl="0" indent="-228600" rtl="0" fontAlgn="base">
                        <a:buFont typeface="+mj-lt"/>
                        <a:buAutoNum type="arabicPeriod"/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  <a:latin typeface="DM Sans"/>
                        </a:rPr>
                        <a:t>Continent</a:t>
                      </a:r>
                    </a:p>
                    <a:p>
                      <a:pPr marL="228600" lvl="0" indent="-228600" rtl="0" fontAlgn="base">
                        <a:buFont typeface="+mj-lt"/>
                        <a:buAutoNum type="arabicPeriod"/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  <a:latin typeface="DM Sans"/>
                        </a:rPr>
                        <a:t>Serious or critical </a:t>
                      </a:r>
                    </a:p>
                    <a:p>
                      <a:pPr marL="228600" lvl="0" indent="-228600" rtl="0" fontAlgn="base">
                        <a:buFont typeface="+mj-lt"/>
                        <a:buAutoNum type="arabicPeriod"/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  <a:latin typeface="DM Sans"/>
                        </a:rPr>
                        <a:t>Total cases per 1M population</a:t>
                      </a:r>
                    </a:p>
                    <a:p>
                      <a:pPr marL="228600" lvl="0" indent="-228600" rtl="0" fontAlgn="base">
                        <a:buFont typeface="+mj-lt"/>
                        <a:buAutoNum type="arabicPeriod"/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  <a:latin typeface="DM Sans"/>
                        </a:rPr>
                        <a:t>Total deaths per 1M population</a:t>
                      </a:r>
                    </a:p>
                    <a:p>
                      <a:pPr marL="228600" lvl="0" indent="-228600" rtl="0" fontAlgn="base">
                        <a:buFont typeface="+mj-lt"/>
                        <a:buAutoNum type="arabicPeriod"/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  <a:latin typeface="DM Sans"/>
                        </a:rPr>
                        <a:t>Total test</a:t>
                      </a:r>
                    </a:p>
                    <a:p>
                      <a:pPr marL="228600" lvl="0" indent="-228600" rtl="0" fontAlgn="base">
                        <a:buFont typeface="+mj-lt"/>
                        <a:buAutoNum type="arabicPeriod"/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  <a:latin typeface="DM Sans"/>
                        </a:rPr>
                        <a:t>Total test per 1M population</a:t>
                      </a:r>
                    </a:p>
                    <a:p>
                      <a:pPr marL="228600" lvl="0" indent="-228600" rtl="0" fontAlgn="base">
                        <a:buFont typeface="+mj-lt"/>
                        <a:buAutoNum type="arabicPeriod"/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  <a:latin typeface="DM Sans"/>
                        </a:rPr>
                        <a:t>Population </a:t>
                      </a:r>
                    </a:p>
                    <a:p>
                      <a:pPr rtl="0" fontAlgn="base"/>
                      <a:endParaRPr lang="en-US" sz="1200" cap="none" spc="0">
                        <a:solidFill>
                          <a:schemeClr val="tx1"/>
                        </a:solidFill>
                        <a:effectLst/>
                        <a:latin typeface="DM Sans"/>
                      </a:endParaRPr>
                    </a:p>
                    <a:p>
                      <a:pPr rtl="0" fontAlgn="base"/>
                      <a:endParaRPr lang="en-US" sz="1200" cap="none" spc="0">
                        <a:solidFill>
                          <a:schemeClr val="tx1"/>
                        </a:solidFill>
                        <a:effectLst/>
                        <a:latin typeface="DM Sans"/>
                      </a:endParaRPr>
                    </a:p>
                  </a:txBody>
                  <a:tcPr marL="55057" marR="57351" marT="15731" marB="1179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lvl="0" indent="-228600" rtl="0" fontAlgn="base">
                        <a:buFont typeface="+mj-lt"/>
                        <a:buAutoNum type="arabicPeriod"/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  <a:latin typeface="DM Sans"/>
                        </a:rPr>
                        <a:t>Total confirmed</a:t>
                      </a:r>
                    </a:p>
                    <a:p>
                      <a:pPr marL="228600" lvl="0" indent="-228600" rtl="0" fontAlgn="base">
                        <a:buFont typeface="+mj-lt"/>
                        <a:buAutoNum type="arabicPeriod"/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  <a:latin typeface="DM Sans"/>
                        </a:rPr>
                        <a:t>Total death</a:t>
                      </a:r>
                    </a:p>
                    <a:p>
                      <a:pPr marL="228600" lvl="0" indent="-228600" rtl="0" fontAlgn="base">
                        <a:buFont typeface="+mj-lt"/>
                        <a:buAutoNum type="arabicPeriod"/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  <a:latin typeface="DM Sans"/>
                        </a:rPr>
                        <a:t>Total recovered</a:t>
                      </a:r>
                    </a:p>
                    <a:p>
                      <a:pPr marL="228600" lvl="0" indent="-228600" rtl="0" fontAlgn="base">
                        <a:buFont typeface="+mj-lt"/>
                        <a:buAutoNum type="arabicPeriod"/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  <a:latin typeface="DM Sans"/>
                        </a:rPr>
                        <a:t>Active cases </a:t>
                      </a:r>
                    </a:p>
                    <a:p>
                      <a:pPr marL="228600" lvl="0" indent="-228600" rtl="0" fontAlgn="base">
                        <a:buFont typeface="+mj-lt"/>
                        <a:buAutoNum type="arabicPeriod"/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  <a:latin typeface="DM Sans"/>
                        </a:rPr>
                        <a:t>Population </a:t>
                      </a:r>
                    </a:p>
                    <a:p>
                      <a:pPr rtl="0" fontAlgn="base"/>
                      <a:endParaRPr lang="en-US" sz="1200" cap="none" spc="0">
                        <a:solidFill>
                          <a:schemeClr val="tx1"/>
                        </a:solidFill>
                        <a:effectLst/>
                        <a:latin typeface="DM Sans"/>
                      </a:endParaRPr>
                    </a:p>
                  </a:txBody>
                  <a:tcPr marL="55057" marR="57351" marT="15731" marB="1179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2304214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E630D68-8A7B-9779-AF3E-B1A507F8AB1F}"/>
              </a:ext>
            </a:extLst>
          </p:cNvPr>
          <p:cNvSpPr txBox="1"/>
          <p:nvPr/>
        </p:nvSpPr>
        <p:spPr>
          <a:xfrm>
            <a:off x="713225" y="1092073"/>
            <a:ext cx="4107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bg2">
                    <a:lumMod val="10000"/>
                  </a:schemeClr>
                </a:solidFill>
                <a:latin typeface="Outfit" panose="020B0604020202020204" charset="0"/>
              </a:rPr>
              <a:t>Coronavirus Summary Data:</a:t>
            </a:r>
          </a:p>
        </p:txBody>
      </p:sp>
    </p:spTree>
    <p:extLst>
      <p:ext uri="{BB962C8B-B14F-4D97-AF65-F5344CB8AC3E}">
        <p14:creationId xmlns:p14="http://schemas.microsoft.com/office/powerpoint/2010/main" val="1754554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057D80-6D39-6178-04A0-1BE9622874FF}"/>
              </a:ext>
            </a:extLst>
          </p:cNvPr>
          <p:cNvSpPr txBox="1"/>
          <p:nvPr/>
        </p:nvSpPr>
        <p:spPr>
          <a:xfrm>
            <a:off x="909691" y="1280560"/>
            <a:ext cx="7324568" cy="28931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buAutoNum type="arabicPeriod"/>
            </a:pPr>
            <a:r>
              <a:rPr lang="en-US">
                <a:latin typeface="DM Sans"/>
              </a:rPr>
              <a:t>Look into the missing value.</a:t>
            </a:r>
          </a:p>
          <a:p>
            <a:r>
              <a:rPr lang="en-US">
                <a:latin typeface="DM Sans"/>
              </a:rPr>
              <a:t>  - </a:t>
            </a:r>
            <a:r>
              <a:rPr lang="en-US" err="1">
                <a:solidFill>
                  <a:srgbClr val="212121"/>
                </a:solidFill>
                <a:latin typeface="DM Sans"/>
              </a:rPr>
              <a:t>NaN</a:t>
            </a:r>
            <a:r>
              <a:rPr lang="en-US">
                <a:solidFill>
                  <a:srgbClr val="212121"/>
                </a:solidFill>
                <a:latin typeface="DM Sans"/>
              </a:rPr>
              <a:t> values fill in with zero.</a:t>
            </a:r>
            <a:br>
              <a:rPr lang="en-US">
                <a:latin typeface="DM Sans"/>
              </a:rPr>
            </a:br>
            <a:r>
              <a:rPr lang="en-US">
                <a:solidFill>
                  <a:srgbClr val="212121"/>
                </a:solidFill>
                <a:latin typeface="DM Sans"/>
              </a:rPr>
              <a:t>  </a:t>
            </a:r>
          </a:p>
          <a:p>
            <a:r>
              <a:rPr lang="en-US">
                <a:solidFill>
                  <a:srgbClr val="212121"/>
                </a:solidFill>
                <a:latin typeface="DM Sans"/>
              </a:rPr>
              <a:t>2. R</a:t>
            </a:r>
            <a:r>
              <a:rPr lang="en-US">
                <a:latin typeface="DM Sans"/>
              </a:rPr>
              <a:t>emove redundant information from the data</a:t>
            </a:r>
          </a:p>
          <a:p>
            <a:r>
              <a:rPr lang="en-US">
                <a:latin typeface="DM Sans"/>
              </a:rPr>
              <a:t>  - Remove England, Scotland, Wales and Northern Ireland from data because  United Kingdom is union of the countries. </a:t>
            </a:r>
          </a:p>
          <a:p>
            <a:r>
              <a:rPr lang="en-US">
                <a:latin typeface="DM Sans"/>
                <a:cs typeface="Segoe UI"/>
              </a:rPr>
              <a:t>  - Standardized the country name used in data sets </a:t>
            </a:r>
          </a:p>
          <a:p>
            <a:r>
              <a:rPr lang="en-US">
                <a:latin typeface="DM Sans"/>
                <a:cs typeface="Segoe UI"/>
              </a:rPr>
              <a:t>      'Czechia' == "Czech Republic</a:t>
            </a:r>
          </a:p>
          <a:p>
            <a:r>
              <a:rPr lang="en-US">
                <a:latin typeface="DM Sans"/>
                <a:cs typeface="Segoe UI"/>
              </a:rPr>
              <a:t>   'United Kingdom' == "UK" </a:t>
            </a:r>
          </a:p>
          <a:p>
            <a:r>
              <a:rPr lang="en-US">
                <a:latin typeface="DM Sans"/>
                <a:cs typeface="Segoe UI"/>
              </a:rPr>
              <a:t>     'United States' == "USA" </a:t>
            </a:r>
          </a:p>
          <a:p>
            <a:r>
              <a:rPr lang="en-US">
                <a:latin typeface="DM Sans"/>
                <a:cs typeface="Segoe UI"/>
              </a:rPr>
              <a:t>     'Northern Cyprus' == "Cyprus" </a:t>
            </a:r>
            <a:br>
              <a:rPr lang="en-US">
                <a:latin typeface="DM Sans"/>
                <a:cs typeface="Segoe UI"/>
              </a:rPr>
            </a:br>
            <a:endParaRPr lang="en-US">
              <a:latin typeface="DM Sans"/>
              <a:cs typeface="Segoe UI"/>
            </a:endParaRPr>
          </a:p>
          <a:p>
            <a:r>
              <a:rPr lang="en-US">
                <a:latin typeface="DM Sans"/>
              </a:rPr>
              <a:t>3. Identify the outliers</a:t>
            </a:r>
          </a:p>
        </p:txBody>
      </p:sp>
      <p:sp>
        <p:nvSpPr>
          <p:cNvPr id="5" name="Google Shape;487;p43">
            <a:extLst>
              <a:ext uri="{FF2B5EF4-FFF2-40B4-BE49-F238E27FC236}">
                <a16:creationId xmlns:a16="http://schemas.microsoft.com/office/drawing/2014/main" id="{A037D97C-62D0-E5FA-44E8-6A11A3E93B60}"/>
              </a:ext>
            </a:extLst>
          </p:cNvPr>
          <p:cNvSpPr txBox="1">
            <a:spLocks/>
          </p:cNvSpPr>
          <p:nvPr/>
        </p:nvSpPr>
        <p:spPr>
          <a:xfrm>
            <a:off x="713225" y="248279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" sz="2400"/>
              <a:t>Phase 3: Data Preparation </a:t>
            </a:r>
            <a:endParaRPr lang="en-US" sz="2400"/>
          </a:p>
        </p:txBody>
      </p:sp>
      <p:sp>
        <p:nvSpPr>
          <p:cNvPr id="2" name="Google Shape;487;p43">
            <a:extLst>
              <a:ext uri="{FF2B5EF4-FFF2-40B4-BE49-F238E27FC236}">
                <a16:creationId xmlns:a16="http://schemas.microsoft.com/office/drawing/2014/main" id="{E9731358-878D-62FD-499B-8471FF783B38}"/>
              </a:ext>
            </a:extLst>
          </p:cNvPr>
          <p:cNvSpPr txBox="1">
            <a:spLocks/>
          </p:cNvSpPr>
          <p:nvPr/>
        </p:nvSpPr>
        <p:spPr>
          <a:xfrm>
            <a:off x="909691" y="765082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" sz="1800"/>
              <a:t>Clean Data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46013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057D80-6D39-6178-04A0-1BE9622874FF}"/>
              </a:ext>
            </a:extLst>
          </p:cNvPr>
          <p:cNvSpPr txBox="1"/>
          <p:nvPr/>
        </p:nvSpPr>
        <p:spPr>
          <a:xfrm>
            <a:off x="909691" y="1276327"/>
            <a:ext cx="732456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DM Sans"/>
              </a:rPr>
              <a:t>Create new attributes – percentage vaccinated by dividing people vaccinated by population </a:t>
            </a:r>
          </a:p>
        </p:txBody>
      </p:sp>
      <p:sp>
        <p:nvSpPr>
          <p:cNvPr id="5" name="Google Shape;487;p43">
            <a:extLst>
              <a:ext uri="{FF2B5EF4-FFF2-40B4-BE49-F238E27FC236}">
                <a16:creationId xmlns:a16="http://schemas.microsoft.com/office/drawing/2014/main" id="{A037D97C-62D0-E5FA-44E8-6A11A3E93B60}"/>
              </a:ext>
            </a:extLst>
          </p:cNvPr>
          <p:cNvSpPr txBox="1">
            <a:spLocks/>
          </p:cNvSpPr>
          <p:nvPr/>
        </p:nvSpPr>
        <p:spPr>
          <a:xfrm>
            <a:off x="713225" y="248279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" sz="2400"/>
              <a:t>Phase 3: Data Preparation </a:t>
            </a:r>
            <a:endParaRPr lang="en-US" sz="2400"/>
          </a:p>
        </p:txBody>
      </p:sp>
      <p:sp>
        <p:nvSpPr>
          <p:cNvPr id="2" name="Google Shape;487;p43">
            <a:extLst>
              <a:ext uri="{FF2B5EF4-FFF2-40B4-BE49-F238E27FC236}">
                <a16:creationId xmlns:a16="http://schemas.microsoft.com/office/drawing/2014/main" id="{E9731358-878D-62FD-499B-8471FF783B38}"/>
              </a:ext>
            </a:extLst>
          </p:cNvPr>
          <p:cNvSpPr txBox="1">
            <a:spLocks/>
          </p:cNvSpPr>
          <p:nvPr/>
        </p:nvSpPr>
        <p:spPr>
          <a:xfrm>
            <a:off x="909691" y="879051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" sz="1800"/>
              <a:t>Construct Data</a:t>
            </a:r>
            <a:endParaRPr lang="en-US" sz="1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3D6D2E-BAB0-13B6-CE21-C9F3638909B7}"/>
              </a:ext>
            </a:extLst>
          </p:cNvPr>
          <p:cNvSpPr txBox="1"/>
          <p:nvPr/>
        </p:nvSpPr>
        <p:spPr>
          <a:xfrm>
            <a:off x="909691" y="2538766"/>
            <a:ext cx="732456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DM Sans"/>
              </a:rPr>
              <a:t>Combine different datasets on common key - country </a:t>
            </a:r>
          </a:p>
        </p:txBody>
      </p:sp>
      <p:sp>
        <p:nvSpPr>
          <p:cNvPr id="6" name="Google Shape;487;p43">
            <a:extLst>
              <a:ext uri="{FF2B5EF4-FFF2-40B4-BE49-F238E27FC236}">
                <a16:creationId xmlns:a16="http://schemas.microsoft.com/office/drawing/2014/main" id="{1237B0AD-4ACF-BB78-AE91-15BE2119E2BB}"/>
              </a:ext>
            </a:extLst>
          </p:cNvPr>
          <p:cNvSpPr txBox="1">
            <a:spLocks/>
          </p:cNvSpPr>
          <p:nvPr/>
        </p:nvSpPr>
        <p:spPr>
          <a:xfrm>
            <a:off x="909691" y="208976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" sz="1800"/>
              <a:t>Integrate Data</a:t>
            </a:r>
            <a:endParaRPr lang="en-US" sz="1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631409-2B40-5410-B1C1-D9E7CD5C1E23}"/>
              </a:ext>
            </a:extLst>
          </p:cNvPr>
          <p:cNvSpPr txBox="1"/>
          <p:nvPr/>
        </p:nvSpPr>
        <p:spPr>
          <a:xfrm>
            <a:off x="909691" y="3651077"/>
            <a:ext cx="732456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DM Sans"/>
              </a:rPr>
              <a:t>Ensure that data type in each column is correct using pandas </a:t>
            </a:r>
            <a:r>
              <a:rPr lang="en-US" err="1">
                <a:latin typeface="DM Sans"/>
              </a:rPr>
              <a:t>DataFrames</a:t>
            </a:r>
            <a:endParaRPr lang="en-US">
              <a:latin typeface="DM Sans"/>
            </a:endParaRPr>
          </a:p>
          <a:p>
            <a:r>
              <a:rPr lang="en-US" altLang="zh-CN">
                <a:latin typeface="DM Sans"/>
              </a:rPr>
              <a:t>Format date to datetime format</a:t>
            </a:r>
            <a:endParaRPr lang="en-US">
              <a:latin typeface="DM Sans"/>
            </a:endParaRPr>
          </a:p>
        </p:txBody>
      </p:sp>
      <p:sp>
        <p:nvSpPr>
          <p:cNvPr id="8" name="Google Shape;487;p43">
            <a:extLst>
              <a:ext uri="{FF2B5EF4-FFF2-40B4-BE49-F238E27FC236}">
                <a16:creationId xmlns:a16="http://schemas.microsoft.com/office/drawing/2014/main" id="{3A9A66E2-A866-F1D9-0D61-3A897E7E4CDB}"/>
              </a:ext>
            </a:extLst>
          </p:cNvPr>
          <p:cNvSpPr txBox="1">
            <a:spLocks/>
          </p:cNvSpPr>
          <p:nvPr/>
        </p:nvSpPr>
        <p:spPr>
          <a:xfrm>
            <a:off x="909691" y="3202076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" sz="1800"/>
              <a:t>F</a:t>
            </a:r>
            <a:r>
              <a:rPr lang="en-US" altLang="zh-CN" sz="1800" err="1"/>
              <a:t>ormat</a:t>
            </a:r>
            <a:r>
              <a:rPr lang="en" sz="1800"/>
              <a:t> Data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59041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0"/>
          <p:cNvSpPr txBox="1">
            <a:spLocks noGrp="1"/>
          </p:cNvSpPr>
          <p:nvPr>
            <p:ph type="title"/>
          </p:nvPr>
        </p:nvSpPr>
        <p:spPr>
          <a:xfrm>
            <a:off x="267030" y="2271554"/>
            <a:ext cx="7831685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zh-CN" sz="5000" b="1">
                <a:solidFill>
                  <a:schemeClr val="dk1"/>
                </a:solidFill>
                <a:latin typeface="Outfit"/>
                <a:sym typeface="Outfit"/>
              </a:rPr>
              <a:t>Business Understandin</a:t>
            </a:r>
            <a:r>
              <a:rPr lang="en-US" altLang="zh-CN" sz="5000" b="1">
                <a:solidFill>
                  <a:schemeClr val="dk1"/>
                </a:solidFill>
                <a:latin typeface="Outfit"/>
                <a:sym typeface="Outfit"/>
              </a:rPr>
              <a:t>g</a:t>
            </a:r>
            <a:endParaRPr lang="en-GB"/>
          </a:p>
        </p:txBody>
      </p:sp>
      <p:grpSp>
        <p:nvGrpSpPr>
          <p:cNvPr id="432" name="Google Shape;432;p40"/>
          <p:cNvGrpSpPr/>
          <p:nvPr/>
        </p:nvGrpSpPr>
        <p:grpSpPr>
          <a:xfrm>
            <a:off x="5394966" y="-197516"/>
            <a:ext cx="4218588" cy="6000578"/>
            <a:chOff x="5104880" y="-153372"/>
            <a:chExt cx="4218588" cy="6000578"/>
          </a:xfrm>
        </p:grpSpPr>
        <p:sp>
          <p:nvSpPr>
            <p:cNvPr id="433" name="Google Shape;433;p40"/>
            <p:cNvSpPr/>
            <p:nvPr/>
          </p:nvSpPr>
          <p:spPr>
            <a:xfrm>
              <a:off x="7074911" y="25473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7026089" y="-1533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6606684" y="3184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6138958" y="13708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5732458" y="8745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7480889" y="98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7074904" y="207505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7962441" y="140407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 rot="10800000" flipH="1">
              <a:off x="6036087" y="31249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 rot="10800000" flipH="1">
              <a:off x="6355205" y="41020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 rot="10800000" flipH="1">
              <a:off x="5732459" y="48790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0"/>
            <p:cNvSpPr/>
            <p:nvPr/>
          </p:nvSpPr>
          <p:spPr>
            <a:xfrm rot="10800000" flipH="1">
              <a:off x="6683197" y="351549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0"/>
            <p:cNvSpPr/>
            <p:nvPr/>
          </p:nvSpPr>
          <p:spPr>
            <a:xfrm rot="10800000" flipH="1">
              <a:off x="5104880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8484758" y="243811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8038260" y="29212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0"/>
            <p:cNvSpPr/>
            <p:nvPr/>
          </p:nvSpPr>
          <p:spPr>
            <a:xfrm rot="10800000" flipH="1">
              <a:off x="7853362" y="396220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0"/>
            <p:cNvSpPr/>
            <p:nvPr/>
          </p:nvSpPr>
          <p:spPr>
            <a:xfrm rot="10800000" flipH="1">
              <a:off x="8261505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41CE187D-FA2A-08C2-11EE-4E067883E900}"/>
              </a:ext>
            </a:extLst>
          </p:cNvPr>
          <p:cNvSpPr txBox="1"/>
          <p:nvPr/>
        </p:nvSpPr>
        <p:spPr>
          <a:xfrm>
            <a:off x="342849" y="1309379"/>
            <a:ext cx="27735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dk1"/>
              </a:buClr>
              <a:buSzPts val="3600"/>
            </a:pPr>
            <a:r>
              <a:rPr lang="en" altLang="zh-CN" sz="5000" b="1">
                <a:solidFill>
                  <a:schemeClr val="dk1"/>
                </a:solidFill>
                <a:latin typeface="Outfit"/>
                <a:sym typeface="Outfit"/>
              </a:rPr>
              <a:t>Phase 1</a:t>
            </a:r>
            <a:endParaRPr lang="zh-CN" altLang="en-US" sz="5000" b="1">
              <a:solidFill>
                <a:schemeClr val="dk1"/>
              </a:solidFill>
              <a:latin typeface="Outfit"/>
              <a:sym typeface="Outfi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0"/>
          <p:cNvSpPr txBox="1">
            <a:spLocks noGrp="1"/>
          </p:cNvSpPr>
          <p:nvPr>
            <p:ph type="title"/>
          </p:nvPr>
        </p:nvSpPr>
        <p:spPr>
          <a:xfrm>
            <a:off x="342849" y="2259580"/>
            <a:ext cx="7831685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zh-CN"/>
              <a:t>Modelling</a:t>
            </a:r>
            <a:endParaRPr lang="en-GB"/>
          </a:p>
        </p:txBody>
      </p:sp>
      <p:grpSp>
        <p:nvGrpSpPr>
          <p:cNvPr id="432" name="Google Shape;432;p40"/>
          <p:cNvGrpSpPr/>
          <p:nvPr/>
        </p:nvGrpSpPr>
        <p:grpSpPr>
          <a:xfrm>
            <a:off x="5394966" y="-197516"/>
            <a:ext cx="4218588" cy="6000577"/>
            <a:chOff x="5104880" y="-153372"/>
            <a:chExt cx="4218588" cy="6000577"/>
          </a:xfrm>
        </p:grpSpPr>
        <p:sp>
          <p:nvSpPr>
            <p:cNvPr id="433" name="Google Shape;433;p40"/>
            <p:cNvSpPr/>
            <p:nvPr/>
          </p:nvSpPr>
          <p:spPr>
            <a:xfrm>
              <a:off x="7074911" y="25473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7026089" y="-1533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6606684" y="3184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6138958" y="13708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5732458" y="8745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7480889" y="98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7074904" y="207505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7962441" y="140407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 rot="10800000" flipH="1">
              <a:off x="6036087" y="31249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 rot="10800000" flipH="1">
              <a:off x="6355205" y="41020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 rot="10800000" flipH="1">
              <a:off x="5732459" y="48790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0"/>
            <p:cNvSpPr/>
            <p:nvPr/>
          </p:nvSpPr>
          <p:spPr>
            <a:xfrm rot="10800000" flipH="1">
              <a:off x="6683197" y="351549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0"/>
            <p:cNvSpPr/>
            <p:nvPr/>
          </p:nvSpPr>
          <p:spPr>
            <a:xfrm rot="10800000" flipH="1">
              <a:off x="5104880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8484758" y="243811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8038260" y="29212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0"/>
            <p:cNvSpPr/>
            <p:nvPr/>
          </p:nvSpPr>
          <p:spPr>
            <a:xfrm rot="10800000" flipH="1">
              <a:off x="7853362" y="396220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0"/>
            <p:cNvSpPr/>
            <p:nvPr/>
          </p:nvSpPr>
          <p:spPr>
            <a:xfrm rot="10800000" flipH="1">
              <a:off x="8261505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41CE187D-FA2A-08C2-11EE-4E067883E900}"/>
              </a:ext>
            </a:extLst>
          </p:cNvPr>
          <p:cNvSpPr txBox="1"/>
          <p:nvPr/>
        </p:nvSpPr>
        <p:spPr>
          <a:xfrm>
            <a:off x="342849" y="1309379"/>
            <a:ext cx="27735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dk1"/>
              </a:buClr>
              <a:buSzPts val="3600"/>
            </a:pPr>
            <a:r>
              <a:rPr lang="en" altLang="zh-CN" sz="5000" b="1">
                <a:solidFill>
                  <a:schemeClr val="dk1"/>
                </a:solidFill>
                <a:latin typeface="Outfit"/>
                <a:sym typeface="Outfit"/>
              </a:rPr>
              <a:t>Phase 4</a:t>
            </a:r>
            <a:endParaRPr lang="zh-CN" altLang="en-US" sz="5000" b="1">
              <a:solidFill>
                <a:schemeClr val="dk1"/>
              </a:solidFill>
              <a:latin typeface="Outfit"/>
              <a:sym typeface="Outfit"/>
            </a:endParaRPr>
          </a:p>
        </p:txBody>
      </p:sp>
    </p:spTree>
    <p:extLst>
      <p:ext uri="{BB962C8B-B14F-4D97-AF65-F5344CB8AC3E}">
        <p14:creationId xmlns:p14="http://schemas.microsoft.com/office/powerpoint/2010/main" val="2047132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487;p43">
            <a:extLst>
              <a:ext uri="{FF2B5EF4-FFF2-40B4-BE49-F238E27FC236}">
                <a16:creationId xmlns:a16="http://schemas.microsoft.com/office/drawing/2014/main" id="{51283620-88C4-5847-E0B1-EF5B8075F93C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r>
              <a:rPr lang="en"/>
              <a:t>Phase 4: Modelling 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44629E-CBD4-63F4-BA3E-6AAC3DB81FFD}"/>
              </a:ext>
            </a:extLst>
          </p:cNvPr>
          <p:cNvSpPr txBox="1"/>
          <p:nvPr/>
        </p:nvSpPr>
        <p:spPr>
          <a:xfrm>
            <a:off x="720000" y="1434367"/>
            <a:ext cx="4607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tx1">
                    <a:lumMod val="75000"/>
                  </a:schemeClr>
                </a:solidFill>
                <a:latin typeface="Outfit" panose="020B0604020202020204" charset="0"/>
              </a:rPr>
              <a:t>To predict total vaccination: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4D9388-E768-DF7A-CC43-CE78EAEA0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24" y="2032127"/>
            <a:ext cx="7939951" cy="176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3014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487;p43">
            <a:extLst>
              <a:ext uri="{FF2B5EF4-FFF2-40B4-BE49-F238E27FC236}">
                <a16:creationId xmlns:a16="http://schemas.microsoft.com/office/drawing/2014/main" id="{51283620-88C4-5847-E0B1-EF5B8075F93C}"/>
              </a:ext>
            </a:extLst>
          </p:cNvPr>
          <p:cNvSpPr txBox="1">
            <a:spLocks/>
          </p:cNvSpPr>
          <p:nvPr/>
        </p:nvSpPr>
        <p:spPr>
          <a:xfrm>
            <a:off x="720000" y="39097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r>
              <a:rPr lang="en"/>
              <a:t>Phase 4: Modelling 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0EAACB-BC94-88CC-747F-B19AA7E781A3}"/>
              </a:ext>
            </a:extLst>
          </p:cNvPr>
          <p:cNvSpPr txBox="1"/>
          <p:nvPr/>
        </p:nvSpPr>
        <p:spPr>
          <a:xfrm>
            <a:off x="720000" y="1434367"/>
            <a:ext cx="6288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tx1">
                    <a:lumMod val="75000"/>
                  </a:schemeClr>
                </a:solidFill>
                <a:latin typeface="Outfit" panose="020B0604020202020204" charset="0"/>
              </a:rPr>
              <a:t>To predict confirmed Covid cases and death cases: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D76278-0173-3FF8-C0CC-1D276950D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967138"/>
            <a:ext cx="7893844" cy="172434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0"/>
          <p:cNvSpPr txBox="1">
            <a:spLocks noGrp="1"/>
          </p:cNvSpPr>
          <p:nvPr>
            <p:ph type="title"/>
          </p:nvPr>
        </p:nvSpPr>
        <p:spPr>
          <a:xfrm>
            <a:off x="342849" y="2259580"/>
            <a:ext cx="7831685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zh-CN"/>
              <a:t>Evaluation</a:t>
            </a:r>
            <a:endParaRPr lang="en-GB"/>
          </a:p>
        </p:txBody>
      </p:sp>
      <p:grpSp>
        <p:nvGrpSpPr>
          <p:cNvPr id="432" name="Google Shape;432;p40"/>
          <p:cNvGrpSpPr/>
          <p:nvPr/>
        </p:nvGrpSpPr>
        <p:grpSpPr>
          <a:xfrm>
            <a:off x="5394966" y="-197516"/>
            <a:ext cx="4218588" cy="6000577"/>
            <a:chOff x="5104880" y="-153372"/>
            <a:chExt cx="4218588" cy="6000577"/>
          </a:xfrm>
        </p:grpSpPr>
        <p:sp>
          <p:nvSpPr>
            <p:cNvPr id="433" name="Google Shape;433;p40"/>
            <p:cNvSpPr/>
            <p:nvPr/>
          </p:nvSpPr>
          <p:spPr>
            <a:xfrm>
              <a:off x="7074911" y="25473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7026089" y="-1533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6606684" y="3184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6138958" y="13708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5732458" y="8745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7480889" y="98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7074904" y="207505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7962441" y="140407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 rot="10800000" flipH="1">
              <a:off x="6036087" y="31249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 rot="10800000" flipH="1">
              <a:off x="6355205" y="41020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 rot="10800000" flipH="1">
              <a:off x="5732459" y="48790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0"/>
            <p:cNvSpPr/>
            <p:nvPr/>
          </p:nvSpPr>
          <p:spPr>
            <a:xfrm rot="10800000" flipH="1">
              <a:off x="6683197" y="351549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0"/>
            <p:cNvSpPr/>
            <p:nvPr/>
          </p:nvSpPr>
          <p:spPr>
            <a:xfrm rot="10800000" flipH="1">
              <a:off x="5104880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8484758" y="243811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8038260" y="29212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0"/>
            <p:cNvSpPr/>
            <p:nvPr/>
          </p:nvSpPr>
          <p:spPr>
            <a:xfrm rot="10800000" flipH="1">
              <a:off x="7853362" y="396220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0"/>
            <p:cNvSpPr/>
            <p:nvPr/>
          </p:nvSpPr>
          <p:spPr>
            <a:xfrm rot="10800000" flipH="1">
              <a:off x="8261505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41CE187D-FA2A-08C2-11EE-4E067883E900}"/>
              </a:ext>
            </a:extLst>
          </p:cNvPr>
          <p:cNvSpPr txBox="1"/>
          <p:nvPr/>
        </p:nvSpPr>
        <p:spPr>
          <a:xfrm>
            <a:off x="342849" y="1309379"/>
            <a:ext cx="27735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dk1"/>
              </a:buClr>
              <a:buSzPts val="3600"/>
            </a:pPr>
            <a:r>
              <a:rPr lang="en" altLang="zh-CN" sz="5000" b="1">
                <a:solidFill>
                  <a:schemeClr val="dk1"/>
                </a:solidFill>
                <a:latin typeface="Outfit"/>
                <a:sym typeface="Outfit"/>
              </a:rPr>
              <a:t>Phase 5</a:t>
            </a:r>
            <a:endParaRPr lang="zh-CN" altLang="en-US" sz="5000" b="1">
              <a:solidFill>
                <a:schemeClr val="dk1"/>
              </a:solidFill>
              <a:latin typeface="Outfit"/>
              <a:sym typeface="Outfit"/>
            </a:endParaRPr>
          </a:p>
        </p:txBody>
      </p:sp>
    </p:spTree>
    <p:extLst>
      <p:ext uri="{BB962C8B-B14F-4D97-AF65-F5344CB8AC3E}">
        <p14:creationId xmlns:p14="http://schemas.microsoft.com/office/powerpoint/2010/main" val="2444841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50"/>
          <p:cNvSpPr txBox="1">
            <a:spLocks noGrp="1"/>
          </p:cNvSpPr>
          <p:nvPr>
            <p:ph type="subTitle" idx="1"/>
          </p:nvPr>
        </p:nvSpPr>
        <p:spPr>
          <a:xfrm>
            <a:off x="720000" y="1239236"/>
            <a:ext cx="7449889" cy="31092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b="1">
                <a:solidFill>
                  <a:srgbClr val="000000"/>
                </a:solidFill>
              </a:rPr>
              <a:t>Relevance to Objectives</a:t>
            </a:r>
          </a:p>
          <a:p>
            <a:pPr marL="285750" indent="-285750">
              <a:lnSpc>
                <a:spcPct val="114999"/>
              </a:lnSpc>
              <a:buFont typeface="Calibri"/>
              <a:buChar char="-"/>
            </a:pPr>
            <a:r>
              <a:rPr lang="en-US" altLang="zh-CN">
                <a:solidFill>
                  <a:srgbClr val="000000"/>
                </a:solidFill>
              </a:rPr>
              <a:t>Evaluate the accuracy and reliability of the data sources, </a:t>
            </a:r>
            <a:r>
              <a:rPr lang="en-US">
                <a:solidFill>
                  <a:srgbClr val="242424"/>
                </a:solidFill>
              </a:rPr>
              <a:t>ensure that the analysis produces credible and trustworthy results that can be used for decision-making.</a:t>
            </a:r>
            <a:br>
              <a:rPr lang="en-US"/>
            </a:br>
            <a:endParaRPr lang="en-US">
              <a:solidFill>
                <a:srgbClr val="242424"/>
              </a:solidFill>
            </a:endParaRPr>
          </a:p>
          <a:p>
            <a:pPr marL="0" indent="0">
              <a:lnSpc>
                <a:spcPct val="114999"/>
              </a:lnSpc>
            </a:pPr>
            <a:r>
              <a:rPr lang="en-US" b="1">
                <a:solidFill>
                  <a:srgbClr val="242424"/>
                </a:solidFill>
              </a:rPr>
              <a:t>Comprehensiveness and Depth</a:t>
            </a:r>
            <a:endParaRPr lang="en-US" b="1">
              <a:solidFill>
                <a:srgbClr val="000000"/>
              </a:solidFill>
            </a:endParaRPr>
          </a:p>
          <a:p>
            <a:pPr marL="285750" indent="-285750">
              <a:lnSpc>
                <a:spcPct val="114999"/>
              </a:lnSpc>
              <a:buFont typeface="Calibri"/>
              <a:buChar char="-"/>
            </a:pPr>
            <a:r>
              <a:rPr lang="en-US">
                <a:solidFill>
                  <a:srgbClr val="000000"/>
                </a:solidFill>
              </a:rPr>
              <a:t>Assess the comprehensiveness and depth of the analysis in covering relevant aspects of Covid-19 vaccination, such as vaccination rates, coverage, distribution, effectiveness, and impact.</a:t>
            </a:r>
          </a:p>
          <a:p>
            <a:pPr marL="285750" indent="-285750">
              <a:lnSpc>
                <a:spcPct val="114999"/>
              </a:lnSpc>
              <a:buFont typeface="Calibri"/>
              <a:buChar char="-"/>
            </a:pPr>
            <a:endParaRPr lang="en-US">
              <a:solidFill>
                <a:srgbClr val="000000"/>
              </a:solidFill>
            </a:endParaRPr>
          </a:p>
          <a:p>
            <a:pPr marL="0" indent="0">
              <a:lnSpc>
                <a:spcPct val="114999"/>
              </a:lnSpc>
              <a:buFont typeface="Calibri"/>
            </a:pPr>
            <a:r>
              <a:rPr lang="en-US" b="1">
                <a:solidFill>
                  <a:srgbClr val="000000"/>
                </a:solidFill>
              </a:rPr>
              <a:t>Stakeholder Engagement</a:t>
            </a:r>
          </a:p>
          <a:p>
            <a:pPr marL="285750" indent="-285750">
              <a:lnSpc>
                <a:spcPct val="114999"/>
              </a:lnSpc>
              <a:buFont typeface="Calibri"/>
              <a:buChar char="-"/>
            </a:pPr>
            <a:r>
              <a:rPr lang="en-US">
                <a:solidFill>
                  <a:srgbClr val="000000"/>
                </a:solidFill>
              </a:rPr>
              <a:t>Consider the extent to which stakeholders are engaged in the analysis process and whether their perspectives, needs, and feedback are incorporated into the analysis.</a:t>
            </a:r>
          </a:p>
        </p:txBody>
      </p:sp>
      <p:sp>
        <p:nvSpPr>
          <p:cNvPr id="7" name="Google Shape;487;p43">
            <a:extLst>
              <a:ext uri="{FF2B5EF4-FFF2-40B4-BE49-F238E27FC236}">
                <a16:creationId xmlns:a16="http://schemas.microsoft.com/office/drawing/2014/main" id="{51283620-88C4-5847-E0B1-EF5B8075F93C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r>
              <a:rPr lang="en"/>
              <a:t>Phase 5: Evaluation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83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3"/>
          <p:cNvSpPr txBox="1">
            <a:spLocks noGrp="1"/>
          </p:cNvSpPr>
          <p:nvPr>
            <p:ph type="subTitle" idx="1"/>
          </p:nvPr>
        </p:nvSpPr>
        <p:spPr>
          <a:xfrm>
            <a:off x="4821081" y="2782975"/>
            <a:ext cx="2927612" cy="11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/>
              <a:t>We selected five metrics to analyze: accuracy, precision, recall, F1-Score, and AUC </a:t>
            </a:r>
            <a:endParaRPr lang="en-GB"/>
          </a:p>
        </p:txBody>
      </p:sp>
      <p:sp>
        <p:nvSpPr>
          <p:cNvPr id="489" name="Google Shape;489;p43"/>
          <p:cNvSpPr txBox="1">
            <a:spLocks noGrp="1"/>
          </p:cNvSpPr>
          <p:nvPr>
            <p:ph type="subTitle" idx="2"/>
          </p:nvPr>
        </p:nvSpPr>
        <p:spPr>
          <a:xfrm>
            <a:off x="1478950" y="2782975"/>
            <a:ext cx="2844000" cy="11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established a partition ratio of 70% for training and 30% for testing</a:t>
            </a:r>
            <a:endParaRPr lang="en-GB"/>
          </a:p>
        </p:txBody>
      </p:sp>
      <p:sp>
        <p:nvSpPr>
          <p:cNvPr id="490" name="Google Shape;490;p43"/>
          <p:cNvSpPr txBox="1">
            <a:spLocks noGrp="1"/>
          </p:cNvSpPr>
          <p:nvPr>
            <p:ph type="subTitle" idx="3"/>
          </p:nvPr>
        </p:nvSpPr>
        <p:spPr>
          <a:xfrm>
            <a:off x="1478950" y="2370625"/>
            <a:ext cx="2844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</a:t>
            </a:r>
          </a:p>
        </p:txBody>
      </p:sp>
      <p:sp>
        <p:nvSpPr>
          <p:cNvPr id="491" name="Google Shape;491;p43"/>
          <p:cNvSpPr txBox="1">
            <a:spLocks noGrp="1"/>
          </p:cNvSpPr>
          <p:nvPr>
            <p:ph type="subTitle" idx="4"/>
          </p:nvPr>
        </p:nvSpPr>
        <p:spPr>
          <a:xfrm>
            <a:off x="4821091" y="2370625"/>
            <a:ext cx="2844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Metrics</a:t>
            </a:r>
          </a:p>
        </p:txBody>
      </p:sp>
      <p:grpSp>
        <p:nvGrpSpPr>
          <p:cNvPr id="492" name="Google Shape;492;p43"/>
          <p:cNvGrpSpPr/>
          <p:nvPr/>
        </p:nvGrpSpPr>
        <p:grpSpPr>
          <a:xfrm>
            <a:off x="2740477" y="1788585"/>
            <a:ext cx="320943" cy="392133"/>
            <a:chOff x="1343025" y="1333902"/>
            <a:chExt cx="320943" cy="392133"/>
          </a:xfrm>
        </p:grpSpPr>
        <p:sp>
          <p:nvSpPr>
            <p:cNvPr id="493" name="Google Shape;493;p43"/>
            <p:cNvSpPr/>
            <p:nvPr/>
          </p:nvSpPr>
          <p:spPr>
            <a:xfrm>
              <a:off x="1422961" y="1389769"/>
              <a:ext cx="161048" cy="161025"/>
            </a:xfrm>
            <a:custGeom>
              <a:avLst/>
              <a:gdLst/>
              <a:ahLst/>
              <a:cxnLst/>
              <a:rect l="l" t="t" r="r" b="b"/>
              <a:pathLst>
                <a:path w="7126" h="7125" extrusionOk="0">
                  <a:moveTo>
                    <a:pt x="4072" y="1115"/>
                  </a:moveTo>
                  <a:lnTo>
                    <a:pt x="4411" y="1212"/>
                  </a:lnTo>
                  <a:lnTo>
                    <a:pt x="4751" y="1357"/>
                  </a:lnTo>
                  <a:lnTo>
                    <a:pt x="5041" y="1551"/>
                  </a:lnTo>
                  <a:lnTo>
                    <a:pt x="5332" y="1793"/>
                  </a:lnTo>
                  <a:lnTo>
                    <a:pt x="5574" y="2084"/>
                  </a:lnTo>
                  <a:lnTo>
                    <a:pt x="5768" y="2375"/>
                  </a:lnTo>
                  <a:lnTo>
                    <a:pt x="5914" y="2714"/>
                  </a:lnTo>
                  <a:lnTo>
                    <a:pt x="6059" y="3053"/>
                  </a:lnTo>
                  <a:lnTo>
                    <a:pt x="4993" y="3053"/>
                  </a:lnTo>
                  <a:lnTo>
                    <a:pt x="4847" y="2763"/>
                  </a:lnTo>
                  <a:lnTo>
                    <a:pt x="4605" y="2520"/>
                  </a:lnTo>
                  <a:lnTo>
                    <a:pt x="4363" y="2278"/>
                  </a:lnTo>
                  <a:lnTo>
                    <a:pt x="4072" y="2133"/>
                  </a:lnTo>
                  <a:lnTo>
                    <a:pt x="4072" y="1115"/>
                  </a:lnTo>
                  <a:close/>
                  <a:moveTo>
                    <a:pt x="3539" y="3053"/>
                  </a:moveTo>
                  <a:lnTo>
                    <a:pt x="3733" y="3102"/>
                  </a:lnTo>
                  <a:lnTo>
                    <a:pt x="3927" y="3199"/>
                  </a:lnTo>
                  <a:lnTo>
                    <a:pt x="4024" y="3393"/>
                  </a:lnTo>
                  <a:lnTo>
                    <a:pt x="4072" y="3587"/>
                  </a:lnTo>
                  <a:lnTo>
                    <a:pt x="4024" y="3780"/>
                  </a:lnTo>
                  <a:lnTo>
                    <a:pt x="3927" y="3926"/>
                  </a:lnTo>
                  <a:lnTo>
                    <a:pt x="3733" y="4071"/>
                  </a:lnTo>
                  <a:lnTo>
                    <a:pt x="3345" y="4071"/>
                  </a:lnTo>
                  <a:lnTo>
                    <a:pt x="3200" y="3926"/>
                  </a:lnTo>
                  <a:lnTo>
                    <a:pt x="3054" y="3780"/>
                  </a:lnTo>
                  <a:lnTo>
                    <a:pt x="3054" y="3587"/>
                  </a:lnTo>
                  <a:lnTo>
                    <a:pt x="3054" y="3393"/>
                  </a:lnTo>
                  <a:lnTo>
                    <a:pt x="3200" y="3199"/>
                  </a:lnTo>
                  <a:lnTo>
                    <a:pt x="3345" y="3102"/>
                  </a:lnTo>
                  <a:lnTo>
                    <a:pt x="3539" y="3053"/>
                  </a:lnTo>
                  <a:close/>
                  <a:moveTo>
                    <a:pt x="3054" y="1115"/>
                  </a:moveTo>
                  <a:lnTo>
                    <a:pt x="3054" y="2133"/>
                  </a:lnTo>
                  <a:lnTo>
                    <a:pt x="2812" y="2230"/>
                  </a:lnTo>
                  <a:lnTo>
                    <a:pt x="2618" y="2375"/>
                  </a:lnTo>
                  <a:lnTo>
                    <a:pt x="2473" y="2520"/>
                  </a:lnTo>
                  <a:lnTo>
                    <a:pt x="2327" y="2714"/>
                  </a:lnTo>
                  <a:lnTo>
                    <a:pt x="2182" y="2908"/>
                  </a:lnTo>
                  <a:lnTo>
                    <a:pt x="2085" y="3102"/>
                  </a:lnTo>
                  <a:lnTo>
                    <a:pt x="2036" y="3344"/>
                  </a:lnTo>
                  <a:lnTo>
                    <a:pt x="2036" y="3587"/>
                  </a:lnTo>
                  <a:lnTo>
                    <a:pt x="2085" y="3926"/>
                  </a:lnTo>
                  <a:lnTo>
                    <a:pt x="2182" y="4217"/>
                  </a:lnTo>
                  <a:lnTo>
                    <a:pt x="1406" y="4992"/>
                  </a:lnTo>
                  <a:lnTo>
                    <a:pt x="1261" y="4653"/>
                  </a:lnTo>
                  <a:lnTo>
                    <a:pt x="1116" y="4314"/>
                  </a:lnTo>
                  <a:lnTo>
                    <a:pt x="1019" y="3974"/>
                  </a:lnTo>
                  <a:lnTo>
                    <a:pt x="1019" y="3587"/>
                  </a:lnTo>
                  <a:lnTo>
                    <a:pt x="1067" y="3150"/>
                  </a:lnTo>
                  <a:lnTo>
                    <a:pt x="1164" y="2714"/>
                  </a:lnTo>
                  <a:lnTo>
                    <a:pt x="1358" y="2326"/>
                  </a:lnTo>
                  <a:lnTo>
                    <a:pt x="1600" y="1987"/>
                  </a:lnTo>
                  <a:lnTo>
                    <a:pt x="1891" y="1648"/>
                  </a:lnTo>
                  <a:lnTo>
                    <a:pt x="2230" y="1406"/>
                  </a:lnTo>
                  <a:lnTo>
                    <a:pt x="2618" y="1212"/>
                  </a:lnTo>
                  <a:lnTo>
                    <a:pt x="3054" y="1115"/>
                  </a:lnTo>
                  <a:close/>
                  <a:moveTo>
                    <a:pt x="6059" y="4071"/>
                  </a:moveTo>
                  <a:lnTo>
                    <a:pt x="5914" y="4507"/>
                  </a:lnTo>
                  <a:lnTo>
                    <a:pt x="5720" y="4895"/>
                  </a:lnTo>
                  <a:lnTo>
                    <a:pt x="5478" y="5234"/>
                  </a:lnTo>
                  <a:lnTo>
                    <a:pt x="5138" y="5525"/>
                  </a:lnTo>
                  <a:lnTo>
                    <a:pt x="4799" y="5767"/>
                  </a:lnTo>
                  <a:lnTo>
                    <a:pt x="4411" y="5961"/>
                  </a:lnTo>
                  <a:lnTo>
                    <a:pt x="3975" y="6058"/>
                  </a:lnTo>
                  <a:lnTo>
                    <a:pt x="3539" y="6107"/>
                  </a:lnTo>
                  <a:lnTo>
                    <a:pt x="3151" y="6107"/>
                  </a:lnTo>
                  <a:lnTo>
                    <a:pt x="2812" y="6010"/>
                  </a:lnTo>
                  <a:lnTo>
                    <a:pt x="2473" y="5864"/>
                  </a:lnTo>
                  <a:lnTo>
                    <a:pt x="2133" y="5719"/>
                  </a:lnTo>
                  <a:lnTo>
                    <a:pt x="2909" y="4944"/>
                  </a:lnTo>
                  <a:lnTo>
                    <a:pt x="3200" y="5089"/>
                  </a:lnTo>
                  <a:lnTo>
                    <a:pt x="3781" y="5089"/>
                  </a:lnTo>
                  <a:lnTo>
                    <a:pt x="4024" y="5041"/>
                  </a:lnTo>
                  <a:lnTo>
                    <a:pt x="4217" y="4944"/>
                  </a:lnTo>
                  <a:lnTo>
                    <a:pt x="4411" y="4798"/>
                  </a:lnTo>
                  <a:lnTo>
                    <a:pt x="4605" y="4653"/>
                  </a:lnTo>
                  <a:lnTo>
                    <a:pt x="4751" y="4507"/>
                  </a:lnTo>
                  <a:lnTo>
                    <a:pt x="4896" y="4314"/>
                  </a:lnTo>
                  <a:lnTo>
                    <a:pt x="4993" y="4071"/>
                  </a:lnTo>
                  <a:close/>
                  <a:moveTo>
                    <a:pt x="3539" y="0"/>
                  </a:moveTo>
                  <a:lnTo>
                    <a:pt x="3200" y="49"/>
                  </a:lnTo>
                  <a:lnTo>
                    <a:pt x="2812" y="97"/>
                  </a:lnTo>
                  <a:lnTo>
                    <a:pt x="2473" y="194"/>
                  </a:lnTo>
                  <a:lnTo>
                    <a:pt x="2182" y="291"/>
                  </a:lnTo>
                  <a:lnTo>
                    <a:pt x="1843" y="436"/>
                  </a:lnTo>
                  <a:lnTo>
                    <a:pt x="1552" y="630"/>
                  </a:lnTo>
                  <a:lnTo>
                    <a:pt x="1310" y="824"/>
                  </a:lnTo>
                  <a:lnTo>
                    <a:pt x="1019" y="1066"/>
                  </a:lnTo>
                  <a:lnTo>
                    <a:pt x="825" y="1309"/>
                  </a:lnTo>
                  <a:lnTo>
                    <a:pt x="583" y="1600"/>
                  </a:lnTo>
                  <a:lnTo>
                    <a:pt x="437" y="1890"/>
                  </a:lnTo>
                  <a:lnTo>
                    <a:pt x="292" y="2181"/>
                  </a:lnTo>
                  <a:lnTo>
                    <a:pt x="146" y="2520"/>
                  </a:lnTo>
                  <a:lnTo>
                    <a:pt x="49" y="2860"/>
                  </a:lnTo>
                  <a:lnTo>
                    <a:pt x="1" y="3199"/>
                  </a:lnTo>
                  <a:lnTo>
                    <a:pt x="1" y="3587"/>
                  </a:lnTo>
                  <a:lnTo>
                    <a:pt x="1" y="3926"/>
                  </a:lnTo>
                  <a:lnTo>
                    <a:pt x="49" y="4314"/>
                  </a:lnTo>
                  <a:lnTo>
                    <a:pt x="146" y="4653"/>
                  </a:lnTo>
                  <a:lnTo>
                    <a:pt x="292" y="4944"/>
                  </a:lnTo>
                  <a:lnTo>
                    <a:pt x="437" y="5283"/>
                  </a:lnTo>
                  <a:lnTo>
                    <a:pt x="583" y="5574"/>
                  </a:lnTo>
                  <a:lnTo>
                    <a:pt x="825" y="5864"/>
                  </a:lnTo>
                  <a:lnTo>
                    <a:pt x="1019" y="6107"/>
                  </a:lnTo>
                  <a:lnTo>
                    <a:pt x="1310" y="6301"/>
                  </a:lnTo>
                  <a:lnTo>
                    <a:pt x="1552" y="6543"/>
                  </a:lnTo>
                  <a:lnTo>
                    <a:pt x="1843" y="6688"/>
                  </a:lnTo>
                  <a:lnTo>
                    <a:pt x="2182" y="6834"/>
                  </a:lnTo>
                  <a:lnTo>
                    <a:pt x="2473" y="6979"/>
                  </a:lnTo>
                  <a:lnTo>
                    <a:pt x="2812" y="7076"/>
                  </a:lnTo>
                  <a:lnTo>
                    <a:pt x="3200" y="7124"/>
                  </a:lnTo>
                  <a:lnTo>
                    <a:pt x="3927" y="7124"/>
                  </a:lnTo>
                  <a:lnTo>
                    <a:pt x="4266" y="7076"/>
                  </a:lnTo>
                  <a:lnTo>
                    <a:pt x="4605" y="6979"/>
                  </a:lnTo>
                  <a:lnTo>
                    <a:pt x="4944" y="6834"/>
                  </a:lnTo>
                  <a:lnTo>
                    <a:pt x="5235" y="6688"/>
                  </a:lnTo>
                  <a:lnTo>
                    <a:pt x="5526" y="6543"/>
                  </a:lnTo>
                  <a:lnTo>
                    <a:pt x="5817" y="6301"/>
                  </a:lnTo>
                  <a:lnTo>
                    <a:pt x="6059" y="6107"/>
                  </a:lnTo>
                  <a:lnTo>
                    <a:pt x="6301" y="5864"/>
                  </a:lnTo>
                  <a:lnTo>
                    <a:pt x="6495" y="5574"/>
                  </a:lnTo>
                  <a:lnTo>
                    <a:pt x="6689" y="5283"/>
                  </a:lnTo>
                  <a:lnTo>
                    <a:pt x="6835" y="4944"/>
                  </a:lnTo>
                  <a:lnTo>
                    <a:pt x="6931" y="4653"/>
                  </a:lnTo>
                  <a:lnTo>
                    <a:pt x="7028" y="4314"/>
                  </a:lnTo>
                  <a:lnTo>
                    <a:pt x="7077" y="3926"/>
                  </a:lnTo>
                  <a:lnTo>
                    <a:pt x="7125" y="3587"/>
                  </a:lnTo>
                  <a:lnTo>
                    <a:pt x="7077" y="3199"/>
                  </a:lnTo>
                  <a:lnTo>
                    <a:pt x="7028" y="2860"/>
                  </a:lnTo>
                  <a:lnTo>
                    <a:pt x="6931" y="2520"/>
                  </a:lnTo>
                  <a:lnTo>
                    <a:pt x="6835" y="2181"/>
                  </a:lnTo>
                  <a:lnTo>
                    <a:pt x="6689" y="1890"/>
                  </a:lnTo>
                  <a:lnTo>
                    <a:pt x="6495" y="1600"/>
                  </a:lnTo>
                  <a:lnTo>
                    <a:pt x="6301" y="1309"/>
                  </a:lnTo>
                  <a:lnTo>
                    <a:pt x="6059" y="1066"/>
                  </a:lnTo>
                  <a:lnTo>
                    <a:pt x="5817" y="824"/>
                  </a:lnTo>
                  <a:lnTo>
                    <a:pt x="5526" y="630"/>
                  </a:lnTo>
                  <a:lnTo>
                    <a:pt x="5235" y="436"/>
                  </a:lnTo>
                  <a:lnTo>
                    <a:pt x="4944" y="291"/>
                  </a:lnTo>
                  <a:lnTo>
                    <a:pt x="4605" y="194"/>
                  </a:lnTo>
                  <a:lnTo>
                    <a:pt x="4266" y="97"/>
                  </a:lnTo>
                  <a:lnTo>
                    <a:pt x="3927" y="49"/>
                  </a:lnTo>
                  <a:lnTo>
                    <a:pt x="3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3"/>
            <p:cNvSpPr/>
            <p:nvPr/>
          </p:nvSpPr>
          <p:spPr>
            <a:xfrm>
              <a:off x="1399977" y="1570479"/>
              <a:ext cx="205931" cy="109565"/>
            </a:xfrm>
            <a:custGeom>
              <a:avLst/>
              <a:gdLst/>
              <a:ahLst/>
              <a:cxnLst/>
              <a:rect l="l" t="t" r="r" b="b"/>
              <a:pathLst>
                <a:path w="9112" h="4848" extrusionOk="0">
                  <a:moveTo>
                    <a:pt x="3005" y="1019"/>
                  </a:moveTo>
                  <a:lnTo>
                    <a:pt x="3005" y="3830"/>
                  </a:lnTo>
                  <a:lnTo>
                    <a:pt x="1987" y="3830"/>
                  </a:lnTo>
                  <a:lnTo>
                    <a:pt x="1987" y="1019"/>
                  </a:lnTo>
                  <a:close/>
                  <a:moveTo>
                    <a:pt x="5041" y="2860"/>
                  </a:moveTo>
                  <a:lnTo>
                    <a:pt x="5041" y="3830"/>
                  </a:lnTo>
                  <a:lnTo>
                    <a:pt x="4023" y="3830"/>
                  </a:lnTo>
                  <a:lnTo>
                    <a:pt x="4023" y="2860"/>
                  </a:lnTo>
                  <a:close/>
                  <a:moveTo>
                    <a:pt x="7076" y="1697"/>
                  </a:moveTo>
                  <a:lnTo>
                    <a:pt x="7076" y="3830"/>
                  </a:lnTo>
                  <a:lnTo>
                    <a:pt x="6058" y="3830"/>
                  </a:lnTo>
                  <a:lnTo>
                    <a:pt x="6058" y="1697"/>
                  </a:lnTo>
                  <a:close/>
                  <a:moveTo>
                    <a:pt x="1503" y="1"/>
                  </a:moveTo>
                  <a:lnTo>
                    <a:pt x="1309" y="49"/>
                  </a:lnTo>
                  <a:lnTo>
                    <a:pt x="1163" y="146"/>
                  </a:lnTo>
                  <a:lnTo>
                    <a:pt x="1018" y="340"/>
                  </a:lnTo>
                  <a:lnTo>
                    <a:pt x="969" y="534"/>
                  </a:lnTo>
                  <a:lnTo>
                    <a:pt x="969" y="3830"/>
                  </a:lnTo>
                  <a:lnTo>
                    <a:pt x="533" y="3830"/>
                  </a:lnTo>
                  <a:lnTo>
                    <a:pt x="339" y="3878"/>
                  </a:lnTo>
                  <a:lnTo>
                    <a:pt x="146" y="3975"/>
                  </a:lnTo>
                  <a:lnTo>
                    <a:pt x="49" y="4169"/>
                  </a:lnTo>
                  <a:lnTo>
                    <a:pt x="0" y="4363"/>
                  </a:lnTo>
                  <a:lnTo>
                    <a:pt x="49" y="4557"/>
                  </a:lnTo>
                  <a:lnTo>
                    <a:pt x="146" y="4702"/>
                  </a:lnTo>
                  <a:lnTo>
                    <a:pt x="339" y="4847"/>
                  </a:lnTo>
                  <a:lnTo>
                    <a:pt x="8821" y="4847"/>
                  </a:lnTo>
                  <a:lnTo>
                    <a:pt x="8966" y="4702"/>
                  </a:lnTo>
                  <a:lnTo>
                    <a:pt x="9063" y="4557"/>
                  </a:lnTo>
                  <a:lnTo>
                    <a:pt x="9112" y="4363"/>
                  </a:lnTo>
                  <a:lnTo>
                    <a:pt x="9063" y="4169"/>
                  </a:lnTo>
                  <a:lnTo>
                    <a:pt x="8966" y="3975"/>
                  </a:lnTo>
                  <a:lnTo>
                    <a:pt x="8821" y="3878"/>
                  </a:lnTo>
                  <a:lnTo>
                    <a:pt x="8627" y="3830"/>
                  </a:lnTo>
                  <a:lnTo>
                    <a:pt x="8094" y="3830"/>
                  </a:lnTo>
                  <a:lnTo>
                    <a:pt x="8094" y="1212"/>
                  </a:lnTo>
                  <a:lnTo>
                    <a:pt x="8045" y="1019"/>
                  </a:lnTo>
                  <a:lnTo>
                    <a:pt x="7948" y="825"/>
                  </a:lnTo>
                  <a:lnTo>
                    <a:pt x="7803" y="728"/>
                  </a:lnTo>
                  <a:lnTo>
                    <a:pt x="7609" y="679"/>
                  </a:lnTo>
                  <a:lnTo>
                    <a:pt x="5574" y="679"/>
                  </a:lnTo>
                  <a:lnTo>
                    <a:pt x="5380" y="728"/>
                  </a:lnTo>
                  <a:lnTo>
                    <a:pt x="5186" y="825"/>
                  </a:lnTo>
                  <a:lnTo>
                    <a:pt x="5089" y="1019"/>
                  </a:lnTo>
                  <a:lnTo>
                    <a:pt x="5041" y="1212"/>
                  </a:lnTo>
                  <a:lnTo>
                    <a:pt x="5041" y="1843"/>
                  </a:lnTo>
                  <a:lnTo>
                    <a:pt x="4023" y="1843"/>
                  </a:lnTo>
                  <a:lnTo>
                    <a:pt x="4023" y="534"/>
                  </a:lnTo>
                  <a:lnTo>
                    <a:pt x="3974" y="340"/>
                  </a:lnTo>
                  <a:lnTo>
                    <a:pt x="3877" y="146"/>
                  </a:lnTo>
                  <a:lnTo>
                    <a:pt x="3732" y="49"/>
                  </a:lnTo>
                  <a:lnTo>
                    <a:pt x="35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3"/>
            <p:cNvSpPr/>
            <p:nvPr/>
          </p:nvSpPr>
          <p:spPr>
            <a:xfrm>
              <a:off x="1343025" y="1333902"/>
              <a:ext cx="320943" cy="392133"/>
            </a:xfrm>
            <a:custGeom>
              <a:avLst/>
              <a:gdLst/>
              <a:ahLst/>
              <a:cxnLst/>
              <a:rect l="l" t="t" r="r" b="b"/>
              <a:pathLst>
                <a:path w="14201" h="17351" extrusionOk="0">
                  <a:moveTo>
                    <a:pt x="11680" y="1745"/>
                  </a:moveTo>
                  <a:lnTo>
                    <a:pt x="12456" y="2521"/>
                  </a:lnTo>
                  <a:lnTo>
                    <a:pt x="11680" y="2521"/>
                  </a:lnTo>
                  <a:lnTo>
                    <a:pt x="11680" y="1745"/>
                  </a:lnTo>
                  <a:close/>
                  <a:moveTo>
                    <a:pt x="10662" y="1018"/>
                  </a:moveTo>
                  <a:lnTo>
                    <a:pt x="10662" y="3054"/>
                  </a:lnTo>
                  <a:lnTo>
                    <a:pt x="10711" y="3248"/>
                  </a:lnTo>
                  <a:lnTo>
                    <a:pt x="10808" y="3393"/>
                  </a:lnTo>
                  <a:lnTo>
                    <a:pt x="10953" y="3490"/>
                  </a:lnTo>
                  <a:lnTo>
                    <a:pt x="11147" y="3538"/>
                  </a:lnTo>
                  <a:lnTo>
                    <a:pt x="13182" y="3538"/>
                  </a:lnTo>
                  <a:lnTo>
                    <a:pt x="13182" y="16333"/>
                  </a:lnTo>
                  <a:lnTo>
                    <a:pt x="1018" y="16333"/>
                  </a:lnTo>
                  <a:lnTo>
                    <a:pt x="1018" y="1018"/>
                  </a:lnTo>
                  <a:close/>
                  <a:moveTo>
                    <a:pt x="485" y="0"/>
                  </a:moveTo>
                  <a:lnTo>
                    <a:pt x="291" y="49"/>
                  </a:lnTo>
                  <a:lnTo>
                    <a:pt x="145" y="194"/>
                  </a:lnTo>
                  <a:lnTo>
                    <a:pt x="48" y="340"/>
                  </a:lnTo>
                  <a:lnTo>
                    <a:pt x="0" y="534"/>
                  </a:lnTo>
                  <a:lnTo>
                    <a:pt x="0" y="16866"/>
                  </a:lnTo>
                  <a:lnTo>
                    <a:pt x="48" y="17060"/>
                  </a:lnTo>
                  <a:lnTo>
                    <a:pt x="145" y="17205"/>
                  </a:lnTo>
                  <a:lnTo>
                    <a:pt x="291" y="17302"/>
                  </a:lnTo>
                  <a:lnTo>
                    <a:pt x="485" y="17351"/>
                  </a:lnTo>
                  <a:lnTo>
                    <a:pt x="13667" y="17351"/>
                  </a:lnTo>
                  <a:lnTo>
                    <a:pt x="13861" y="17302"/>
                  </a:lnTo>
                  <a:lnTo>
                    <a:pt x="14006" y="17205"/>
                  </a:lnTo>
                  <a:lnTo>
                    <a:pt x="14152" y="17060"/>
                  </a:lnTo>
                  <a:lnTo>
                    <a:pt x="14200" y="16866"/>
                  </a:lnTo>
                  <a:lnTo>
                    <a:pt x="14200" y="3054"/>
                  </a:lnTo>
                  <a:lnTo>
                    <a:pt x="14200" y="3005"/>
                  </a:lnTo>
                  <a:lnTo>
                    <a:pt x="14152" y="2811"/>
                  </a:lnTo>
                  <a:lnTo>
                    <a:pt x="14006" y="2666"/>
                  </a:lnTo>
                  <a:lnTo>
                    <a:pt x="11535" y="194"/>
                  </a:lnTo>
                  <a:lnTo>
                    <a:pt x="11389" y="49"/>
                  </a:lnTo>
                  <a:lnTo>
                    <a:pt x="11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6" name="Google Shape;496;p43"/>
          <p:cNvGrpSpPr/>
          <p:nvPr/>
        </p:nvGrpSpPr>
        <p:grpSpPr>
          <a:xfrm>
            <a:off x="6047021" y="1788585"/>
            <a:ext cx="392155" cy="392133"/>
            <a:chOff x="3266375" y="1333902"/>
            <a:chExt cx="392155" cy="392133"/>
          </a:xfrm>
        </p:grpSpPr>
        <p:sp>
          <p:nvSpPr>
            <p:cNvPr id="497" name="Google Shape;497;p43"/>
            <p:cNvSpPr/>
            <p:nvPr/>
          </p:nvSpPr>
          <p:spPr>
            <a:xfrm>
              <a:off x="3266375" y="1333902"/>
              <a:ext cx="392155" cy="392133"/>
            </a:xfrm>
            <a:custGeom>
              <a:avLst/>
              <a:gdLst/>
              <a:ahLst/>
              <a:cxnLst/>
              <a:rect l="l" t="t" r="r" b="b"/>
              <a:pathLst>
                <a:path w="17352" h="17351" extrusionOk="0">
                  <a:moveTo>
                    <a:pt x="9888" y="1067"/>
                  </a:moveTo>
                  <a:lnTo>
                    <a:pt x="9888" y="6689"/>
                  </a:lnTo>
                  <a:lnTo>
                    <a:pt x="8288" y="8336"/>
                  </a:lnTo>
                  <a:lnTo>
                    <a:pt x="7804" y="8046"/>
                  </a:lnTo>
                  <a:lnTo>
                    <a:pt x="7270" y="7803"/>
                  </a:lnTo>
                  <a:lnTo>
                    <a:pt x="6737" y="7658"/>
                  </a:lnTo>
                  <a:lnTo>
                    <a:pt x="6204" y="7609"/>
                  </a:lnTo>
                  <a:lnTo>
                    <a:pt x="5768" y="7609"/>
                  </a:lnTo>
                  <a:lnTo>
                    <a:pt x="5380" y="7658"/>
                  </a:lnTo>
                  <a:lnTo>
                    <a:pt x="4993" y="7755"/>
                  </a:lnTo>
                  <a:lnTo>
                    <a:pt x="4605" y="7900"/>
                  </a:lnTo>
                  <a:lnTo>
                    <a:pt x="4508" y="7416"/>
                  </a:lnTo>
                  <a:lnTo>
                    <a:pt x="4508" y="6931"/>
                  </a:lnTo>
                  <a:lnTo>
                    <a:pt x="4508" y="6349"/>
                  </a:lnTo>
                  <a:lnTo>
                    <a:pt x="4605" y="5768"/>
                  </a:lnTo>
                  <a:lnTo>
                    <a:pt x="4750" y="5235"/>
                  </a:lnTo>
                  <a:lnTo>
                    <a:pt x="4944" y="4702"/>
                  </a:lnTo>
                  <a:lnTo>
                    <a:pt x="5186" y="4168"/>
                  </a:lnTo>
                  <a:lnTo>
                    <a:pt x="5477" y="3684"/>
                  </a:lnTo>
                  <a:lnTo>
                    <a:pt x="5816" y="3199"/>
                  </a:lnTo>
                  <a:lnTo>
                    <a:pt x="6253" y="2763"/>
                  </a:lnTo>
                  <a:lnTo>
                    <a:pt x="6592" y="2424"/>
                  </a:lnTo>
                  <a:lnTo>
                    <a:pt x="7028" y="2084"/>
                  </a:lnTo>
                  <a:lnTo>
                    <a:pt x="7464" y="1794"/>
                  </a:lnTo>
                  <a:lnTo>
                    <a:pt x="7900" y="1600"/>
                  </a:lnTo>
                  <a:lnTo>
                    <a:pt x="8385" y="1406"/>
                  </a:lnTo>
                  <a:lnTo>
                    <a:pt x="8870" y="1212"/>
                  </a:lnTo>
                  <a:lnTo>
                    <a:pt x="9354" y="1115"/>
                  </a:lnTo>
                  <a:lnTo>
                    <a:pt x="9888" y="1067"/>
                  </a:lnTo>
                  <a:close/>
                  <a:moveTo>
                    <a:pt x="16285" y="7464"/>
                  </a:moveTo>
                  <a:lnTo>
                    <a:pt x="16236" y="7997"/>
                  </a:lnTo>
                  <a:lnTo>
                    <a:pt x="16140" y="8482"/>
                  </a:lnTo>
                  <a:lnTo>
                    <a:pt x="15946" y="8966"/>
                  </a:lnTo>
                  <a:lnTo>
                    <a:pt x="15752" y="9451"/>
                  </a:lnTo>
                  <a:lnTo>
                    <a:pt x="15558" y="9887"/>
                  </a:lnTo>
                  <a:lnTo>
                    <a:pt x="15267" y="10323"/>
                  </a:lnTo>
                  <a:lnTo>
                    <a:pt x="14928" y="10760"/>
                  </a:lnTo>
                  <a:lnTo>
                    <a:pt x="14589" y="11099"/>
                  </a:lnTo>
                  <a:lnTo>
                    <a:pt x="14152" y="11535"/>
                  </a:lnTo>
                  <a:lnTo>
                    <a:pt x="13668" y="11874"/>
                  </a:lnTo>
                  <a:lnTo>
                    <a:pt x="13183" y="12165"/>
                  </a:lnTo>
                  <a:lnTo>
                    <a:pt x="12650" y="12407"/>
                  </a:lnTo>
                  <a:lnTo>
                    <a:pt x="12117" y="12601"/>
                  </a:lnTo>
                  <a:lnTo>
                    <a:pt x="11584" y="12747"/>
                  </a:lnTo>
                  <a:lnTo>
                    <a:pt x="11002" y="12844"/>
                  </a:lnTo>
                  <a:lnTo>
                    <a:pt x="9936" y="12844"/>
                  </a:lnTo>
                  <a:lnTo>
                    <a:pt x="9451" y="12747"/>
                  </a:lnTo>
                  <a:lnTo>
                    <a:pt x="9597" y="12311"/>
                  </a:lnTo>
                  <a:lnTo>
                    <a:pt x="9694" y="11826"/>
                  </a:lnTo>
                  <a:lnTo>
                    <a:pt x="9742" y="11341"/>
                  </a:lnTo>
                  <a:lnTo>
                    <a:pt x="9742" y="10857"/>
                  </a:lnTo>
                  <a:lnTo>
                    <a:pt x="9645" y="10372"/>
                  </a:lnTo>
                  <a:lnTo>
                    <a:pt x="9500" y="9887"/>
                  </a:lnTo>
                  <a:lnTo>
                    <a:pt x="9257" y="9451"/>
                  </a:lnTo>
                  <a:lnTo>
                    <a:pt x="9015" y="9063"/>
                  </a:lnTo>
                  <a:lnTo>
                    <a:pt x="10566" y="7464"/>
                  </a:lnTo>
                  <a:close/>
                  <a:moveTo>
                    <a:pt x="6301" y="8627"/>
                  </a:moveTo>
                  <a:lnTo>
                    <a:pt x="6737" y="8724"/>
                  </a:lnTo>
                  <a:lnTo>
                    <a:pt x="7173" y="8870"/>
                  </a:lnTo>
                  <a:lnTo>
                    <a:pt x="7561" y="9063"/>
                  </a:lnTo>
                  <a:lnTo>
                    <a:pt x="7949" y="9403"/>
                  </a:lnTo>
                  <a:lnTo>
                    <a:pt x="8240" y="9742"/>
                  </a:lnTo>
                  <a:lnTo>
                    <a:pt x="8482" y="10130"/>
                  </a:lnTo>
                  <a:lnTo>
                    <a:pt x="8627" y="10566"/>
                  </a:lnTo>
                  <a:lnTo>
                    <a:pt x="8724" y="11050"/>
                  </a:lnTo>
                  <a:lnTo>
                    <a:pt x="8724" y="11535"/>
                  </a:lnTo>
                  <a:lnTo>
                    <a:pt x="8627" y="11971"/>
                  </a:lnTo>
                  <a:lnTo>
                    <a:pt x="8482" y="12407"/>
                  </a:lnTo>
                  <a:lnTo>
                    <a:pt x="8240" y="12844"/>
                  </a:lnTo>
                  <a:lnTo>
                    <a:pt x="8046" y="13086"/>
                  </a:lnTo>
                  <a:lnTo>
                    <a:pt x="7804" y="13328"/>
                  </a:lnTo>
                  <a:lnTo>
                    <a:pt x="7561" y="13522"/>
                  </a:lnTo>
                  <a:lnTo>
                    <a:pt x="7319" y="13668"/>
                  </a:lnTo>
                  <a:lnTo>
                    <a:pt x="7028" y="13813"/>
                  </a:lnTo>
                  <a:lnTo>
                    <a:pt x="6689" y="13910"/>
                  </a:lnTo>
                  <a:lnTo>
                    <a:pt x="6398" y="13958"/>
                  </a:lnTo>
                  <a:lnTo>
                    <a:pt x="6059" y="13958"/>
                  </a:lnTo>
                  <a:lnTo>
                    <a:pt x="5526" y="13910"/>
                  </a:lnTo>
                  <a:lnTo>
                    <a:pt x="5041" y="13764"/>
                  </a:lnTo>
                  <a:lnTo>
                    <a:pt x="4556" y="13522"/>
                  </a:lnTo>
                  <a:lnTo>
                    <a:pt x="4169" y="13183"/>
                  </a:lnTo>
                  <a:lnTo>
                    <a:pt x="3829" y="12795"/>
                  </a:lnTo>
                  <a:lnTo>
                    <a:pt x="3587" y="12311"/>
                  </a:lnTo>
                  <a:lnTo>
                    <a:pt x="3442" y="11826"/>
                  </a:lnTo>
                  <a:lnTo>
                    <a:pt x="3393" y="11293"/>
                  </a:lnTo>
                  <a:lnTo>
                    <a:pt x="3393" y="10954"/>
                  </a:lnTo>
                  <a:lnTo>
                    <a:pt x="3442" y="10663"/>
                  </a:lnTo>
                  <a:lnTo>
                    <a:pt x="3539" y="10323"/>
                  </a:lnTo>
                  <a:lnTo>
                    <a:pt x="3684" y="10033"/>
                  </a:lnTo>
                  <a:lnTo>
                    <a:pt x="3829" y="9790"/>
                  </a:lnTo>
                  <a:lnTo>
                    <a:pt x="4023" y="9548"/>
                  </a:lnTo>
                  <a:lnTo>
                    <a:pt x="4266" y="9306"/>
                  </a:lnTo>
                  <a:lnTo>
                    <a:pt x="4508" y="9112"/>
                  </a:lnTo>
                  <a:lnTo>
                    <a:pt x="4944" y="8870"/>
                  </a:lnTo>
                  <a:lnTo>
                    <a:pt x="5380" y="8724"/>
                  </a:lnTo>
                  <a:lnTo>
                    <a:pt x="5816" y="8627"/>
                  </a:lnTo>
                  <a:close/>
                  <a:moveTo>
                    <a:pt x="3102" y="13522"/>
                  </a:moveTo>
                  <a:lnTo>
                    <a:pt x="3442" y="13910"/>
                  </a:lnTo>
                  <a:lnTo>
                    <a:pt x="3829" y="14249"/>
                  </a:lnTo>
                  <a:lnTo>
                    <a:pt x="1891" y="16188"/>
                  </a:lnTo>
                  <a:lnTo>
                    <a:pt x="1697" y="16285"/>
                  </a:lnTo>
                  <a:lnTo>
                    <a:pt x="1503" y="16333"/>
                  </a:lnTo>
                  <a:lnTo>
                    <a:pt x="1309" y="16285"/>
                  </a:lnTo>
                  <a:lnTo>
                    <a:pt x="1164" y="16188"/>
                  </a:lnTo>
                  <a:lnTo>
                    <a:pt x="1067" y="16042"/>
                  </a:lnTo>
                  <a:lnTo>
                    <a:pt x="1018" y="15848"/>
                  </a:lnTo>
                  <a:lnTo>
                    <a:pt x="1067" y="15655"/>
                  </a:lnTo>
                  <a:lnTo>
                    <a:pt x="1164" y="15461"/>
                  </a:lnTo>
                  <a:lnTo>
                    <a:pt x="3102" y="13522"/>
                  </a:lnTo>
                  <a:close/>
                  <a:moveTo>
                    <a:pt x="10372" y="0"/>
                  </a:moveTo>
                  <a:lnTo>
                    <a:pt x="9694" y="49"/>
                  </a:lnTo>
                  <a:lnTo>
                    <a:pt x="9015" y="146"/>
                  </a:lnTo>
                  <a:lnTo>
                    <a:pt x="8385" y="291"/>
                  </a:lnTo>
                  <a:lnTo>
                    <a:pt x="7755" y="534"/>
                  </a:lnTo>
                  <a:lnTo>
                    <a:pt x="7125" y="824"/>
                  </a:lnTo>
                  <a:lnTo>
                    <a:pt x="6543" y="1164"/>
                  </a:lnTo>
                  <a:lnTo>
                    <a:pt x="6010" y="1600"/>
                  </a:lnTo>
                  <a:lnTo>
                    <a:pt x="5526" y="2036"/>
                  </a:lnTo>
                  <a:lnTo>
                    <a:pt x="5041" y="2569"/>
                  </a:lnTo>
                  <a:lnTo>
                    <a:pt x="4653" y="3102"/>
                  </a:lnTo>
                  <a:lnTo>
                    <a:pt x="4314" y="3684"/>
                  </a:lnTo>
                  <a:lnTo>
                    <a:pt x="4023" y="4314"/>
                  </a:lnTo>
                  <a:lnTo>
                    <a:pt x="3781" y="4944"/>
                  </a:lnTo>
                  <a:lnTo>
                    <a:pt x="3636" y="5574"/>
                  </a:lnTo>
                  <a:lnTo>
                    <a:pt x="3539" y="6252"/>
                  </a:lnTo>
                  <a:lnTo>
                    <a:pt x="3490" y="6931"/>
                  </a:lnTo>
                  <a:lnTo>
                    <a:pt x="3539" y="7706"/>
                  </a:lnTo>
                  <a:lnTo>
                    <a:pt x="3684" y="8482"/>
                  </a:lnTo>
                  <a:lnTo>
                    <a:pt x="3393" y="8773"/>
                  </a:lnTo>
                  <a:lnTo>
                    <a:pt x="3102" y="9063"/>
                  </a:lnTo>
                  <a:lnTo>
                    <a:pt x="2909" y="9403"/>
                  </a:lnTo>
                  <a:lnTo>
                    <a:pt x="2715" y="9742"/>
                  </a:lnTo>
                  <a:lnTo>
                    <a:pt x="2569" y="10130"/>
                  </a:lnTo>
                  <a:lnTo>
                    <a:pt x="2472" y="10517"/>
                  </a:lnTo>
                  <a:lnTo>
                    <a:pt x="2375" y="10905"/>
                  </a:lnTo>
                  <a:lnTo>
                    <a:pt x="2375" y="11293"/>
                  </a:lnTo>
                  <a:lnTo>
                    <a:pt x="2375" y="11632"/>
                  </a:lnTo>
                  <a:lnTo>
                    <a:pt x="2424" y="11971"/>
                  </a:lnTo>
                  <a:lnTo>
                    <a:pt x="2521" y="12262"/>
                  </a:lnTo>
                  <a:lnTo>
                    <a:pt x="2618" y="12601"/>
                  </a:lnTo>
                  <a:lnTo>
                    <a:pt x="437" y="14734"/>
                  </a:lnTo>
                  <a:lnTo>
                    <a:pt x="243" y="14976"/>
                  </a:lnTo>
                  <a:lnTo>
                    <a:pt x="98" y="15267"/>
                  </a:lnTo>
                  <a:lnTo>
                    <a:pt x="49" y="15558"/>
                  </a:lnTo>
                  <a:lnTo>
                    <a:pt x="1" y="15848"/>
                  </a:lnTo>
                  <a:lnTo>
                    <a:pt x="49" y="16139"/>
                  </a:lnTo>
                  <a:lnTo>
                    <a:pt x="98" y="16382"/>
                  </a:lnTo>
                  <a:lnTo>
                    <a:pt x="243" y="16672"/>
                  </a:lnTo>
                  <a:lnTo>
                    <a:pt x="437" y="16915"/>
                  </a:lnTo>
                  <a:lnTo>
                    <a:pt x="679" y="17109"/>
                  </a:lnTo>
                  <a:lnTo>
                    <a:pt x="970" y="17254"/>
                  </a:lnTo>
                  <a:lnTo>
                    <a:pt x="1212" y="17302"/>
                  </a:lnTo>
                  <a:lnTo>
                    <a:pt x="1503" y="17351"/>
                  </a:lnTo>
                  <a:lnTo>
                    <a:pt x="1794" y="17302"/>
                  </a:lnTo>
                  <a:lnTo>
                    <a:pt x="2085" y="17254"/>
                  </a:lnTo>
                  <a:lnTo>
                    <a:pt x="2375" y="17109"/>
                  </a:lnTo>
                  <a:lnTo>
                    <a:pt x="2618" y="16915"/>
                  </a:lnTo>
                  <a:lnTo>
                    <a:pt x="4750" y="14734"/>
                  </a:lnTo>
                  <a:lnTo>
                    <a:pt x="5089" y="14831"/>
                  </a:lnTo>
                  <a:lnTo>
                    <a:pt x="5380" y="14928"/>
                  </a:lnTo>
                  <a:lnTo>
                    <a:pt x="5720" y="14976"/>
                  </a:lnTo>
                  <a:lnTo>
                    <a:pt x="6447" y="14976"/>
                  </a:lnTo>
                  <a:lnTo>
                    <a:pt x="6834" y="14879"/>
                  </a:lnTo>
                  <a:lnTo>
                    <a:pt x="7222" y="14782"/>
                  </a:lnTo>
                  <a:lnTo>
                    <a:pt x="7610" y="14637"/>
                  </a:lnTo>
                  <a:lnTo>
                    <a:pt x="7949" y="14443"/>
                  </a:lnTo>
                  <a:lnTo>
                    <a:pt x="8288" y="14249"/>
                  </a:lnTo>
                  <a:lnTo>
                    <a:pt x="8579" y="13958"/>
                  </a:lnTo>
                  <a:lnTo>
                    <a:pt x="8870" y="13668"/>
                  </a:lnTo>
                  <a:lnTo>
                    <a:pt x="9645" y="13813"/>
                  </a:lnTo>
                  <a:lnTo>
                    <a:pt x="10421" y="13861"/>
                  </a:lnTo>
                  <a:lnTo>
                    <a:pt x="11099" y="13813"/>
                  </a:lnTo>
                  <a:lnTo>
                    <a:pt x="11778" y="13716"/>
                  </a:lnTo>
                  <a:lnTo>
                    <a:pt x="12408" y="13571"/>
                  </a:lnTo>
                  <a:lnTo>
                    <a:pt x="13038" y="13328"/>
                  </a:lnTo>
                  <a:lnTo>
                    <a:pt x="13668" y="13037"/>
                  </a:lnTo>
                  <a:lnTo>
                    <a:pt x="14249" y="12698"/>
                  </a:lnTo>
                  <a:lnTo>
                    <a:pt x="14782" y="12311"/>
                  </a:lnTo>
                  <a:lnTo>
                    <a:pt x="15316" y="11826"/>
                  </a:lnTo>
                  <a:lnTo>
                    <a:pt x="15752" y="11341"/>
                  </a:lnTo>
                  <a:lnTo>
                    <a:pt x="16188" y="10808"/>
                  </a:lnTo>
                  <a:lnTo>
                    <a:pt x="16527" y="10227"/>
                  </a:lnTo>
                  <a:lnTo>
                    <a:pt x="16818" y="9596"/>
                  </a:lnTo>
                  <a:lnTo>
                    <a:pt x="17060" y="8966"/>
                  </a:lnTo>
                  <a:lnTo>
                    <a:pt x="17206" y="8336"/>
                  </a:lnTo>
                  <a:lnTo>
                    <a:pt x="17303" y="7658"/>
                  </a:lnTo>
                  <a:lnTo>
                    <a:pt x="17351" y="6979"/>
                  </a:lnTo>
                  <a:lnTo>
                    <a:pt x="17303" y="6786"/>
                  </a:lnTo>
                  <a:lnTo>
                    <a:pt x="17206" y="6592"/>
                  </a:lnTo>
                  <a:lnTo>
                    <a:pt x="17012" y="6495"/>
                  </a:lnTo>
                  <a:lnTo>
                    <a:pt x="16818" y="6446"/>
                  </a:lnTo>
                  <a:lnTo>
                    <a:pt x="10905" y="6446"/>
                  </a:lnTo>
                  <a:lnTo>
                    <a:pt x="10905" y="534"/>
                  </a:lnTo>
                  <a:lnTo>
                    <a:pt x="10857" y="340"/>
                  </a:lnTo>
                  <a:lnTo>
                    <a:pt x="10760" y="146"/>
                  </a:lnTo>
                  <a:lnTo>
                    <a:pt x="10614" y="49"/>
                  </a:lnTo>
                  <a:lnTo>
                    <a:pt x="103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3"/>
            <p:cNvSpPr/>
            <p:nvPr/>
          </p:nvSpPr>
          <p:spPr>
            <a:xfrm>
              <a:off x="3536920" y="1333902"/>
              <a:ext cx="121611" cy="121611"/>
            </a:xfrm>
            <a:custGeom>
              <a:avLst/>
              <a:gdLst/>
              <a:ahLst/>
              <a:cxnLst/>
              <a:rect l="l" t="t" r="r" b="b"/>
              <a:pathLst>
                <a:path w="5381" h="5381" extrusionOk="0">
                  <a:moveTo>
                    <a:pt x="1018" y="1067"/>
                  </a:moveTo>
                  <a:lnTo>
                    <a:pt x="1648" y="1212"/>
                  </a:lnTo>
                  <a:lnTo>
                    <a:pt x="2230" y="1454"/>
                  </a:lnTo>
                  <a:lnTo>
                    <a:pt x="2763" y="1745"/>
                  </a:lnTo>
                  <a:lnTo>
                    <a:pt x="3199" y="2181"/>
                  </a:lnTo>
                  <a:lnTo>
                    <a:pt x="3635" y="2618"/>
                  </a:lnTo>
                  <a:lnTo>
                    <a:pt x="3926" y="3151"/>
                  </a:lnTo>
                  <a:lnTo>
                    <a:pt x="4169" y="3732"/>
                  </a:lnTo>
                  <a:lnTo>
                    <a:pt x="4314" y="4362"/>
                  </a:lnTo>
                  <a:lnTo>
                    <a:pt x="1018" y="4362"/>
                  </a:lnTo>
                  <a:lnTo>
                    <a:pt x="1018" y="1067"/>
                  </a:lnTo>
                  <a:close/>
                  <a:moveTo>
                    <a:pt x="485" y="0"/>
                  </a:moveTo>
                  <a:lnTo>
                    <a:pt x="291" y="49"/>
                  </a:lnTo>
                  <a:lnTo>
                    <a:pt x="146" y="146"/>
                  </a:lnTo>
                  <a:lnTo>
                    <a:pt x="1" y="340"/>
                  </a:lnTo>
                  <a:lnTo>
                    <a:pt x="1" y="534"/>
                  </a:lnTo>
                  <a:lnTo>
                    <a:pt x="1" y="4895"/>
                  </a:lnTo>
                  <a:lnTo>
                    <a:pt x="1" y="5089"/>
                  </a:lnTo>
                  <a:lnTo>
                    <a:pt x="146" y="5235"/>
                  </a:lnTo>
                  <a:lnTo>
                    <a:pt x="291" y="5380"/>
                  </a:lnTo>
                  <a:lnTo>
                    <a:pt x="5041" y="5380"/>
                  </a:lnTo>
                  <a:lnTo>
                    <a:pt x="5235" y="5235"/>
                  </a:lnTo>
                  <a:lnTo>
                    <a:pt x="5332" y="5089"/>
                  </a:lnTo>
                  <a:lnTo>
                    <a:pt x="5380" y="4895"/>
                  </a:lnTo>
                  <a:lnTo>
                    <a:pt x="5332" y="4411"/>
                  </a:lnTo>
                  <a:lnTo>
                    <a:pt x="5283" y="3926"/>
                  </a:lnTo>
                  <a:lnTo>
                    <a:pt x="5138" y="3441"/>
                  </a:lnTo>
                  <a:lnTo>
                    <a:pt x="4992" y="3005"/>
                  </a:lnTo>
                  <a:lnTo>
                    <a:pt x="4799" y="2569"/>
                  </a:lnTo>
                  <a:lnTo>
                    <a:pt x="4556" y="2181"/>
                  </a:lnTo>
                  <a:lnTo>
                    <a:pt x="4265" y="1794"/>
                  </a:lnTo>
                  <a:lnTo>
                    <a:pt x="3926" y="1454"/>
                  </a:lnTo>
                  <a:lnTo>
                    <a:pt x="3587" y="1115"/>
                  </a:lnTo>
                  <a:lnTo>
                    <a:pt x="3199" y="824"/>
                  </a:lnTo>
                  <a:lnTo>
                    <a:pt x="2811" y="582"/>
                  </a:lnTo>
                  <a:lnTo>
                    <a:pt x="2375" y="388"/>
                  </a:lnTo>
                  <a:lnTo>
                    <a:pt x="1939" y="243"/>
                  </a:lnTo>
                  <a:lnTo>
                    <a:pt x="1454" y="97"/>
                  </a:lnTo>
                  <a:lnTo>
                    <a:pt x="970" y="49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487;p43">
            <a:extLst>
              <a:ext uri="{FF2B5EF4-FFF2-40B4-BE49-F238E27FC236}">
                <a16:creationId xmlns:a16="http://schemas.microsoft.com/office/drawing/2014/main" id="{E66CC60D-C407-83BC-E3A9-F314B9A5BB7F}"/>
              </a:ext>
            </a:extLst>
          </p:cNvPr>
          <p:cNvSpPr txBox="1">
            <a:spLocks/>
          </p:cNvSpPr>
          <p:nvPr/>
        </p:nvSpPr>
        <p:spPr>
          <a:xfrm>
            <a:off x="872400" y="5974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r>
              <a:rPr lang="en"/>
              <a:t>Phase 5: Evaluation 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0"/>
          <p:cNvSpPr txBox="1">
            <a:spLocks noGrp="1"/>
          </p:cNvSpPr>
          <p:nvPr>
            <p:ph type="title"/>
          </p:nvPr>
        </p:nvSpPr>
        <p:spPr>
          <a:xfrm>
            <a:off x="342849" y="2259580"/>
            <a:ext cx="7831685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zh-CN"/>
              <a:t>Deployment </a:t>
            </a:r>
            <a:endParaRPr lang="en-GB"/>
          </a:p>
        </p:txBody>
      </p:sp>
      <p:grpSp>
        <p:nvGrpSpPr>
          <p:cNvPr id="432" name="Google Shape;432;p40"/>
          <p:cNvGrpSpPr/>
          <p:nvPr/>
        </p:nvGrpSpPr>
        <p:grpSpPr>
          <a:xfrm>
            <a:off x="5394966" y="-197516"/>
            <a:ext cx="4218588" cy="6000577"/>
            <a:chOff x="5104880" y="-153372"/>
            <a:chExt cx="4218588" cy="6000577"/>
          </a:xfrm>
        </p:grpSpPr>
        <p:sp>
          <p:nvSpPr>
            <p:cNvPr id="433" name="Google Shape;433;p40"/>
            <p:cNvSpPr/>
            <p:nvPr/>
          </p:nvSpPr>
          <p:spPr>
            <a:xfrm>
              <a:off x="7074911" y="25473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7026089" y="-1533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6606684" y="3184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6138958" y="13708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5732458" y="8745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7480889" y="98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7074904" y="207505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7962441" y="140407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 rot="10800000" flipH="1">
              <a:off x="6036087" y="31249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 rot="10800000" flipH="1">
              <a:off x="6355205" y="41020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 rot="10800000" flipH="1">
              <a:off x="5732459" y="48790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0"/>
            <p:cNvSpPr/>
            <p:nvPr/>
          </p:nvSpPr>
          <p:spPr>
            <a:xfrm rot="10800000" flipH="1">
              <a:off x="6683197" y="351549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0"/>
            <p:cNvSpPr/>
            <p:nvPr/>
          </p:nvSpPr>
          <p:spPr>
            <a:xfrm rot="10800000" flipH="1">
              <a:off x="5104880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8484758" y="243811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8038260" y="29212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0"/>
            <p:cNvSpPr/>
            <p:nvPr/>
          </p:nvSpPr>
          <p:spPr>
            <a:xfrm rot="10800000" flipH="1">
              <a:off x="7853362" y="396220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0"/>
            <p:cNvSpPr/>
            <p:nvPr/>
          </p:nvSpPr>
          <p:spPr>
            <a:xfrm rot="10800000" flipH="1">
              <a:off x="8261505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41CE187D-FA2A-08C2-11EE-4E067883E900}"/>
              </a:ext>
            </a:extLst>
          </p:cNvPr>
          <p:cNvSpPr txBox="1"/>
          <p:nvPr/>
        </p:nvSpPr>
        <p:spPr>
          <a:xfrm>
            <a:off x="342849" y="1309379"/>
            <a:ext cx="27735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dk1"/>
              </a:buClr>
              <a:buSzPts val="3600"/>
            </a:pPr>
            <a:r>
              <a:rPr lang="en" altLang="zh-CN" sz="5000" b="1">
                <a:solidFill>
                  <a:schemeClr val="dk1"/>
                </a:solidFill>
                <a:latin typeface="Outfit"/>
                <a:sym typeface="Outfit"/>
              </a:rPr>
              <a:t>Phase 6</a:t>
            </a:r>
            <a:endParaRPr lang="zh-CN" altLang="en-US" sz="5000" b="1">
              <a:solidFill>
                <a:schemeClr val="dk1"/>
              </a:solidFill>
              <a:latin typeface="Outfit"/>
              <a:sym typeface="Outfit"/>
            </a:endParaRPr>
          </a:p>
        </p:txBody>
      </p:sp>
    </p:spTree>
    <p:extLst>
      <p:ext uri="{BB962C8B-B14F-4D97-AF65-F5344CB8AC3E}">
        <p14:creationId xmlns:p14="http://schemas.microsoft.com/office/powerpoint/2010/main" val="3917314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487;p43">
            <a:extLst>
              <a:ext uri="{FF2B5EF4-FFF2-40B4-BE49-F238E27FC236}">
                <a16:creationId xmlns:a16="http://schemas.microsoft.com/office/drawing/2014/main" id="{51283620-88C4-5847-E0B1-EF5B8075F93C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r>
              <a:rPr lang="en"/>
              <a:t>Phase 6: Deployment </a:t>
            </a:r>
            <a:endParaRPr lang="en-US"/>
          </a:p>
        </p:txBody>
      </p:sp>
      <p:sp>
        <p:nvSpPr>
          <p:cNvPr id="4" name="Google Shape;666;p50">
            <a:extLst>
              <a:ext uri="{FF2B5EF4-FFF2-40B4-BE49-F238E27FC236}">
                <a16:creationId xmlns:a16="http://schemas.microsoft.com/office/drawing/2014/main" id="{29EE11E1-DCFB-0339-1BAF-96BE607C889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1239237"/>
            <a:ext cx="7449889" cy="32582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b="1">
                <a:solidFill>
                  <a:srgbClr val="000000"/>
                </a:solidFill>
              </a:rPr>
              <a:t>Summary Key Insights</a:t>
            </a:r>
          </a:p>
          <a:p>
            <a:pPr marL="285750" indent="-285750">
              <a:lnSpc>
                <a:spcPct val="114999"/>
              </a:lnSpc>
              <a:buFont typeface="Calibri"/>
              <a:buChar char="-"/>
            </a:pPr>
            <a:r>
              <a:rPr lang="en-US" altLang="zh-CN">
                <a:solidFill>
                  <a:srgbClr val="000000"/>
                </a:solidFill>
              </a:rPr>
              <a:t>A brief summary of key insights from vaccination data reporting, including vaccination coverage, vaccination disparities and emerging trends in vaccine-preventable diseases</a:t>
            </a:r>
            <a:br>
              <a:rPr lang="en-US"/>
            </a:br>
            <a:endParaRPr lang="en-US">
              <a:solidFill>
                <a:srgbClr val="242424"/>
              </a:solidFill>
            </a:endParaRPr>
          </a:p>
          <a:p>
            <a:pPr marL="0" indent="0">
              <a:lnSpc>
                <a:spcPct val="114999"/>
              </a:lnSpc>
            </a:pPr>
            <a:r>
              <a:rPr lang="en-US" altLang="zh-CN" b="1">
                <a:solidFill>
                  <a:srgbClr val="000000"/>
                </a:solidFill>
              </a:rPr>
              <a:t>Review the Results</a:t>
            </a:r>
            <a:endParaRPr lang="en-US" b="1">
              <a:solidFill>
                <a:srgbClr val="000000"/>
              </a:solidFill>
            </a:endParaRPr>
          </a:p>
          <a:p>
            <a:pPr marL="285750" indent="-285750">
              <a:lnSpc>
                <a:spcPct val="114999"/>
              </a:lnSpc>
              <a:buFont typeface="Calibri"/>
              <a:buChar char="-"/>
            </a:pPr>
            <a:r>
              <a:rPr lang="en-US">
                <a:solidFill>
                  <a:srgbClr val="000000"/>
                </a:solidFill>
              </a:rPr>
              <a:t>Review the results of the vaccination data assessment to identify key insights that can guide vaccination strategies, target high-risk populations, and </a:t>
            </a:r>
            <a:r>
              <a:rPr lang="en-US" err="1">
                <a:solidFill>
                  <a:srgbClr val="000000"/>
                </a:solidFill>
              </a:rPr>
              <a:t>optimise</a:t>
            </a:r>
            <a:r>
              <a:rPr lang="en-US">
                <a:solidFill>
                  <a:srgbClr val="000000"/>
                </a:solidFill>
              </a:rPr>
              <a:t> vaccine distribution plans</a:t>
            </a:r>
          </a:p>
          <a:p>
            <a:pPr marL="285750" indent="-285750">
              <a:lnSpc>
                <a:spcPct val="114999"/>
              </a:lnSpc>
              <a:buFont typeface="Calibri"/>
              <a:buChar char="-"/>
            </a:pPr>
            <a:endParaRPr lang="en-US">
              <a:solidFill>
                <a:srgbClr val="000000"/>
              </a:solidFill>
            </a:endParaRPr>
          </a:p>
          <a:p>
            <a:pPr marL="0" indent="0">
              <a:lnSpc>
                <a:spcPct val="114999"/>
              </a:lnSpc>
              <a:buFont typeface="Calibri"/>
            </a:pPr>
            <a:r>
              <a:rPr lang="en-US" b="1">
                <a:solidFill>
                  <a:srgbClr val="000000"/>
                </a:solidFill>
              </a:rPr>
              <a:t>Develop a Deployment Strategy</a:t>
            </a:r>
          </a:p>
          <a:p>
            <a:pPr marL="285750" indent="-285750">
              <a:lnSpc>
                <a:spcPct val="114999"/>
              </a:lnSpc>
              <a:buFont typeface="Calibri"/>
              <a:buChar char="-"/>
            </a:pPr>
            <a:r>
              <a:rPr lang="en-US">
                <a:solidFill>
                  <a:srgbClr val="000000"/>
                </a:solidFill>
              </a:rPr>
              <a:t>Develop a strategy to incorporate data mining insights into the public health decision-making process</a:t>
            </a:r>
          </a:p>
        </p:txBody>
      </p:sp>
    </p:spTree>
    <p:extLst>
      <p:ext uri="{BB962C8B-B14F-4D97-AF65-F5344CB8AC3E}">
        <p14:creationId xmlns:p14="http://schemas.microsoft.com/office/powerpoint/2010/main" val="39709630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32;p40"/>
          <p:cNvGrpSpPr/>
          <p:nvPr/>
        </p:nvGrpSpPr>
        <p:grpSpPr>
          <a:xfrm>
            <a:off x="5104880" y="-153372"/>
            <a:ext cx="4218588" cy="6000577"/>
            <a:chOff x="5104880" y="-153372"/>
            <a:chExt cx="4218588" cy="6000577"/>
          </a:xfrm>
        </p:grpSpPr>
        <p:sp>
          <p:nvSpPr>
            <p:cNvPr id="433" name="Google Shape;433;p40"/>
            <p:cNvSpPr/>
            <p:nvPr/>
          </p:nvSpPr>
          <p:spPr>
            <a:xfrm>
              <a:off x="7074911" y="25473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7026089" y="-1533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6606684" y="3184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6138958" y="13708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5732458" y="8745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7480889" y="98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7074904" y="207505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7962441" y="140407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 rot="10800000" flipH="1">
              <a:off x="6036087" y="31249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 rot="10800000" flipH="1">
              <a:off x="6355205" y="41020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 rot="10800000" flipH="1">
              <a:off x="5732459" y="48790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0"/>
            <p:cNvSpPr/>
            <p:nvPr/>
          </p:nvSpPr>
          <p:spPr>
            <a:xfrm rot="10800000" flipH="1">
              <a:off x="6683197" y="351549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0"/>
            <p:cNvSpPr/>
            <p:nvPr/>
          </p:nvSpPr>
          <p:spPr>
            <a:xfrm rot="10800000" flipH="1">
              <a:off x="5104880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8484758" y="243811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8038260" y="29212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0"/>
            <p:cNvSpPr/>
            <p:nvPr/>
          </p:nvSpPr>
          <p:spPr>
            <a:xfrm rot="10800000" flipH="1">
              <a:off x="7853362" y="396220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0"/>
            <p:cNvSpPr/>
            <p:nvPr/>
          </p:nvSpPr>
          <p:spPr>
            <a:xfrm rot="10800000" flipH="1">
              <a:off x="8261505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1078;p70">
            <a:extLst>
              <a:ext uri="{FF2B5EF4-FFF2-40B4-BE49-F238E27FC236}">
                <a16:creationId xmlns:a16="http://schemas.microsoft.com/office/drawing/2014/main" id="{C4F5FEF9-E5F2-5B37-9119-51AAD3218BD9}"/>
              </a:ext>
            </a:extLst>
          </p:cNvPr>
          <p:cNvSpPr txBox="1">
            <a:spLocks/>
          </p:cNvSpPr>
          <p:nvPr/>
        </p:nvSpPr>
        <p:spPr>
          <a:xfrm>
            <a:off x="713225" y="677525"/>
            <a:ext cx="5094600" cy="10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"/>
              <a:buNone/>
              <a:defRPr sz="50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Medium"/>
              <a:buNone/>
              <a:defRPr sz="36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Medium"/>
              <a:buNone/>
              <a:defRPr sz="36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Medium"/>
              <a:buNone/>
              <a:defRPr sz="36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Medium"/>
              <a:buNone/>
              <a:defRPr sz="36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Medium"/>
              <a:buNone/>
              <a:defRPr sz="36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Medium"/>
              <a:buNone/>
              <a:defRPr sz="36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Medium"/>
              <a:buNone/>
              <a:defRPr sz="36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Medium"/>
              <a:buNone/>
              <a:defRPr sz="36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r>
              <a:rPr lang="en-US"/>
              <a:t>Thanks!</a:t>
            </a:r>
          </a:p>
        </p:txBody>
      </p:sp>
      <p:sp>
        <p:nvSpPr>
          <p:cNvPr id="12" name="Google Shape;1079;p70">
            <a:extLst>
              <a:ext uri="{FF2B5EF4-FFF2-40B4-BE49-F238E27FC236}">
                <a16:creationId xmlns:a16="http://schemas.microsoft.com/office/drawing/2014/main" id="{4BF16AB4-B667-C418-8CC5-6F63092CE267}"/>
              </a:ext>
            </a:extLst>
          </p:cNvPr>
          <p:cNvSpPr txBox="1">
            <a:spLocks/>
          </p:cNvSpPr>
          <p:nvPr/>
        </p:nvSpPr>
        <p:spPr>
          <a:xfrm>
            <a:off x="713225" y="1841450"/>
            <a:ext cx="5094600" cy="10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en-US" sz="2000">
                <a:latin typeface="DM Sans Medium"/>
                <a:ea typeface="DM Sans Medium"/>
                <a:cs typeface="DM Sans Medium"/>
                <a:sym typeface="DM Sans Medium"/>
              </a:rPr>
              <a:t>Do you have any questions?</a:t>
            </a:r>
          </a:p>
          <a:p>
            <a:pPr marL="0" indent="0"/>
            <a:endParaRPr lang="en-US"/>
          </a:p>
        </p:txBody>
      </p:sp>
      <p:cxnSp>
        <p:nvCxnSpPr>
          <p:cNvPr id="14" name="Google Shape;1098;p70">
            <a:extLst>
              <a:ext uri="{FF2B5EF4-FFF2-40B4-BE49-F238E27FC236}">
                <a16:creationId xmlns:a16="http://schemas.microsoft.com/office/drawing/2014/main" id="{E06BE3AE-9408-7C5D-70CE-22B0E46B8979}"/>
              </a:ext>
            </a:extLst>
          </p:cNvPr>
          <p:cNvCxnSpPr/>
          <p:nvPr/>
        </p:nvCxnSpPr>
        <p:spPr>
          <a:xfrm>
            <a:off x="814225" y="677513"/>
            <a:ext cx="37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99071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>
            <a:extLst>
              <a:ext uri="{FF2B5EF4-FFF2-40B4-BE49-F238E27FC236}">
                <a16:creationId xmlns:a16="http://schemas.microsoft.com/office/drawing/2014/main" id="{6786D3AF-11AB-DD9C-1B77-37C15E567EA7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-162815" y="826376"/>
            <a:ext cx="3260412" cy="367823"/>
          </a:xfrm>
        </p:spPr>
        <p:txBody>
          <a:bodyPr/>
          <a:lstStyle/>
          <a:p>
            <a:r>
              <a:rPr lang="zh-CN" altLang="en-US" sz="1600" b="1"/>
              <a:t>Business backgound</a:t>
            </a:r>
            <a:r>
              <a:rPr lang="zh-CN" altLang="en-US"/>
              <a:t>：</a:t>
            </a:r>
          </a:p>
        </p:txBody>
      </p:sp>
      <p:pic>
        <p:nvPicPr>
          <p:cNvPr id="6" name="图片 5" descr="图示&#10;&#10;已自动生成说明">
            <a:extLst>
              <a:ext uri="{FF2B5EF4-FFF2-40B4-BE49-F238E27FC236}">
                <a16:creationId xmlns:a16="http://schemas.microsoft.com/office/drawing/2014/main" id="{E67D08CB-172A-5B75-56C4-497B770E9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1569" y="1304731"/>
            <a:ext cx="3393638" cy="212678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B2F55EA-5070-E868-A6AF-77620DD37CD9}"/>
              </a:ext>
            </a:extLst>
          </p:cNvPr>
          <p:cNvSpPr txBox="1"/>
          <p:nvPr/>
        </p:nvSpPr>
        <p:spPr>
          <a:xfrm>
            <a:off x="2414" y="2366872"/>
            <a:ext cx="5473202" cy="15305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/>
              <a:t>   </a:t>
            </a:r>
            <a:r>
              <a:rPr lang="zh-CN" altLang="en-US">
                <a:latin typeface="DM Sans"/>
              </a:rPr>
              <a:t>   </a:t>
            </a:r>
          </a:p>
          <a:p>
            <a:pPr marL="457200" indent="-317500">
              <a:lnSpc>
                <a:spcPct val="114999"/>
              </a:lnSpc>
              <a:buClr>
                <a:schemeClr val="dk1"/>
              </a:buClr>
              <a:buSzPts val="1400"/>
            </a:pPr>
            <a:r>
              <a:rPr lang="zh-CN">
                <a:latin typeface="DM Sans"/>
              </a:rPr>
              <a:t>  </a:t>
            </a:r>
            <a:r>
              <a:rPr lang="zh-CN" altLang="en-US">
                <a:latin typeface="DM Sans"/>
              </a:rPr>
              <a:t> </a:t>
            </a:r>
            <a:r>
              <a:rPr lang="zh-CN" altLang="en-US">
                <a:latin typeface="DM Sans"/>
                <a:sym typeface="DM Sans"/>
              </a:rPr>
              <a:t>        </a:t>
            </a:r>
            <a:r>
              <a:rPr lang="en-US" altLang="zh-CN">
                <a:solidFill>
                  <a:schemeClr val="dk1"/>
                </a:solidFill>
                <a:latin typeface="DM Sans"/>
                <a:sym typeface="DM Sans"/>
              </a:rPr>
              <a:t>In this case, scientists began to work on a vaccine. The vaccine received regulatory approval and production was rapidly scaled up to meet global demand. A global vaccination campaign has been launched to vaccinate eligible people against COVID-19.</a:t>
            </a:r>
            <a:endParaRPr lang="zh-CN" altLang="en-US">
              <a:solidFill>
                <a:schemeClr val="dk1"/>
              </a:solidFill>
              <a:latin typeface="DM Sans"/>
            </a:endParaRPr>
          </a:p>
        </p:txBody>
      </p:sp>
      <p:pic>
        <p:nvPicPr>
          <p:cNvPr id="4" name="照相机 3">
            <a:extLst>
              <a:ext uri="{FF2B5EF4-FFF2-40B4-BE49-F238E27FC236}">
                <a16:creationId xmlns:a16="http://schemas.microsoft.com/office/drawing/2014/main" id="{90D1F231-6FB2-9A43-A392-12DD42603DA6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39228" y="3538728"/>
            <a:ext cx="1543050" cy="1543050"/>
          </a:xfrm>
          <a:prstGeom prst="ellipse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6EDC3ED-A81A-893C-AA70-0E6599CEC48D}"/>
              </a:ext>
            </a:extLst>
          </p:cNvPr>
          <p:cNvSpPr txBox="1"/>
          <p:nvPr/>
        </p:nvSpPr>
        <p:spPr>
          <a:xfrm>
            <a:off x="470291" y="1512343"/>
            <a:ext cx="4612746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dk1"/>
                </a:solidFill>
                <a:latin typeface="DM Sans"/>
              </a:rPr>
              <a:t>   COVID-19 is caused by the novel coronavirus SARS- CoV-2, where it spreads from person through close contacts, spreading rapidly and internationally.  </a:t>
            </a:r>
            <a:endParaRPr lang="zh-CN" altLang="en-US">
              <a:solidFill>
                <a:schemeClr val="dk1"/>
              </a:solidFill>
              <a:latin typeface="DM Sans"/>
            </a:endParaRPr>
          </a:p>
          <a:p>
            <a:endParaRPr lang="en-US" altLang="zh-CN">
              <a:solidFill>
                <a:schemeClr val="dk1"/>
              </a:solidFill>
              <a:latin typeface="DM Sans"/>
            </a:endParaRPr>
          </a:p>
          <a:p>
            <a:endParaRPr lang="en-US" altLang="zh-CN">
              <a:solidFill>
                <a:schemeClr val="dk1"/>
              </a:solidFill>
              <a:latin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1614599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4"/>
          <p:cNvSpPr txBox="1">
            <a:spLocks noGrp="1"/>
          </p:cNvSpPr>
          <p:nvPr>
            <p:ph type="title"/>
          </p:nvPr>
        </p:nvSpPr>
        <p:spPr>
          <a:xfrm>
            <a:off x="-2204070" y="394569"/>
            <a:ext cx="748834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>
                <a:latin typeface="DM Sans"/>
                <a:sym typeface="DM Sans"/>
              </a:rPr>
              <a:t>Business backgound：</a:t>
            </a:r>
            <a:endParaRPr lang="en-GB" sz="1600">
              <a:latin typeface="DM Sans"/>
              <a:sym typeface="DM Sans"/>
            </a:endParaRPr>
          </a:p>
        </p:txBody>
      </p:sp>
      <p:sp>
        <p:nvSpPr>
          <p:cNvPr id="504" name="Google Shape;504;p44"/>
          <p:cNvSpPr txBox="1">
            <a:spLocks noGrp="1"/>
          </p:cNvSpPr>
          <p:nvPr>
            <p:ph type="subTitle" idx="1"/>
          </p:nvPr>
        </p:nvSpPr>
        <p:spPr>
          <a:xfrm>
            <a:off x="1358596" y="829895"/>
            <a:ext cx="7619607" cy="888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lnSpc>
                <a:spcPts val="1800"/>
              </a:lnSpc>
            </a:pPr>
            <a:r>
              <a:rPr lang="en-US"/>
              <a:t>     Since the end of the pandemic, while there has not been a huge surge in disease cases, COVID-19 continues to pose a significant risk to society due to the mutation of the virus and</a:t>
            </a:r>
            <a:r>
              <a:rPr lang="en-US" altLang="zh-CN" sz="1800" i="0" kern="100" spc="0">
                <a:solidFill>
                  <a:srgbClr val="1F1F1F"/>
                </a:solidFill>
                <a:effectLst/>
                <a:latin typeface="Georgia" panose="02040502050405020303" pitchFamily="18" charset="0"/>
                <a:ea typeface="宋体" panose="02010600030101010101" pitchFamily="2" charset="-122"/>
              </a:rPr>
              <a:t> </a:t>
            </a:r>
            <a:r>
              <a:rPr lang="en-US" altLang="zh-CN"/>
              <a:t>vaccine coverage, and disparities in healthcare systems.</a:t>
            </a:r>
          </a:p>
          <a:p>
            <a:pPr marL="0" indent="0" algn="l">
              <a:lnSpc>
                <a:spcPts val="1800"/>
              </a:lnSpc>
            </a:pPr>
            <a:r>
              <a:rPr lang="en-US" altLang="zh-CN" sz="1800" i="0" kern="100" spc="0">
                <a:solidFill>
                  <a:srgbClr val="1F1F1F"/>
                </a:solidFill>
                <a:effectLst/>
                <a:latin typeface="Georgia" panose="02040502050405020303" pitchFamily="18" charset="0"/>
                <a:ea typeface="宋体" panose="02010600030101010101" pitchFamily="2" charset="-122"/>
              </a:rPr>
              <a:t> </a:t>
            </a:r>
            <a:endParaRPr lang="en-GB"/>
          </a:p>
        </p:txBody>
      </p:sp>
      <p:sp>
        <p:nvSpPr>
          <p:cNvPr id="505" name="Google Shape;505;p44"/>
          <p:cNvSpPr txBox="1">
            <a:spLocks noGrp="1"/>
          </p:cNvSpPr>
          <p:nvPr>
            <p:ph type="subTitle" idx="2"/>
          </p:nvPr>
        </p:nvSpPr>
        <p:spPr>
          <a:xfrm>
            <a:off x="1307333" y="2005658"/>
            <a:ext cx="7791220" cy="8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lnSpc>
                <a:spcPts val="1800"/>
              </a:lnSpc>
            </a:pPr>
            <a:r>
              <a:rPr lang="en-US" altLang="zh-CN" sz="1400"/>
              <a:t>   For example, in Brazil, as per data from the Ministry of Health, from January to September 2023, the unfortunate toll of COVID-19 claimed the lives of over 12,000 individuals from about 1.5 million reported cases</a:t>
            </a:r>
            <a:r>
              <a:rPr lang="en-US" altLang="zh-CN" sz="1400" i="0" kern="100" spc="0">
                <a:solidFill>
                  <a:srgbClr val="1F1F1F"/>
                </a:solidFill>
                <a:effectLst/>
                <a:latin typeface="Georgia" panose="02040502050405020303" pitchFamily="18" charset="0"/>
                <a:ea typeface="宋体" panose="02010600030101010101" pitchFamily="2" charset="-122"/>
              </a:rPr>
              <a:t>.</a:t>
            </a:r>
            <a:endParaRPr lang="en-US" altLang="zh-CN" sz="1400" kern="100">
              <a:effectLst/>
              <a:latin typeface="Georgia" panose="02040502050405020303" pitchFamily="18" charset="0"/>
              <a:ea typeface="宋体" panose="02010600030101010101" pitchFamily="2" charset="-122"/>
            </a:endParaRPr>
          </a:p>
        </p:txBody>
      </p:sp>
      <p:grpSp>
        <p:nvGrpSpPr>
          <p:cNvPr id="511" name="Google Shape;511;p44"/>
          <p:cNvGrpSpPr/>
          <p:nvPr/>
        </p:nvGrpSpPr>
        <p:grpSpPr>
          <a:xfrm>
            <a:off x="666531" y="2257342"/>
            <a:ext cx="392155" cy="392133"/>
            <a:chOff x="3944375" y="1333902"/>
            <a:chExt cx="392155" cy="392133"/>
          </a:xfrm>
        </p:grpSpPr>
        <p:sp>
          <p:nvSpPr>
            <p:cNvPr id="512" name="Google Shape;512;p44"/>
            <p:cNvSpPr/>
            <p:nvPr/>
          </p:nvSpPr>
          <p:spPr>
            <a:xfrm>
              <a:off x="3944375" y="1333902"/>
              <a:ext cx="276036" cy="392133"/>
            </a:xfrm>
            <a:custGeom>
              <a:avLst/>
              <a:gdLst/>
              <a:ahLst/>
              <a:cxnLst/>
              <a:rect l="l" t="t" r="r" b="b"/>
              <a:pathLst>
                <a:path w="12214" h="17351" extrusionOk="0">
                  <a:moveTo>
                    <a:pt x="8337" y="1018"/>
                  </a:moveTo>
                  <a:lnTo>
                    <a:pt x="8337" y="2036"/>
                  </a:lnTo>
                  <a:lnTo>
                    <a:pt x="7319" y="2036"/>
                  </a:lnTo>
                  <a:lnTo>
                    <a:pt x="7319" y="1018"/>
                  </a:lnTo>
                  <a:close/>
                  <a:moveTo>
                    <a:pt x="6301" y="5429"/>
                  </a:moveTo>
                  <a:lnTo>
                    <a:pt x="6495" y="5477"/>
                  </a:lnTo>
                  <a:lnTo>
                    <a:pt x="6640" y="5574"/>
                  </a:lnTo>
                  <a:lnTo>
                    <a:pt x="6737" y="5719"/>
                  </a:lnTo>
                  <a:lnTo>
                    <a:pt x="6786" y="5913"/>
                  </a:lnTo>
                  <a:lnTo>
                    <a:pt x="6737" y="6155"/>
                  </a:lnTo>
                  <a:lnTo>
                    <a:pt x="6640" y="6301"/>
                  </a:lnTo>
                  <a:lnTo>
                    <a:pt x="6495" y="6398"/>
                  </a:lnTo>
                  <a:lnTo>
                    <a:pt x="6301" y="6446"/>
                  </a:lnTo>
                  <a:lnTo>
                    <a:pt x="6107" y="6398"/>
                  </a:lnTo>
                  <a:lnTo>
                    <a:pt x="5913" y="6301"/>
                  </a:lnTo>
                  <a:lnTo>
                    <a:pt x="5816" y="6155"/>
                  </a:lnTo>
                  <a:lnTo>
                    <a:pt x="5768" y="5913"/>
                  </a:lnTo>
                  <a:lnTo>
                    <a:pt x="5816" y="5719"/>
                  </a:lnTo>
                  <a:lnTo>
                    <a:pt x="5913" y="5574"/>
                  </a:lnTo>
                  <a:lnTo>
                    <a:pt x="6107" y="5477"/>
                  </a:lnTo>
                  <a:lnTo>
                    <a:pt x="6301" y="5429"/>
                  </a:lnTo>
                  <a:close/>
                  <a:moveTo>
                    <a:pt x="8821" y="3054"/>
                  </a:moveTo>
                  <a:lnTo>
                    <a:pt x="8821" y="9257"/>
                  </a:lnTo>
                  <a:lnTo>
                    <a:pt x="6786" y="9257"/>
                  </a:lnTo>
                  <a:lnTo>
                    <a:pt x="6786" y="7367"/>
                  </a:lnTo>
                  <a:lnTo>
                    <a:pt x="6979" y="7270"/>
                  </a:lnTo>
                  <a:lnTo>
                    <a:pt x="7173" y="7173"/>
                  </a:lnTo>
                  <a:lnTo>
                    <a:pt x="7367" y="6979"/>
                  </a:lnTo>
                  <a:lnTo>
                    <a:pt x="7513" y="6834"/>
                  </a:lnTo>
                  <a:lnTo>
                    <a:pt x="7658" y="6640"/>
                  </a:lnTo>
                  <a:lnTo>
                    <a:pt x="7706" y="6398"/>
                  </a:lnTo>
                  <a:lnTo>
                    <a:pt x="7803" y="6204"/>
                  </a:lnTo>
                  <a:lnTo>
                    <a:pt x="7803" y="5913"/>
                  </a:lnTo>
                  <a:lnTo>
                    <a:pt x="7803" y="5671"/>
                  </a:lnTo>
                  <a:lnTo>
                    <a:pt x="7706" y="5477"/>
                  </a:lnTo>
                  <a:lnTo>
                    <a:pt x="7658" y="5235"/>
                  </a:lnTo>
                  <a:lnTo>
                    <a:pt x="7513" y="5041"/>
                  </a:lnTo>
                  <a:lnTo>
                    <a:pt x="7367" y="4895"/>
                  </a:lnTo>
                  <a:lnTo>
                    <a:pt x="7173" y="4702"/>
                  </a:lnTo>
                  <a:lnTo>
                    <a:pt x="6979" y="4605"/>
                  </a:lnTo>
                  <a:lnTo>
                    <a:pt x="6786" y="4508"/>
                  </a:lnTo>
                  <a:lnTo>
                    <a:pt x="6786" y="3054"/>
                  </a:lnTo>
                  <a:close/>
                  <a:moveTo>
                    <a:pt x="4847" y="5429"/>
                  </a:moveTo>
                  <a:lnTo>
                    <a:pt x="4799" y="5671"/>
                  </a:lnTo>
                  <a:lnTo>
                    <a:pt x="4750" y="5913"/>
                  </a:lnTo>
                  <a:lnTo>
                    <a:pt x="4799" y="6204"/>
                  </a:lnTo>
                  <a:lnTo>
                    <a:pt x="4847" y="6446"/>
                  </a:lnTo>
                  <a:lnTo>
                    <a:pt x="4314" y="6592"/>
                  </a:lnTo>
                  <a:lnTo>
                    <a:pt x="3829" y="6786"/>
                  </a:lnTo>
                  <a:lnTo>
                    <a:pt x="3393" y="7028"/>
                  </a:lnTo>
                  <a:lnTo>
                    <a:pt x="3005" y="7367"/>
                  </a:lnTo>
                  <a:lnTo>
                    <a:pt x="2763" y="7609"/>
                  </a:lnTo>
                  <a:lnTo>
                    <a:pt x="2569" y="7852"/>
                  </a:lnTo>
                  <a:lnTo>
                    <a:pt x="2424" y="8143"/>
                  </a:lnTo>
                  <a:lnTo>
                    <a:pt x="2278" y="8433"/>
                  </a:lnTo>
                  <a:lnTo>
                    <a:pt x="2181" y="8724"/>
                  </a:lnTo>
                  <a:lnTo>
                    <a:pt x="2133" y="9015"/>
                  </a:lnTo>
                  <a:lnTo>
                    <a:pt x="2085" y="9306"/>
                  </a:lnTo>
                  <a:lnTo>
                    <a:pt x="2036" y="9645"/>
                  </a:lnTo>
                  <a:lnTo>
                    <a:pt x="2036" y="14298"/>
                  </a:lnTo>
                  <a:lnTo>
                    <a:pt x="1018" y="14298"/>
                  </a:lnTo>
                  <a:lnTo>
                    <a:pt x="1018" y="9645"/>
                  </a:lnTo>
                  <a:lnTo>
                    <a:pt x="1067" y="9209"/>
                  </a:lnTo>
                  <a:lnTo>
                    <a:pt x="1115" y="8821"/>
                  </a:lnTo>
                  <a:lnTo>
                    <a:pt x="1212" y="8433"/>
                  </a:lnTo>
                  <a:lnTo>
                    <a:pt x="1358" y="8046"/>
                  </a:lnTo>
                  <a:lnTo>
                    <a:pt x="1503" y="7658"/>
                  </a:lnTo>
                  <a:lnTo>
                    <a:pt x="1745" y="7319"/>
                  </a:lnTo>
                  <a:lnTo>
                    <a:pt x="1988" y="6979"/>
                  </a:lnTo>
                  <a:lnTo>
                    <a:pt x="2278" y="6640"/>
                  </a:lnTo>
                  <a:lnTo>
                    <a:pt x="2521" y="6398"/>
                  </a:lnTo>
                  <a:lnTo>
                    <a:pt x="2811" y="6204"/>
                  </a:lnTo>
                  <a:lnTo>
                    <a:pt x="3151" y="6010"/>
                  </a:lnTo>
                  <a:lnTo>
                    <a:pt x="3442" y="5816"/>
                  </a:lnTo>
                  <a:lnTo>
                    <a:pt x="3781" y="5671"/>
                  </a:lnTo>
                  <a:lnTo>
                    <a:pt x="4120" y="5574"/>
                  </a:lnTo>
                  <a:lnTo>
                    <a:pt x="4459" y="5477"/>
                  </a:lnTo>
                  <a:lnTo>
                    <a:pt x="4847" y="5429"/>
                  </a:lnTo>
                  <a:close/>
                  <a:moveTo>
                    <a:pt x="9984" y="13280"/>
                  </a:moveTo>
                  <a:lnTo>
                    <a:pt x="9984" y="14298"/>
                  </a:lnTo>
                  <a:lnTo>
                    <a:pt x="5622" y="14298"/>
                  </a:lnTo>
                  <a:lnTo>
                    <a:pt x="5622" y="13280"/>
                  </a:lnTo>
                  <a:close/>
                  <a:moveTo>
                    <a:pt x="10517" y="15315"/>
                  </a:moveTo>
                  <a:lnTo>
                    <a:pt x="10760" y="15364"/>
                  </a:lnTo>
                  <a:lnTo>
                    <a:pt x="11002" y="15509"/>
                  </a:lnTo>
                  <a:lnTo>
                    <a:pt x="11147" y="15752"/>
                  </a:lnTo>
                  <a:lnTo>
                    <a:pt x="11196" y="15994"/>
                  </a:lnTo>
                  <a:lnTo>
                    <a:pt x="11196" y="16333"/>
                  </a:lnTo>
                  <a:lnTo>
                    <a:pt x="1018" y="16333"/>
                  </a:lnTo>
                  <a:lnTo>
                    <a:pt x="1018" y="15315"/>
                  </a:lnTo>
                  <a:close/>
                  <a:moveTo>
                    <a:pt x="6786" y="0"/>
                  </a:moveTo>
                  <a:lnTo>
                    <a:pt x="6592" y="49"/>
                  </a:lnTo>
                  <a:lnTo>
                    <a:pt x="6446" y="146"/>
                  </a:lnTo>
                  <a:lnTo>
                    <a:pt x="6301" y="340"/>
                  </a:lnTo>
                  <a:lnTo>
                    <a:pt x="6301" y="534"/>
                  </a:lnTo>
                  <a:lnTo>
                    <a:pt x="6301" y="2036"/>
                  </a:lnTo>
                  <a:lnTo>
                    <a:pt x="6107" y="2084"/>
                  </a:lnTo>
                  <a:lnTo>
                    <a:pt x="5913" y="2181"/>
                  </a:lnTo>
                  <a:lnTo>
                    <a:pt x="5816" y="2375"/>
                  </a:lnTo>
                  <a:lnTo>
                    <a:pt x="5768" y="2569"/>
                  </a:lnTo>
                  <a:lnTo>
                    <a:pt x="5768" y="4411"/>
                  </a:lnTo>
                  <a:lnTo>
                    <a:pt x="5235" y="4411"/>
                  </a:lnTo>
                  <a:lnTo>
                    <a:pt x="4702" y="4459"/>
                  </a:lnTo>
                  <a:lnTo>
                    <a:pt x="4217" y="4508"/>
                  </a:lnTo>
                  <a:lnTo>
                    <a:pt x="3732" y="4653"/>
                  </a:lnTo>
                  <a:lnTo>
                    <a:pt x="3248" y="4798"/>
                  </a:lnTo>
                  <a:lnTo>
                    <a:pt x="2763" y="5041"/>
                  </a:lnTo>
                  <a:lnTo>
                    <a:pt x="2327" y="5283"/>
                  </a:lnTo>
                  <a:lnTo>
                    <a:pt x="1939" y="5574"/>
                  </a:lnTo>
                  <a:lnTo>
                    <a:pt x="1551" y="5962"/>
                  </a:lnTo>
                  <a:lnTo>
                    <a:pt x="1212" y="6349"/>
                  </a:lnTo>
                  <a:lnTo>
                    <a:pt x="873" y="6737"/>
                  </a:lnTo>
                  <a:lnTo>
                    <a:pt x="631" y="7173"/>
                  </a:lnTo>
                  <a:lnTo>
                    <a:pt x="388" y="7658"/>
                  </a:lnTo>
                  <a:lnTo>
                    <a:pt x="243" y="8094"/>
                  </a:lnTo>
                  <a:lnTo>
                    <a:pt x="97" y="8627"/>
                  </a:lnTo>
                  <a:lnTo>
                    <a:pt x="49" y="9112"/>
                  </a:lnTo>
                  <a:lnTo>
                    <a:pt x="1" y="9645"/>
                  </a:lnTo>
                  <a:lnTo>
                    <a:pt x="1" y="14831"/>
                  </a:lnTo>
                  <a:lnTo>
                    <a:pt x="1" y="16866"/>
                  </a:lnTo>
                  <a:lnTo>
                    <a:pt x="49" y="17060"/>
                  </a:lnTo>
                  <a:lnTo>
                    <a:pt x="146" y="17205"/>
                  </a:lnTo>
                  <a:lnTo>
                    <a:pt x="340" y="17302"/>
                  </a:lnTo>
                  <a:lnTo>
                    <a:pt x="534" y="17351"/>
                  </a:lnTo>
                  <a:lnTo>
                    <a:pt x="11681" y="17351"/>
                  </a:lnTo>
                  <a:lnTo>
                    <a:pt x="11874" y="17302"/>
                  </a:lnTo>
                  <a:lnTo>
                    <a:pt x="12068" y="17205"/>
                  </a:lnTo>
                  <a:lnTo>
                    <a:pt x="12165" y="17060"/>
                  </a:lnTo>
                  <a:lnTo>
                    <a:pt x="12214" y="16866"/>
                  </a:lnTo>
                  <a:lnTo>
                    <a:pt x="12214" y="15994"/>
                  </a:lnTo>
                  <a:lnTo>
                    <a:pt x="12165" y="15703"/>
                  </a:lnTo>
                  <a:lnTo>
                    <a:pt x="12117" y="15461"/>
                  </a:lnTo>
                  <a:lnTo>
                    <a:pt x="12020" y="15218"/>
                  </a:lnTo>
                  <a:lnTo>
                    <a:pt x="11874" y="14976"/>
                  </a:lnTo>
                  <a:lnTo>
                    <a:pt x="11681" y="14782"/>
                  </a:lnTo>
                  <a:lnTo>
                    <a:pt x="11487" y="14637"/>
                  </a:lnTo>
                  <a:lnTo>
                    <a:pt x="11293" y="14491"/>
                  </a:lnTo>
                  <a:lnTo>
                    <a:pt x="11002" y="14395"/>
                  </a:lnTo>
                  <a:lnTo>
                    <a:pt x="11002" y="12795"/>
                  </a:lnTo>
                  <a:lnTo>
                    <a:pt x="11002" y="12601"/>
                  </a:lnTo>
                  <a:lnTo>
                    <a:pt x="10857" y="12407"/>
                  </a:lnTo>
                  <a:lnTo>
                    <a:pt x="10711" y="12311"/>
                  </a:lnTo>
                  <a:lnTo>
                    <a:pt x="10517" y="12262"/>
                  </a:lnTo>
                  <a:lnTo>
                    <a:pt x="5089" y="12262"/>
                  </a:lnTo>
                  <a:lnTo>
                    <a:pt x="4895" y="12311"/>
                  </a:lnTo>
                  <a:lnTo>
                    <a:pt x="4750" y="12407"/>
                  </a:lnTo>
                  <a:lnTo>
                    <a:pt x="4605" y="12601"/>
                  </a:lnTo>
                  <a:lnTo>
                    <a:pt x="4605" y="12795"/>
                  </a:lnTo>
                  <a:lnTo>
                    <a:pt x="4605" y="14298"/>
                  </a:lnTo>
                  <a:lnTo>
                    <a:pt x="3054" y="14298"/>
                  </a:lnTo>
                  <a:lnTo>
                    <a:pt x="3054" y="9645"/>
                  </a:lnTo>
                  <a:lnTo>
                    <a:pt x="3102" y="9209"/>
                  </a:lnTo>
                  <a:lnTo>
                    <a:pt x="3248" y="8821"/>
                  </a:lnTo>
                  <a:lnTo>
                    <a:pt x="3442" y="8433"/>
                  </a:lnTo>
                  <a:lnTo>
                    <a:pt x="3684" y="8094"/>
                  </a:lnTo>
                  <a:lnTo>
                    <a:pt x="4023" y="7803"/>
                  </a:lnTo>
                  <a:lnTo>
                    <a:pt x="4411" y="7609"/>
                  </a:lnTo>
                  <a:lnTo>
                    <a:pt x="4799" y="7513"/>
                  </a:lnTo>
                  <a:lnTo>
                    <a:pt x="5235" y="7464"/>
                  </a:lnTo>
                  <a:lnTo>
                    <a:pt x="5768" y="7464"/>
                  </a:lnTo>
                  <a:lnTo>
                    <a:pt x="5768" y="9742"/>
                  </a:lnTo>
                  <a:lnTo>
                    <a:pt x="5816" y="9984"/>
                  </a:lnTo>
                  <a:lnTo>
                    <a:pt x="5913" y="10130"/>
                  </a:lnTo>
                  <a:lnTo>
                    <a:pt x="6107" y="10227"/>
                  </a:lnTo>
                  <a:lnTo>
                    <a:pt x="6301" y="10275"/>
                  </a:lnTo>
                  <a:lnTo>
                    <a:pt x="7319" y="10275"/>
                  </a:lnTo>
                  <a:lnTo>
                    <a:pt x="7319" y="10760"/>
                  </a:lnTo>
                  <a:lnTo>
                    <a:pt x="7319" y="10954"/>
                  </a:lnTo>
                  <a:lnTo>
                    <a:pt x="7464" y="11099"/>
                  </a:lnTo>
                  <a:lnTo>
                    <a:pt x="7610" y="11196"/>
                  </a:lnTo>
                  <a:lnTo>
                    <a:pt x="7803" y="11244"/>
                  </a:lnTo>
                  <a:lnTo>
                    <a:pt x="7997" y="11196"/>
                  </a:lnTo>
                  <a:lnTo>
                    <a:pt x="8143" y="11099"/>
                  </a:lnTo>
                  <a:lnTo>
                    <a:pt x="8288" y="10954"/>
                  </a:lnTo>
                  <a:lnTo>
                    <a:pt x="8337" y="10760"/>
                  </a:lnTo>
                  <a:lnTo>
                    <a:pt x="8337" y="10275"/>
                  </a:lnTo>
                  <a:lnTo>
                    <a:pt x="9306" y="10275"/>
                  </a:lnTo>
                  <a:lnTo>
                    <a:pt x="9548" y="10227"/>
                  </a:lnTo>
                  <a:lnTo>
                    <a:pt x="9694" y="10130"/>
                  </a:lnTo>
                  <a:lnTo>
                    <a:pt x="9790" y="9984"/>
                  </a:lnTo>
                  <a:lnTo>
                    <a:pt x="9839" y="9742"/>
                  </a:lnTo>
                  <a:lnTo>
                    <a:pt x="9839" y="2569"/>
                  </a:lnTo>
                  <a:lnTo>
                    <a:pt x="9790" y="2375"/>
                  </a:lnTo>
                  <a:lnTo>
                    <a:pt x="9694" y="2181"/>
                  </a:lnTo>
                  <a:lnTo>
                    <a:pt x="9548" y="2084"/>
                  </a:lnTo>
                  <a:lnTo>
                    <a:pt x="9306" y="2036"/>
                  </a:lnTo>
                  <a:lnTo>
                    <a:pt x="9306" y="534"/>
                  </a:lnTo>
                  <a:lnTo>
                    <a:pt x="9306" y="340"/>
                  </a:lnTo>
                  <a:lnTo>
                    <a:pt x="9160" y="146"/>
                  </a:lnTo>
                  <a:lnTo>
                    <a:pt x="9015" y="49"/>
                  </a:lnTo>
                  <a:lnTo>
                    <a:pt x="8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4"/>
            <p:cNvSpPr/>
            <p:nvPr/>
          </p:nvSpPr>
          <p:spPr>
            <a:xfrm>
              <a:off x="4193021" y="1451106"/>
              <a:ext cx="143510" cy="171986"/>
            </a:xfrm>
            <a:custGeom>
              <a:avLst/>
              <a:gdLst/>
              <a:ahLst/>
              <a:cxnLst/>
              <a:rect l="l" t="t" r="r" b="b"/>
              <a:pathLst>
                <a:path w="6350" h="7610" extrusionOk="0">
                  <a:moveTo>
                    <a:pt x="2520" y="1018"/>
                  </a:moveTo>
                  <a:lnTo>
                    <a:pt x="2956" y="1793"/>
                  </a:lnTo>
                  <a:lnTo>
                    <a:pt x="2520" y="2617"/>
                  </a:lnTo>
                  <a:lnTo>
                    <a:pt x="1551" y="2617"/>
                  </a:lnTo>
                  <a:lnTo>
                    <a:pt x="1115" y="1793"/>
                  </a:lnTo>
                  <a:lnTo>
                    <a:pt x="1551" y="1018"/>
                  </a:lnTo>
                  <a:close/>
                  <a:moveTo>
                    <a:pt x="2520" y="3635"/>
                  </a:moveTo>
                  <a:lnTo>
                    <a:pt x="2956" y="4459"/>
                  </a:lnTo>
                  <a:lnTo>
                    <a:pt x="2520" y="5234"/>
                  </a:lnTo>
                  <a:lnTo>
                    <a:pt x="1551" y="5234"/>
                  </a:lnTo>
                  <a:lnTo>
                    <a:pt x="1115" y="4459"/>
                  </a:lnTo>
                  <a:lnTo>
                    <a:pt x="1551" y="3635"/>
                  </a:lnTo>
                  <a:close/>
                  <a:moveTo>
                    <a:pt x="4798" y="4944"/>
                  </a:moveTo>
                  <a:lnTo>
                    <a:pt x="5283" y="5768"/>
                  </a:lnTo>
                  <a:lnTo>
                    <a:pt x="4798" y="6591"/>
                  </a:lnTo>
                  <a:lnTo>
                    <a:pt x="3877" y="6591"/>
                  </a:lnTo>
                  <a:lnTo>
                    <a:pt x="3393" y="5768"/>
                  </a:lnTo>
                  <a:lnTo>
                    <a:pt x="3877" y="4944"/>
                  </a:lnTo>
                  <a:close/>
                  <a:moveTo>
                    <a:pt x="1163" y="0"/>
                  </a:moveTo>
                  <a:lnTo>
                    <a:pt x="1018" y="49"/>
                  </a:lnTo>
                  <a:lnTo>
                    <a:pt x="921" y="146"/>
                  </a:lnTo>
                  <a:lnTo>
                    <a:pt x="824" y="243"/>
                  </a:lnTo>
                  <a:lnTo>
                    <a:pt x="97" y="1551"/>
                  </a:lnTo>
                  <a:lnTo>
                    <a:pt x="49" y="1696"/>
                  </a:lnTo>
                  <a:lnTo>
                    <a:pt x="0" y="1793"/>
                  </a:lnTo>
                  <a:lnTo>
                    <a:pt x="49" y="1939"/>
                  </a:lnTo>
                  <a:lnTo>
                    <a:pt x="97" y="2084"/>
                  </a:lnTo>
                  <a:lnTo>
                    <a:pt x="679" y="3150"/>
                  </a:lnTo>
                  <a:lnTo>
                    <a:pt x="97" y="4217"/>
                  </a:lnTo>
                  <a:lnTo>
                    <a:pt x="49" y="4314"/>
                  </a:lnTo>
                  <a:lnTo>
                    <a:pt x="0" y="4459"/>
                  </a:lnTo>
                  <a:lnTo>
                    <a:pt x="49" y="4556"/>
                  </a:lnTo>
                  <a:lnTo>
                    <a:pt x="97" y="4701"/>
                  </a:lnTo>
                  <a:lnTo>
                    <a:pt x="824" y="6010"/>
                  </a:lnTo>
                  <a:lnTo>
                    <a:pt x="921" y="6107"/>
                  </a:lnTo>
                  <a:lnTo>
                    <a:pt x="1018" y="6204"/>
                  </a:lnTo>
                  <a:lnTo>
                    <a:pt x="1163" y="6252"/>
                  </a:lnTo>
                  <a:lnTo>
                    <a:pt x="2520" y="6252"/>
                  </a:lnTo>
                  <a:lnTo>
                    <a:pt x="3102" y="7318"/>
                  </a:lnTo>
                  <a:lnTo>
                    <a:pt x="3199" y="7464"/>
                  </a:lnTo>
                  <a:lnTo>
                    <a:pt x="3296" y="7512"/>
                  </a:lnTo>
                  <a:lnTo>
                    <a:pt x="3441" y="7561"/>
                  </a:lnTo>
                  <a:lnTo>
                    <a:pt x="3587" y="7609"/>
                  </a:lnTo>
                  <a:lnTo>
                    <a:pt x="5089" y="7609"/>
                  </a:lnTo>
                  <a:lnTo>
                    <a:pt x="5234" y="7561"/>
                  </a:lnTo>
                  <a:lnTo>
                    <a:pt x="5331" y="7512"/>
                  </a:lnTo>
                  <a:lnTo>
                    <a:pt x="5428" y="7464"/>
                  </a:lnTo>
                  <a:lnTo>
                    <a:pt x="5525" y="7318"/>
                  </a:lnTo>
                  <a:lnTo>
                    <a:pt x="6301" y="6010"/>
                  </a:lnTo>
                  <a:lnTo>
                    <a:pt x="6349" y="5913"/>
                  </a:lnTo>
                  <a:lnTo>
                    <a:pt x="6349" y="5768"/>
                  </a:lnTo>
                  <a:lnTo>
                    <a:pt x="6349" y="5622"/>
                  </a:lnTo>
                  <a:lnTo>
                    <a:pt x="6301" y="5525"/>
                  </a:lnTo>
                  <a:lnTo>
                    <a:pt x="5525" y="4217"/>
                  </a:lnTo>
                  <a:lnTo>
                    <a:pt x="5428" y="4071"/>
                  </a:lnTo>
                  <a:lnTo>
                    <a:pt x="5331" y="4023"/>
                  </a:lnTo>
                  <a:lnTo>
                    <a:pt x="5234" y="3974"/>
                  </a:lnTo>
                  <a:lnTo>
                    <a:pt x="5089" y="3926"/>
                  </a:lnTo>
                  <a:lnTo>
                    <a:pt x="3877" y="3926"/>
                  </a:lnTo>
                  <a:lnTo>
                    <a:pt x="3393" y="3150"/>
                  </a:lnTo>
                  <a:lnTo>
                    <a:pt x="4023" y="2084"/>
                  </a:lnTo>
                  <a:lnTo>
                    <a:pt x="4071" y="1939"/>
                  </a:lnTo>
                  <a:lnTo>
                    <a:pt x="4071" y="1793"/>
                  </a:lnTo>
                  <a:lnTo>
                    <a:pt x="4071" y="1696"/>
                  </a:lnTo>
                  <a:lnTo>
                    <a:pt x="4023" y="1551"/>
                  </a:lnTo>
                  <a:lnTo>
                    <a:pt x="3247" y="243"/>
                  </a:lnTo>
                  <a:lnTo>
                    <a:pt x="3150" y="146"/>
                  </a:lnTo>
                  <a:lnTo>
                    <a:pt x="3053" y="49"/>
                  </a:lnTo>
                  <a:lnTo>
                    <a:pt x="29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8E80E19E-7EE1-27AB-DFB1-F86970F9633B}"/>
              </a:ext>
            </a:extLst>
          </p:cNvPr>
          <p:cNvSpPr txBox="1"/>
          <p:nvPr/>
        </p:nvSpPr>
        <p:spPr>
          <a:xfrm>
            <a:off x="1244841" y="3353897"/>
            <a:ext cx="76949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dk1"/>
                </a:solidFill>
                <a:latin typeface="DM Sans"/>
                <a:sym typeface="DM Sans"/>
              </a:rPr>
              <a:t>    Given the complex challenges posed by COVID-19's evolving landscape, there is a need to continue to seek solutions that address key aspects. The effectiveness of vaccination and the constant changes associated with virus variants all pose potential dangers.</a:t>
            </a:r>
            <a:endParaRPr lang="zh-CN" altLang="en-US"/>
          </a:p>
        </p:txBody>
      </p:sp>
      <p:grpSp>
        <p:nvGrpSpPr>
          <p:cNvPr id="12" name="Google Shape;1345;p71">
            <a:extLst>
              <a:ext uri="{FF2B5EF4-FFF2-40B4-BE49-F238E27FC236}">
                <a16:creationId xmlns:a16="http://schemas.microsoft.com/office/drawing/2014/main" id="{058BF68A-F64D-B4F9-14B5-57043DA9F7CB}"/>
              </a:ext>
            </a:extLst>
          </p:cNvPr>
          <p:cNvGrpSpPr/>
          <p:nvPr/>
        </p:nvGrpSpPr>
        <p:grpSpPr>
          <a:xfrm>
            <a:off x="609025" y="3508054"/>
            <a:ext cx="391048" cy="392133"/>
            <a:chOff x="3288275" y="3988927"/>
            <a:chExt cx="391048" cy="392133"/>
          </a:xfrm>
        </p:grpSpPr>
        <p:sp>
          <p:nvSpPr>
            <p:cNvPr id="13" name="Google Shape;1346;p71">
              <a:extLst>
                <a:ext uri="{FF2B5EF4-FFF2-40B4-BE49-F238E27FC236}">
                  <a16:creationId xmlns:a16="http://schemas.microsoft.com/office/drawing/2014/main" id="{7B297968-5A4C-B2BF-E4A1-378070AA81E3}"/>
                </a:ext>
              </a:extLst>
            </p:cNvPr>
            <p:cNvSpPr/>
            <p:nvPr/>
          </p:nvSpPr>
          <p:spPr>
            <a:xfrm>
              <a:off x="3288275" y="3988927"/>
              <a:ext cx="391048" cy="392133"/>
            </a:xfrm>
            <a:custGeom>
              <a:avLst/>
              <a:gdLst/>
              <a:ahLst/>
              <a:cxnLst/>
              <a:rect l="l" t="t" r="r" b="b"/>
              <a:pathLst>
                <a:path w="17303" h="17351" extrusionOk="0">
                  <a:moveTo>
                    <a:pt x="12747" y="1018"/>
                  </a:moveTo>
                  <a:lnTo>
                    <a:pt x="12747" y="2181"/>
                  </a:lnTo>
                  <a:lnTo>
                    <a:pt x="12747" y="2472"/>
                  </a:lnTo>
                  <a:lnTo>
                    <a:pt x="12650" y="2763"/>
                  </a:lnTo>
                  <a:lnTo>
                    <a:pt x="12505" y="3005"/>
                  </a:lnTo>
                  <a:lnTo>
                    <a:pt x="12311" y="3247"/>
                  </a:lnTo>
                  <a:lnTo>
                    <a:pt x="12117" y="3393"/>
                  </a:lnTo>
                  <a:lnTo>
                    <a:pt x="11826" y="3538"/>
                  </a:lnTo>
                  <a:lnTo>
                    <a:pt x="11584" y="3635"/>
                  </a:lnTo>
                  <a:lnTo>
                    <a:pt x="11245" y="3683"/>
                  </a:lnTo>
                  <a:lnTo>
                    <a:pt x="5865" y="3683"/>
                  </a:lnTo>
                  <a:lnTo>
                    <a:pt x="5865" y="2520"/>
                  </a:lnTo>
                  <a:lnTo>
                    <a:pt x="5865" y="2230"/>
                  </a:lnTo>
                  <a:lnTo>
                    <a:pt x="5962" y="1939"/>
                  </a:lnTo>
                  <a:lnTo>
                    <a:pt x="6108" y="1696"/>
                  </a:lnTo>
                  <a:lnTo>
                    <a:pt x="6301" y="1454"/>
                  </a:lnTo>
                  <a:lnTo>
                    <a:pt x="6495" y="1260"/>
                  </a:lnTo>
                  <a:lnTo>
                    <a:pt x="6738" y="1163"/>
                  </a:lnTo>
                  <a:lnTo>
                    <a:pt x="7028" y="1066"/>
                  </a:lnTo>
                  <a:lnTo>
                    <a:pt x="7319" y="1018"/>
                  </a:lnTo>
                  <a:close/>
                  <a:moveTo>
                    <a:pt x="4847" y="5380"/>
                  </a:moveTo>
                  <a:lnTo>
                    <a:pt x="4847" y="6397"/>
                  </a:lnTo>
                  <a:lnTo>
                    <a:pt x="4314" y="6397"/>
                  </a:lnTo>
                  <a:lnTo>
                    <a:pt x="4120" y="6349"/>
                  </a:lnTo>
                  <a:lnTo>
                    <a:pt x="3975" y="6204"/>
                  </a:lnTo>
                  <a:lnTo>
                    <a:pt x="3830" y="6058"/>
                  </a:lnTo>
                  <a:lnTo>
                    <a:pt x="3830" y="5864"/>
                  </a:lnTo>
                  <a:lnTo>
                    <a:pt x="3830" y="5671"/>
                  </a:lnTo>
                  <a:lnTo>
                    <a:pt x="3975" y="5525"/>
                  </a:lnTo>
                  <a:lnTo>
                    <a:pt x="4120" y="5380"/>
                  </a:lnTo>
                  <a:close/>
                  <a:moveTo>
                    <a:pt x="13183" y="5380"/>
                  </a:moveTo>
                  <a:lnTo>
                    <a:pt x="13329" y="5525"/>
                  </a:lnTo>
                  <a:lnTo>
                    <a:pt x="13474" y="5671"/>
                  </a:lnTo>
                  <a:lnTo>
                    <a:pt x="13523" y="5864"/>
                  </a:lnTo>
                  <a:lnTo>
                    <a:pt x="13474" y="6058"/>
                  </a:lnTo>
                  <a:lnTo>
                    <a:pt x="13329" y="6204"/>
                  </a:lnTo>
                  <a:lnTo>
                    <a:pt x="13183" y="6349"/>
                  </a:lnTo>
                  <a:lnTo>
                    <a:pt x="12990" y="6397"/>
                  </a:lnTo>
                  <a:lnTo>
                    <a:pt x="12505" y="6397"/>
                  </a:lnTo>
                  <a:lnTo>
                    <a:pt x="12505" y="5380"/>
                  </a:lnTo>
                  <a:close/>
                  <a:moveTo>
                    <a:pt x="11487" y="4653"/>
                  </a:moveTo>
                  <a:lnTo>
                    <a:pt x="11487" y="6882"/>
                  </a:lnTo>
                  <a:lnTo>
                    <a:pt x="11439" y="7609"/>
                  </a:lnTo>
                  <a:lnTo>
                    <a:pt x="11390" y="7997"/>
                  </a:lnTo>
                  <a:lnTo>
                    <a:pt x="11293" y="8336"/>
                  </a:lnTo>
                  <a:lnTo>
                    <a:pt x="6011" y="8336"/>
                  </a:lnTo>
                  <a:lnTo>
                    <a:pt x="5865" y="7851"/>
                  </a:lnTo>
                  <a:lnTo>
                    <a:pt x="5865" y="7367"/>
                  </a:lnTo>
                  <a:lnTo>
                    <a:pt x="5865" y="6882"/>
                  </a:lnTo>
                  <a:lnTo>
                    <a:pt x="5865" y="4701"/>
                  </a:lnTo>
                  <a:lnTo>
                    <a:pt x="11487" y="4653"/>
                  </a:lnTo>
                  <a:close/>
                  <a:moveTo>
                    <a:pt x="2860" y="11922"/>
                  </a:moveTo>
                  <a:lnTo>
                    <a:pt x="2860" y="16333"/>
                  </a:lnTo>
                  <a:lnTo>
                    <a:pt x="1019" y="16333"/>
                  </a:lnTo>
                  <a:lnTo>
                    <a:pt x="1019" y="14297"/>
                  </a:lnTo>
                  <a:lnTo>
                    <a:pt x="1019" y="13861"/>
                  </a:lnTo>
                  <a:lnTo>
                    <a:pt x="1116" y="13473"/>
                  </a:lnTo>
                  <a:lnTo>
                    <a:pt x="1310" y="13134"/>
                  </a:lnTo>
                  <a:lnTo>
                    <a:pt x="1503" y="12795"/>
                  </a:lnTo>
                  <a:lnTo>
                    <a:pt x="1794" y="12504"/>
                  </a:lnTo>
                  <a:lnTo>
                    <a:pt x="2133" y="12262"/>
                  </a:lnTo>
                  <a:lnTo>
                    <a:pt x="2473" y="12068"/>
                  </a:lnTo>
                  <a:lnTo>
                    <a:pt x="2860" y="11922"/>
                  </a:lnTo>
                  <a:close/>
                  <a:moveTo>
                    <a:pt x="13426" y="9354"/>
                  </a:moveTo>
                  <a:lnTo>
                    <a:pt x="13426" y="16333"/>
                  </a:lnTo>
                  <a:lnTo>
                    <a:pt x="3878" y="16333"/>
                  </a:lnTo>
                  <a:lnTo>
                    <a:pt x="3878" y="9354"/>
                  </a:lnTo>
                  <a:close/>
                  <a:moveTo>
                    <a:pt x="14444" y="11922"/>
                  </a:moveTo>
                  <a:lnTo>
                    <a:pt x="14831" y="12068"/>
                  </a:lnTo>
                  <a:lnTo>
                    <a:pt x="15219" y="12262"/>
                  </a:lnTo>
                  <a:lnTo>
                    <a:pt x="15510" y="12504"/>
                  </a:lnTo>
                  <a:lnTo>
                    <a:pt x="15801" y="12795"/>
                  </a:lnTo>
                  <a:lnTo>
                    <a:pt x="15994" y="13134"/>
                  </a:lnTo>
                  <a:lnTo>
                    <a:pt x="16188" y="13473"/>
                  </a:lnTo>
                  <a:lnTo>
                    <a:pt x="16285" y="13861"/>
                  </a:lnTo>
                  <a:lnTo>
                    <a:pt x="16334" y="14297"/>
                  </a:lnTo>
                  <a:lnTo>
                    <a:pt x="16334" y="16333"/>
                  </a:lnTo>
                  <a:lnTo>
                    <a:pt x="14444" y="16333"/>
                  </a:lnTo>
                  <a:lnTo>
                    <a:pt x="14444" y="11922"/>
                  </a:lnTo>
                  <a:close/>
                  <a:moveTo>
                    <a:pt x="7319" y="0"/>
                  </a:moveTo>
                  <a:lnTo>
                    <a:pt x="6835" y="49"/>
                  </a:lnTo>
                  <a:lnTo>
                    <a:pt x="6350" y="194"/>
                  </a:lnTo>
                  <a:lnTo>
                    <a:pt x="5914" y="436"/>
                  </a:lnTo>
                  <a:lnTo>
                    <a:pt x="5574" y="727"/>
                  </a:lnTo>
                  <a:lnTo>
                    <a:pt x="5235" y="1115"/>
                  </a:lnTo>
                  <a:lnTo>
                    <a:pt x="5041" y="1551"/>
                  </a:lnTo>
                  <a:lnTo>
                    <a:pt x="4896" y="1987"/>
                  </a:lnTo>
                  <a:lnTo>
                    <a:pt x="4847" y="2520"/>
                  </a:lnTo>
                  <a:lnTo>
                    <a:pt x="4847" y="4168"/>
                  </a:lnTo>
                  <a:lnTo>
                    <a:pt x="4847" y="4362"/>
                  </a:lnTo>
                  <a:lnTo>
                    <a:pt x="4024" y="4362"/>
                  </a:lnTo>
                  <a:lnTo>
                    <a:pt x="3733" y="4459"/>
                  </a:lnTo>
                  <a:lnTo>
                    <a:pt x="3490" y="4604"/>
                  </a:lnTo>
                  <a:lnTo>
                    <a:pt x="3248" y="4798"/>
                  </a:lnTo>
                  <a:lnTo>
                    <a:pt x="3054" y="4992"/>
                  </a:lnTo>
                  <a:lnTo>
                    <a:pt x="2909" y="5283"/>
                  </a:lnTo>
                  <a:lnTo>
                    <a:pt x="2812" y="5574"/>
                  </a:lnTo>
                  <a:lnTo>
                    <a:pt x="2812" y="5864"/>
                  </a:lnTo>
                  <a:lnTo>
                    <a:pt x="2812" y="6155"/>
                  </a:lnTo>
                  <a:lnTo>
                    <a:pt x="2909" y="6446"/>
                  </a:lnTo>
                  <a:lnTo>
                    <a:pt x="3054" y="6737"/>
                  </a:lnTo>
                  <a:lnTo>
                    <a:pt x="3248" y="6931"/>
                  </a:lnTo>
                  <a:lnTo>
                    <a:pt x="3490" y="7124"/>
                  </a:lnTo>
                  <a:lnTo>
                    <a:pt x="3733" y="7270"/>
                  </a:lnTo>
                  <a:lnTo>
                    <a:pt x="4024" y="7367"/>
                  </a:lnTo>
                  <a:lnTo>
                    <a:pt x="4847" y="7367"/>
                  </a:lnTo>
                  <a:lnTo>
                    <a:pt x="4847" y="7851"/>
                  </a:lnTo>
                  <a:lnTo>
                    <a:pt x="4944" y="8336"/>
                  </a:lnTo>
                  <a:lnTo>
                    <a:pt x="3345" y="8336"/>
                  </a:lnTo>
                  <a:lnTo>
                    <a:pt x="3151" y="8385"/>
                  </a:lnTo>
                  <a:lnTo>
                    <a:pt x="3006" y="8481"/>
                  </a:lnTo>
                  <a:lnTo>
                    <a:pt x="2909" y="8627"/>
                  </a:lnTo>
                  <a:lnTo>
                    <a:pt x="2860" y="8869"/>
                  </a:lnTo>
                  <a:lnTo>
                    <a:pt x="2860" y="10856"/>
                  </a:lnTo>
                  <a:lnTo>
                    <a:pt x="2230" y="11050"/>
                  </a:lnTo>
                  <a:lnTo>
                    <a:pt x="1746" y="11292"/>
                  </a:lnTo>
                  <a:lnTo>
                    <a:pt x="1310" y="11583"/>
                  </a:lnTo>
                  <a:lnTo>
                    <a:pt x="922" y="11922"/>
                  </a:lnTo>
                  <a:lnTo>
                    <a:pt x="631" y="12310"/>
                  </a:lnTo>
                  <a:lnTo>
                    <a:pt x="340" y="12746"/>
                  </a:lnTo>
                  <a:lnTo>
                    <a:pt x="146" y="13231"/>
                  </a:lnTo>
                  <a:lnTo>
                    <a:pt x="49" y="13764"/>
                  </a:lnTo>
                  <a:lnTo>
                    <a:pt x="1" y="14297"/>
                  </a:lnTo>
                  <a:lnTo>
                    <a:pt x="1" y="16817"/>
                  </a:lnTo>
                  <a:lnTo>
                    <a:pt x="49" y="17060"/>
                  </a:lnTo>
                  <a:lnTo>
                    <a:pt x="146" y="17205"/>
                  </a:lnTo>
                  <a:lnTo>
                    <a:pt x="292" y="17302"/>
                  </a:lnTo>
                  <a:lnTo>
                    <a:pt x="486" y="17351"/>
                  </a:lnTo>
                  <a:lnTo>
                    <a:pt x="16818" y="17351"/>
                  </a:lnTo>
                  <a:lnTo>
                    <a:pt x="17012" y="17302"/>
                  </a:lnTo>
                  <a:lnTo>
                    <a:pt x="17158" y="17205"/>
                  </a:lnTo>
                  <a:lnTo>
                    <a:pt x="17303" y="17060"/>
                  </a:lnTo>
                  <a:lnTo>
                    <a:pt x="17303" y="16817"/>
                  </a:lnTo>
                  <a:lnTo>
                    <a:pt x="17303" y="14297"/>
                  </a:lnTo>
                  <a:lnTo>
                    <a:pt x="17303" y="13764"/>
                  </a:lnTo>
                  <a:lnTo>
                    <a:pt x="17158" y="13231"/>
                  </a:lnTo>
                  <a:lnTo>
                    <a:pt x="16964" y="12746"/>
                  </a:lnTo>
                  <a:lnTo>
                    <a:pt x="16721" y="12310"/>
                  </a:lnTo>
                  <a:lnTo>
                    <a:pt x="16382" y="11922"/>
                  </a:lnTo>
                  <a:lnTo>
                    <a:pt x="15994" y="11583"/>
                  </a:lnTo>
                  <a:lnTo>
                    <a:pt x="15558" y="11292"/>
                  </a:lnTo>
                  <a:lnTo>
                    <a:pt x="15074" y="11050"/>
                  </a:lnTo>
                  <a:lnTo>
                    <a:pt x="14444" y="10856"/>
                  </a:lnTo>
                  <a:lnTo>
                    <a:pt x="14444" y="8869"/>
                  </a:lnTo>
                  <a:lnTo>
                    <a:pt x="14444" y="8627"/>
                  </a:lnTo>
                  <a:lnTo>
                    <a:pt x="14298" y="8481"/>
                  </a:lnTo>
                  <a:lnTo>
                    <a:pt x="14153" y="8385"/>
                  </a:lnTo>
                  <a:lnTo>
                    <a:pt x="13959" y="8336"/>
                  </a:lnTo>
                  <a:lnTo>
                    <a:pt x="12360" y="8336"/>
                  </a:lnTo>
                  <a:lnTo>
                    <a:pt x="12456" y="7851"/>
                  </a:lnTo>
                  <a:lnTo>
                    <a:pt x="12505" y="7367"/>
                  </a:lnTo>
                  <a:lnTo>
                    <a:pt x="13280" y="7367"/>
                  </a:lnTo>
                  <a:lnTo>
                    <a:pt x="13571" y="7270"/>
                  </a:lnTo>
                  <a:lnTo>
                    <a:pt x="13862" y="7124"/>
                  </a:lnTo>
                  <a:lnTo>
                    <a:pt x="14056" y="6931"/>
                  </a:lnTo>
                  <a:lnTo>
                    <a:pt x="14250" y="6737"/>
                  </a:lnTo>
                  <a:lnTo>
                    <a:pt x="14395" y="6446"/>
                  </a:lnTo>
                  <a:lnTo>
                    <a:pt x="14492" y="6155"/>
                  </a:lnTo>
                  <a:lnTo>
                    <a:pt x="14492" y="5864"/>
                  </a:lnTo>
                  <a:lnTo>
                    <a:pt x="14492" y="5574"/>
                  </a:lnTo>
                  <a:lnTo>
                    <a:pt x="14395" y="5283"/>
                  </a:lnTo>
                  <a:lnTo>
                    <a:pt x="14250" y="4992"/>
                  </a:lnTo>
                  <a:lnTo>
                    <a:pt x="14056" y="4798"/>
                  </a:lnTo>
                  <a:lnTo>
                    <a:pt x="13862" y="4604"/>
                  </a:lnTo>
                  <a:lnTo>
                    <a:pt x="13571" y="4459"/>
                  </a:lnTo>
                  <a:lnTo>
                    <a:pt x="13280" y="4362"/>
                  </a:lnTo>
                  <a:lnTo>
                    <a:pt x="12505" y="4362"/>
                  </a:lnTo>
                  <a:lnTo>
                    <a:pt x="12796" y="4168"/>
                  </a:lnTo>
                  <a:lnTo>
                    <a:pt x="13038" y="3926"/>
                  </a:lnTo>
                  <a:lnTo>
                    <a:pt x="13232" y="3732"/>
                  </a:lnTo>
                  <a:lnTo>
                    <a:pt x="13426" y="3441"/>
                  </a:lnTo>
                  <a:lnTo>
                    <a:pt x="13571" y="3150"/>
                  </a:lnTo>
                  <a:lnTo>
                    <a:pt x="13668" y="2860"/>
                  </a:lnTo>
                  <a:lnTo>
                    <a:pt x="13765" y="2520"/>
                  </a:lnTo>
                  <a:lnTo>
                    <a:pt x="13765" y="2181"/>
                  </a:lnTo>
                  <a:lnTo>
                    <a:pt x="13765" y="533"/>
                  </a:lnTo>
                  <a:lnTo>
                    <a:pt x="13717" y="339"/>
                  </a:lnTo>
                  <a:lnTo>
                    <a:pt x="13620" y="146"/>
                  </a:lnTo>
                  <a:lnTo>
                    <a:pt x="13474" y="49"/>
                  </a:lnTo>
                  <a:lnTo>
                    <a:pt x="132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47;p71">
              <a:extLst>
                <a:ext uri="{FF2B5EF4-FFF2-40B4-BE49-F238E27FC236}">
                  <a16:creationId xmlns:a16="http://schemas.microsoft.com/office/drawing/2014/main" id="{12DCF418-0CCB-7791-FBF3-5A5294B149A3}"/>
                </a:ext>
              </a:extLst>
            </p:cNvPr>
            <p:cNvSpPr/>
            <p:nvPr/>
          </p:nvSpPr>
          <p:spPr>
            <a:xfrm>
              <a:off x="3522682" y="4243019"/>
              <a:ext cx="46036" cy="71235"/>
            </a:xfrm>
            <a:custGeom>
              <a:avLst/>
              <a:gdLst/>
              <a:ahLst/>
              <a:cxnLst/>
              <a:rect l="l" t="t" r="r" b="b"/>
              <a:pathLst>
                <a:path w="2037" h="3152" extrusionOk="0">
                  <a:moveTo>
                    <a:pt x="485" y="1"/>
                  </a:moveTo>
                  <a:lnTo>
                    <a:pt x="291" y="49"/>
                  </a:lnTo>
                  <a:lnTo>
                    <a:pt x="146" y="195"/>
                  </a:lnTo>
                  <a:lnTo>
                    <a:pt x="0" y="340"/>
                  </a:lnTo>
                  <a:lnTo>
                    <a:pt x="0" y="534"/>
                  </a:lnTo>
                  <a:lnTo>
                    <a:pt x="0" y="728"/>
                  </a:lnTo>
                  <a:lnTo>
                    <a:pt x="146" y="873"/>
                  </a:lnTo>
                  <a:lnTo>
                    <a:pt x="824" y="1600"/>
                  </a:lnTo>
                  <a:lnTo>
                    <a:pt x="146" y="2327"/>
                  </a:lnTo>
                  <a:lnTo>
                    <a:pt x="0" y="2473"/>
                  </a:lnTo>
                  <a:lnTo>
                    <a:pt x="0" y="2667"/>
                  </a:lnTo>
                  <a:lnTo>
                    <a:pt x="0" y="2860"/>
                  </a:lnTo>
                  <a:lnTo>
                    <a:pt x="146" y="3006"/>
                  </a:lnTo>
                  <a:lnTo>
                    <a:pt x="291" y="3151"/>
                  </a:lnTo>
                  <a:lnTo>
                    <a:pt x="679" y="3151"/>
                  </a:lnTo>
                  <a:lnTo>
                    <a:pt x="824" y="3006"/>
                  </a:lnTo>
                  <a:lnTo>
                    <a:pt x="1891" y="1940"/>
                  </a:lnTo>
                  <a:lnTo>
                    <a:pt x="2036" y="1794"/>
                  </a:lnTo>
                  <a:lnTo>
                    <a:pt x="2036" y="1600"/>
                  </a:lnTo>
                  <a:lnTo>
                    <a:pt x="2036" y="1406"/>
                  </a:lnTo>
                  <a:lnTo>
                    <a:pt x="1891" y="1261"/>
                  </a:lnTo>
                  <a:lnTo>
                    <a:pt x="824" y="195"/>
                  </a:lnTo>
                  <a:lnTo>
                    <a:pt x="679" y="49"/>
                  </a:lnTo>
                  <a:lnTo>
                    <a:pt x="4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48;p71">
              <a:extLst>
                <a:ext uri="{FF2B5EF4-FFF2-40B4-BE49-F238E27FC236}">
                  <a16:creationId xmlns:a16="http://schemas.microsoft.com/office/drawing/2014/main" id="{D2DFE3B0-D9A5-8383-CC56-03BB781464DB}"/>
                </a:ext>
              </a:extLst>
            </p:cNvPr>
            <p:cNvSpPr/>
            <p:nvPr/>
          </p:nvSpPr>
          <p:spPr>
            <a:xfrm>
              <a:off x="3398902" y="4243019"/>
              <a:ext cx="47121" cy="71235"/>
            </a:xfrm>
            <a:custGeom>
              <a:avLst/>
              <a:gdLst/>
              <a:ahLst/>
              <a:cxnLst/>
              <a:rect l="l" t="t" r="r" b="b"/>
              <a:pathLst>
                <a:path w="2085" h="3152" extrusionOk="0">
                  <a:moveTo>
                    <a:pt x="1552" y="1"/>
                  </a:moveTo>
                  <a:lnTo>
                    <a:pt x="1358" y="49"/>
                  </a:lnTo>
                  <a:lnTo>
                    <a:pt x="1213" y="195"/>
                  </a:lnTo>
                  <a:lnTo>
                    <a:pt x="146" y="1261"/>
                  </a:lnTo>
                  <a:lnTo>
                    <a:pt x="1" y="1406"/>
                  </a:lnTo>
                  <a:lnTo>
                    <a:pt x="1" y="1600"/>
                  </a:lnTo>
                  <a:lnTo>
                    <a:pt x="1" y="1794"/>
                  </a:lnTo>
                  <a:lnTo>
                    <a:pt x="146" y="1940"/>
                  </a:lnTo>
                  <a:lnTo>
                    <a:pt x="1213" y="3006"/>
                  </a:lnTo>
                  <a:lnTo>
                    <a:pt x="1358" y="3151"/>
                  </a:lnTo>
                  <a:lnTo>
                    <a:pt x="1746" y="3151"/>
                  </a:lnTo>
                  <a:lnTo>
                    <a:pt x="1940" y="3006"/>
                  </a:lnTo>
                  <a:lnTo>
                    <a:pt x="2036" y="2860"/>
                  </a:lnTo>
                  <a:lnTo>
                    <a:pt x="2085" y="2667"/>
                  </a:lnTo>
                  <a:lnTo>
                    <a:pt x="2036" y="2473"/>
                  </a:lnTo>
                  <a:lnTo>
                    <a:pt x="1940" y="2327"/>
                  </a:lnTo>
                  <a:lnTo>
                    <a:pt x="1213" y="1600"/>
                  </a:lnTo>
                  <a:lnTo>
                    <a:pt x="1940" y="873"/>
                  </a:lnTo>
                  <a:lnTo>
                    <a:pt x="2036" y="728"/>
                  </a:lnTo>
                  <a:lnTo>
                    <a:pt x="2085" y="534"/>
                  </a:lnTo>
                  <a:lnTo>
                    <a:pt x="2036" y="340"/>
                  </a:lnTo>
                  <a:lnTo>
                    <a:pt x="1940" y="195"/>
                  </a:lnTo>
                  <a:lnTo>
                    <a:pt x="1746" y="49"/>
                  </a:lnTo>
                  <a:lnTo>
                    <a:pt x="15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49;p71">
              <a:extLst>
                <a:ext uri="{FF2B5EF4-FFF2-40B4-BE49-F238E27FC236}">
                  <a16:creationId xmlns:a16="http://schemas.microsoft.com/office/drawing/2014/main" id="{C38ADA07-CC33-A79A-700C-2CBDB387CD9E}"/>
                </a:ext>
              </a:extLst>
            </p:cNvPr>
            <p:cNvSpPr/>
            <p:nvPr/>
          </p:nvSpPr>
          <p:spPr>
            <a:xfrm>
              <a:off x="3461346" y="4225504"/>
              <a:ext cx="44929" cy="107373"/>
            </a:xfrm>
            <a:custGeom>
              <a:avLst/>
              <a:gdLst/>
              <a:ahLst/>
              <a:cxnLst/>
              <a:rect l="l" t="t" r="r" b="b"/>
              <a:pathLst>
                <a:path w="1988" h="4751" extrusionOk="0">
                  <a:moveTo>
                    <a:pt x="1406" y="1"/>
                  </a:moveTo>
                  <a:lnTo>
                    <a:pt x="1212" y="97"/>
                  </a:lnTo>
                  <a:lnTo>
                    <a:pt x="1067" y="194"/>
                  </a:lnTo>
                  <a:lnTo>
                    <a:pt x="970" y="388"/>
                  </a:lnTo>
                  <a:lnTo>
                    <a:pt x="49" y="4120"/>
                  </a:lnTo>
                  <a:lnTo>
                    <a:pt x="0" y="4314"/>
                  </a:lnTo>
                  <a:lnTo>
                    <a:pt x="97" y="4508"/>
                  </a:lnTo>
                  <a:lnTo>
                    <a:pt x="194" y="4653"/>
                  </a:lnTo>
                  <a:lnTo>
                    <a:pt x="388" y="4750"/>
                  </a:lnTo>
                  <a:lnTo>
                    <a:pt x="582" y="4750"/>
                  </a:lnTo>
                  <a:lnTo>
                    <a:pt x="776" y="4653"/>
                  </a:lnTo>
                  <a:lnTo>
                    <a:pt x="921" y="4556"/>
                  </a:lnTo>
                  <a:lnTo>
                    <a:pt x="1018" y="4362"/>
                  </a:lnTo>
                  <a:lnTo>
                    <a:pt x="1987" y="631"/>
                  </a:lnTo>
                  <a:lnTo>
                    <a:pt x="1987" y="437"/>
                  </a:lnTo>
                  <a:lnTo>
                    <a:pt x="1891" y="243"/>
                  </a:lnTo>
                  <a:lnTo>
                    <a:pt x="1794" y="97"/>
                  </a:lnTo>
                  <a:lnTo>
                    <a:pt x="16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350;p71">
              <a:extLst>
                <a:ext uri="{FF2B5EF4-FFF2-40B4-BE49-F238E27FC236}">
                  <a16:creationId xmlns:a16="http://schemas.microsoft.com/office/drawing/2014/main" id="{781C8D2E-420C-1811-EB93-FFFCDCC78EC0}"/>
                </a:ext>
              </a:extLst>
            </p:cNvPr>
            <p:cNvSpPr/>
            <p:nvPr/>
          </p:nvSpPr>
          <p:spPr>
            <a:xfrm>
              <a:off x="3443808" y="4118154"/>
              <a:ext cx="23029" cy="21945"/>
            </a:xfrm>
            <a:custGeom>
              <a:avLst/>
              <a:gdLst/>
              <a:ahLst/>
              <a:cxnLst/>
              <a:rect l="l" t="t" r="r" b="b"/>
              <a:pathLst>
                <a:path w="1019" h="971" extrusionOk="0">
                  <a:moveTo>
                    <a:pt x="292" y="1"/>
                  </a:moveTo>
                  <a:lnTo>
                    <a:pt x="146" y="146"/>
                  </a:lnTo>
                  <a:lnTo>
                    <a:pt x="1" y="292"/>
                  </a:lnTo>
                  <a:lnTo>
                    <a:pt x="1" y="486"/>
                  </a:lnTo>
                  <a:lnTo>
                    <a:pt x="1" y="679"/>
                  </a:lnTo>
                  <a:lnTo>
                    <a:pt x="146" y="825"/>
                  </a:lnTo>
                  <a:lnTo>
                    <a:pt x="292" y="970"/>
                  </a:lnTo>
                  <a:lnTo>
                    <a:pt x="680" y="970"/>
                  </a:lnTo>
                  <a:lnTo>
                    <a:pt x="825" y="825"/>
                  </a:lnTo>
                  <a:lnTo>
                    <a:pt x="970" y="679"/>
                  </a:lnTo>
                  <a:lnTo>
                    <a:pt x="1019" y="486"/>
                  </a:lnTo>
                  <a:lnTo>
                    <a:pt x="970" y="292"/>
                  </a:lnTo>
                  <a:lnTo>
                    <a:pt x="825" y="146"/>
                  </a:lnTo>
                  <a:lnTo>
                    <a:pt x="6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51;p71">
              <a:extLst>
                <a:ext uri="{FF2B5EF4-FFF2-40B4-BE49-F238E27FC236}">
                  <a16:creationId xmlns:a16="http://schemas.microsoft.com/office/drawing/2014/main" id="{5DC49BB5-B469-974E-7EF2-40EBA3BF6DC7}"/>
                </a:ext>
              </a:extLst>
            </p:cNvPr>
            <p:cNvSpPr/>
            <p:nvPr/>
          </p:nvSpPr>
          <p:spPr>
            <a:xfrm>
              <a:off x="3501867" y="4118154"/>
              <a:ext cx="23029" cy="21945"/>
            </a:xfrm>
            <a:custGeom>
              <a:avLst/>
              <a:gdLst/>
              <a:ahLst/>
              <a:cxnLst/>
              <a:rect l="l" t="t" r="r" b="b"/>
              <a:pathLst>
                <a:path w="1019" h="971" extrusionOk="0">
                  <a:moveTo>
                    <a:pt x="291" y="1"/>
                  </a:moveTo>
                  <a:lnTo>
                    <a:pt x="146" y="146"/>
                  </a:lnTo>
                  <a:lnTo>
                    <a:pt x="1" y="292"/>
                  </a:lnTo>
                  <a:lnTo>
                    <a:pt x="1" y="486"/>
                  </a:lnTo>
                  <a:lnTo>
                    <a:pt x="1" y="679"/>
                  </a:lnTo>
                  <a:lnTo>
                    <a:pt x="146" y="825"/>
                  </a:lnTo>
                  <a:lnTo>
                    <a:pt x="291" y="970"/>
                  </a:lnTo>
                  <a:lnTo>
                    <a:pt x="679" y="970"/>
                  </a:lnTo>
                  <a:lnTo>
                    <a:pt x="873" y="825"/>
                  </a:lnTo>
                  <a:lnTo>
                    <a:pt x="970" y="679"/>
                  </a:lnTo>
                  <a:lnTo>
                    <a:pt x="1018" y="486"/>
                  </a:lnTo>
                  <a:lnTo>
                    <a:pt x="970" y="292"/>
                  </a:lnTo>
                  <a:lnTo>
                    <a:pt x="873" y="14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132;p71">
            <a:extLst>
              <a:ext uri="{FF2B5EF4-FFF2-40B4-BE49-F238E27FC236}">
                <a16:creationId xmlns:a16="http://schemas.microsoft.com/office/drawing/2014/main" id="{6F949BDE-DE99-A46A-2189-E409B9E24822}"/>
              </a:ext>
            </a:extLst>
          </p:cNvPr>
          <p:cNvGrpSpPr/>
          <p:nvPr/>
        </p:nvGrpSpPr>
        <p:grpSpPr>
          <a:xfrm>
            <a:off x="682960" y="1056598"/>
            <a:ext cx="320943" cy="392133"/>
            <a:chOff x="4632229" y="1333902"/>
            <a:chExt cx="320943" cy="392133"/>
          </a:xfrm>
        </p:grpSpPr>
        <p:sp>
          <p:nvSpPr>
            <p:cNvPr id="20" name="Google Shape;1133;p71">
              <a:extLst>
                <a:ext uri="{FF2B5EF4-FFF2-40B4-BE49-F238E27FC236}">
                  <a16:creationId xmlns:a16="http://schemas.microsoft.com/office/drawing/2014/main" id="{F26440A3-B8CF-3F48-1BA6-FA4CD932C11B}"/>
                </a:ext>
              </a:extLst>
            </p:cNvPr>
            <p:cNvSpPr/>
            <p:nvPr/>
          </p:nvSpPr>
          <p:spPr>
            <a:xfrm>
              <a:off x="4632229" y="1333902"/>
              <a:ext cx="320943" cy="392133"/>
            </a:xfrm>
            <a:custGeom>
              <a:avLst/>
              <a:gdLst/>
              <a:ahLst/>
              <a:cxnLst/>
              <a:rect l="l" t="t" r="r" b="b"/>
              <a:pathLst>
                <a:path w="14201" h="17351" extrusionOk="0">
                  <a:moveTo>
                    <a:pt x="13183" y="1018"/>
                  </a:moveTo>
                  <a:lnTo>
                    <a:pt x="13183" y="14298"/>
                  </a:lnTo>
                  <a:lnTo>
                    <a:pt x="3054" y="14298"/>
                  </a:lnTo>
                  <a:lnTo>
                    <a:pt x="3054" y="1018"/>
                  </a:lnTo>
                  <a:close/>
                  <a:moveTo>
                    <a:pt x="2036" y="1018"/>
                  </a:moveTo>
                  <a:lnTo>
                    <a:pt x="2036" y="14298"/>
                  </a:lnTo>
                  <a:lnTo>
                    <a:pt x="1261" y="14298"/>
                  </a:lnTo>
                  <a:lnTo>
                    <a:pt x="1018" y="14395"/>
                  </a:lnTo>
                  <a:lnTo>
                    <a:pt x="1018" y="1988"/>
                  </a:lnTo>
                  <a:lnTo>
                    <a:pt x="1018" y="1794"/>
                  </a:lnTo>
                  <a:lnTo>
                    <a:pt x="1067" y="1600"/>
                  </a:lnTo>
                  <a:lnTo>
                    <a:pt x="1164" y="1454"/>
                  </a:lnTo>
                  <a:lnTo>
                    <a:pt x="1309" y="1309"/>
                  </a:lnTo>
                  <a:lnTo>
                    <a:pt x="1455" y="1164"/>
                  </a:lnTo>
                  <a:lnTo>
                    <a:pt x="1600" y="1067"/>
                  </a:lnTo>
                  <a:lnTo>
                    <a:pt x="1794" y="1018"/>
                  </a:lnTo>
                  <a:close/>
                  <a:moveTo>
                    <a:pt x="13183" y="15315"/>
                  </a:moveTo>
                  <a:lnTo>
                    <a:pt x="13183" y="16333"/>
                  </a:lnTo>
                  <a:lnTo>
                    <a:pt x="1503" y="16333"/>
                  </a:lnTo>
                  <a:lnTo>
                    <a:pt x="1309" y="16285"/>
                  </a:lnTo>
                  <a:lnTo>
                    <a:pt x="1164" y="16188"/>
                  </a:lnTo>
                  <a:lnTo>
                    <a:pt x="1067" y="15994"/>
                  </a:lnTo>
                  <a:lnTo>
                    <a:pt x="1018" y="15800"/>
                  </a:lnTo>
                  <a:lnTo>
                    <a:pt x="1067" y="15606"/>
                  </a:lnTo>
                  <a:lnTo>
                    <a:pt x="1164" y="15461"/>
                  </a:lnTo>
                  <a:lnTo>
                    <a:pt x="1309" y="15364"/>
                  </a:lnTo>
                  <a:lnTo>
                    <a:pt x="1503" y="15315"/>
                  </a:lnTo>
                  <a:close/>
                  <a:moveTo>
                    <a:pt x="1988" y="0"/>
                  </a:moveTo>
                  <a:lnTo>
                    <a:pt x="1600" y="49"/>
                  </a:lnTo>
                  <a:lnTo>
                    <a:pt x="1212" y="146"/>
                  </a:lnTo>
                  <a:lnTo>
                    <a:pt x="873" y="340"/>
                  </a:lnTo>
                  <a:lnTo>
                    <a:pt x="582" y="582"/>
                  </a:lnTo>
                  <a:lnTo>
                    <a:pt x="340" y="873"/>
                  </a:lnTo>
                  <a:lnTo>
                    <a:pt x="146" y="1212"/>
                  </a:lnTo>
                  <a:lnTo>
                    <a:pt x="49" y="1600"/>
                  </a:lnTo>
                  <a:lnTo>
                    <a:pt x="1" y="1988"/>
                  </a:lnTo>
                  <a:lnTo>
                    <a:pt x="1" y="15800"/>
                  </a:lnTo>
                  <a:lnTo>
                    <a:pt x="1" y="16139"/>
                  </a:lnTo>
                  <a:lnTo>
                    <a:pt x="98" y="16382"/>
                  </a:lnTo>
                  <a:lnTo>
                    <a:pt x="243" y="16672"/>
                  </a:lnTo>
                  <a:lnTo>
                    <a:pt x="437" y="16866"/>
                  </a:lnTo>
                  <a:lnTo>
                    <a:pt x="679" y="17060"/>
                  </a:lnTo>
                  <a:lnTo>
                    <a:pt x="921" y="17205"/>
                  </a:lnTo>
                  <a:lnTo>
                    <a:pt x="1212" y="17302"/>
                  </a:lnTo>
                  <a:lnTo>
                    <a:pt x="1503" y="17351"/>
                  </a:lnTo>
                  <a:lnTo>
                    <a:pt x="13716" y="17351"/>
                  </a:lnTo>
                  <a:lnTo>
                    <a:pt x="13910" y="17302"/>
                  </a:lnTo>
                  <a:lnTo>
                    <a:pt x="14055" y="17205"/>
                  </a:lnTo>
                  <a:lnTo>
                    <a:pt x="14152" y="17012"/>
                  </a:lnTo>
                  <a:lnTo>
                    <a:pt x="14201" y="16818"/>
                  </a:lnTo>
                  <a:lnTo>
                    <a:pt x="14201" y="485"/>
                  </a:lnTo>
                  <a:lnTo>
                    <a:pt x="14152" y="291"/>
                  </a:lnTo>
                  <a:lnTo>
                    <a:pt x="14055" y="146"/>
                  </a:lnTo>
                  <a:lnTo>
                    <a:pt x="13910" y="49"/>
                  </a:lnTo>
                  <a:lnTo>
                    <a:pt x="137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34;p71">
              <a:extLst>
                <a:ext uri="{FF2B5EF4-FFF2-40B4-BE49-F238E27FC236}">
                  <a16:creationId xmlns:a16="http://schemas.microsoft.com/office/drawing/2014/main" id="{36BC4FFD-DA6E-E763-16A0-09E9137162D2}"/>
                </a:ext>
              </a:extLst>
            </p:cNvPr>
            <p:cNvSpPr/>
            <p:nvPr/>
          </p:nvSpPr>
          <p:spPr>
            <a:xfrm>
              <a:off x="4747240" y="1391961"/>
              <a:ext cx="138018" cy="138018"/>
            </a:xfrm>
            <a:custGeom>
              <a:avLst/>
              <a:gdLst/>
              <a:ahLst/>
              <a:cxnLst/>
              <a:rect l="l" t="t" r="r" b="b"/>
              <a:pathLst>
                <a:path w="6107" h="6107" extrusionOk="0">
                  <a:moveTo>
                    <a:pt x="1115" y="1018"/>
                  </a:moveTo>
                  <a:lnTo>
                    <a:pt x="1309" y="1066"/>
                  </a:lnTo>
                  <a:lnTo>
                    <a:pt x="1551" y="1115"/>
                  </a:lnTo>
                  <a:lnTo>
                    <a:pt x="1842" y="1309"/>
                  </a:lnTo>
                  <a:lnTo>
                    <a:pt x="2230" y="1503"/>
                  </a:lnTo>
                  <a:lnTo>
                    <a:pt x="1503" y="2229"/>
                  </a:lnTo>
                  <a:lnTo>
                    <a:pt x="1309" y="1842"/>
                  </a:lnTo>
                  <a:lnTo>
                    <a:pt x="1115" y="1551"/>
                  </a:lnTo>
                  <a:lnTo>
                    <a:pt x="1067" y="1309"/>
                  </a:lnTo>
                  <a:lnTo>
                    <a:pt x="1018" y="1115"/>
                  </a:lnTo>
                  <a:lnTo>
                    <a:pt x="1018" y="1018"/>
                  </a:lnTo>
                  <a:close/>
                  <a:moveTo>
                    <a:pt x="5089" y="1018"/>
                  </a:moveTo>
                  <a:lnTo>
                    <a:pt x="5089" y="1115"/>
                  </a:lnTo>
                  <a:lnTo>
                    <a:pt x="5041" y="1309"/>
                  </a:lnTo>
                  <a:lnTo>
                    <a:pt x="4944" y="1551"/>
                  </a:lnTo>
                  <a:lnTo>
                    <a:pt x="4798" y="1842"/>
                  </a:lnTo>
                  <a:lnTo>
                    <a:pt x="4605" y="2229"/>
                  </a:lnTo>
                  <a:lnTo>
                    <a:pt x="4217" y="1842"/>
                  </a:lnTo>
                  <a:lnTo>
                    <a:pt x="3878" y="1503"/>
                  </a:lnTo>
                  <a:lnTo>
                    <a:pt x="4217" y="1309"/>
                  </a:lnTo>
                  <a:lnTo>
                    <a:pt x="4556" y="1115"/>
                  </a:lnTo>
                  <a:lnTo>
                    <a:pt x="4798" y="1066"/>
                  </a:lnTo>
                  <a:lnTo>
                    <a:pt x="4944" y="1018"/>
                  </a:lnTo>
                  <a:close/>
                  <a:moveTo>
                    <a:pt x="3054" y="2133"/>
                  </a:moveTo>
                  <a:lnTo>
                    <a:pt x="3538" y="2569"/>
                  </a:lnTo>
                  <a:lnTo>
                    <a:pt x="3975" y="3053"/>
                  </a:lnTo>
                  <a:lnTo>
                    <a:pt x="3538" y="3538"/>
                  </a:lnTo>
                  <a:lnTo>
                    <a:pt x="3054" y="3974"/>
                  </a:lnTo>
                  <a:lnTo>
                    <a:pt x="2569" y="3538"/>
                  </a:lnTo>
                  <a:lnTo>
                    <a:pt x="2133" y="3053"/>
                  </a:lnTo>
                  <a:lnTo>
                    <a:pt x="2569" y="2569"/>
                  </a:lnTo>
                  <a:lnTo>
                    <a:pt x="3054" y="2133"/>
                  </a:lnTo>
                  <a:close/>
                  <a:moveTo>
                    <a:pt x="1503" y="3877"/>
                  </a:moveTo>
                  <a:lnTo>
                    <a:pt x="1842" y="4217"/>
                  </a:lnTo>
                  <a:lnTo>
                    <a:pt x="2230" y="4604"/>
                  </a:lnTo>
                  <a:lnTo>
                    <a:pt x="1842" y="4798"/>
                  </a:lnTo>
                  <a:lnTo>
                    <a:pt x="1551" y="4944"/>
                  </a:lnTo>
                  <a:lnTo>
                    <a:pt x="1309" y="5040"/>
                  </a:lnTo>
                  <a:lnTo>
                    <a:pt x="1115" y="5089"/>
                  </a:lnTo>
                  <a:lnTo>
                    <a:pt x="1018" y="5089"/>
                  </a:lnTo>
                  <a:lnTo>
                    <a:pt x="1018" y="4992"/>
                  </a:lnTo>
                  <a:lnTo>
                    <a:pt x="1067" y="4798"/>
                  </a:lnTo>
                  <a:lnTo>
                    <a:pt x="1115" y="4556"/>
                  </a:lnTo>
                  <a:lnTo>
                    <a:pt x="1309" y="4217"/>
                  </a:lnTo>
                  <a:lnTo>
                    <a:pt x="1503" y="3877"/>
                  </a:lnTo>
                  <a:close/>
                  <a:moveTo>
                    <a:pt x="4605" y="3877"/>
                  </a:moveTo>
                  <a:lnTo>
                    <a:pt x="4798" y="4217"/>
                  </a:lnTo>
                  <a:lnTo>
                    <a:pt x="4944" y="4556"/>
                  </a:lnTo>
                  <a:lnTo>
                    <a:pt x="5041" y="4798"/>
                  </a:lnTo>
                  <a:lnTo>
                    <a:pt x="5089" y="4992"/>
                  </a:lnTo>
                  <a:lnTo>
                    <a:pt x="5089" y="5089"/>
                  </a:lnTo>
                  <a:lnTo>
                    <a:pt x="4944" y="5089"/>
                  </a:lnTo>
                  <a:lnTo>
                    <a:pt x="4798" y="5040"/>
                  </a:lnTo>
                  <a:lnTo>
                    <a:pt x="4556" y="4944"/>
                  </a:lnTo>
                  <a:lnTo>
                    <a:pt x="4217" y="4798"/>
                  </a:lnTo>
                  <a:lnTo>
                    <a:pt x="3878" y="4604"/>
                  </a:lnTo>
                  <a:lnTo>
                    <a:pt x="4217" y="4217"/>
                  </a:lnTo>
                  <a:lnTo>
                    <a:pt x="4605" y="3877"/>
                  </a:lnTo>
                  <a:close/>
                  <a:moveTo>
                    <a:pt x="921" y="0"/>
                  </a:moveTo>
                  <a:lnTo>
                    <a:pt x="727" y="49"/>
                  </a:lnTo>
                  <a:lnTo>
                    <a:pt x="534" y="97"/>
                  </a:lnTo>
                  <a:lnTo>
                    <a:pt x="388" y="194"/>
                  </a:lnTo>
                  <a:lnTo>
                    <a:pt x="291" y="291"/>
                  </a:lnTo>
                  <a:lnTo>
                    <a:pt x="194" y="388"/>
                  </a:lnTo>
                  <a:lnTo>
                    <a:pt x="97" y="533"/>
                  </a:lnTo>
                  <a:lnTo>
                    <a:pt x="49" y="727"/>
                  </a:lnTo>
                  <a:lnTo>
                    <a:pt x="0" y="921"/>
                  </a:lnTo>
                  <a:lnTo>
                    <a:pt x="0" y="1163"/>
                  </a:lnTo>
                  <a:lnTo>
                    <a:pt x="49" y="1454"/>
                  </a:lnTo>
                  <a:lnTo>
                    <a:pt x="146" y="1793"/>
                  </a:lnTo>
                  <a:lnTo>
                    <a:pt x="291" y="2181"/>
                  </a:lnTo>
                  <a:lnTo>
                    <a:pt x="534" y="2617"/>
                  </a:lnTo>
                  <a:lnTo>
                    <a:pt x="824" y="3053"/>
                  </a:lnTo>
                  <a:lnTo>
                    <a:pt x="534" y="3490"/>
                  </a:lnTo>
                  <a:lnTo>
                    <a:pt x="291" y="3926"/>
                  </a:lnTo>
                  <a:lnTo>
                    <a:pt x="146" y="4313"/>
                  </a:lnTo>
                  <a:lnTo>
                    <a:pt x="49" y="4604"/>
                  </a:lnTo>
                  <a:lnTo>
                    <a:pt x="0" y="4895"/>
                  </a:lnTo>
                  <a:lnTo>
                    <a:pt x="0" y="5137"/>
                  </a:lnTo>
                  <a:lnTo>
                    <a:pt x="49" y="5380"/>
                  </a:lnTo>
                  <a:lnTo>
                    <a:pt x="97" y="5525"/>
                  </a:lnTo>
                  <a:lnTo>
                    <a:pt x="194" y="5670"/>
                  </a:lnTo>
                  <a:lnTo>
                    <a:pt x="291" y="5816"/>
                  </a:lnTo>
                  <a:lnTo>
                    <a:pt x="437" y="5913"/>
                  </a:lnTo>
                  <a:lnTo>
                    <a:pt x="582" y="6010"/>
                  </a:lnTo>
                  <a:lnTo>
                    <a:pt x="824" y="6058"/>
                  </a:lnTo>
                  <a:lnTo>
                    <a:pt x="1067" y="6107"/>
                  </a:lnTo>
                  <a:lnTo>
                    <a:pt x="1261" y="6058"/>
                  </a:lnTo>
                  <a:lnTo>
                    <a:pt x="1551" y="6010"/>
                  </a:lnTo>
                  <a:lnTo>
                    <a:pt x="1842" y="5913"/>
                  </a:lnTo>
                  <a:lnTo>
                    <a:pt x="2181" y="5767"/>
                  </a:lnTo>
                  <a:lnTo>
                    <a:pt x="2618" y="5574"/>
                  </a:lnTo>
                  <a:lnTo>
                    <a:pt x="3054" y="5234"/>
                  </a:lnTo>
                  <a:lnTo>
                    <a:pt x="3490" y="5574"/>
                  </a:lnTo>
                  <a:lnTo>
                    <a:pt x="3926" y="5767"/>
                  </a:lnTo>
                  <a:lnTo>
                    <a:pt x="4265" y="5913"/>
                  </a:lnTo>
                  <a:lnTo>
                    <a:pt x="4556" y="6010"/>
                  </a:lnTo>
                  <a:lnTo>
                    <a:pt x="4798" y="6058"/>
                  </a:lnTo>
                  <a:lnTo>
                    <a:pt x="5041" y="6107"/>
                  </a:lnTo>
                  <a:lnTo>
                    <a:pt x="5283" y="6058"/>
                  </a:lnTo>
                  <a:lnTo>
                    <a:pt x="5477" y="6010"/>
                  </a:lnTo>
                  <a:lnTo>
                    <a:pt x="5671" y="5913"/>
                  </a:lnTo>
                  <a:lnTo>
                    <a:pt x="5816" y="5816"/>
                  </a:lnTo>
                  <a:lnTo>
                    <a:pt x="5913" y="5670"/>
                  </a:lnTo>
                  <a:lnTo>
                    <a:pt x="5962" y="5525"/>
                  </a:lnTo>
                  <a:lnTo>
                    <a:pt x="6059" y="5380"/>
                  </a:lnTo>
                  <a:lnTo>
                    <a:pt x="6107" y="5137"/>
                  </a:lnTo>
                  <a:lnTo>
                    <a:pt x="6107" y="4895"/>
                  </a:lnTo>
                  <a:lnTo>
                    <a:pt x="6059" y="4604"/>
                  </a:lnTo>
                  <a:lnTo>
                    <a:pt x="5962" y="4313"/>
                  </a:lnTo>
                  <a:lnTo>
                    <a:pt x="5768" y="3926"/>
                  </a:lnTo>
                  <a:lnTo>
                    <a:pt x="5574" y="3490"/>
                  </a:lnTo>
                  <a:lnTo>
                    <a:pt x="5235" y="3053"/>
                  </a:lnTo>
                  <a:lnTo>
                    <a:pt x="5574" y="2617"/>
                  </a:lnTo>
                  <a:lnTo>
                    <a:pt x="5768" y="2181"/>
                  </a:lnTo>
                  <a:lnTo>
                    <a:pt x="5962" y="1793"/>
                  </a:lnTo>
                  <a:lnTo>
                    <a:pt x="6059" y="1454"/>
                  </a:lnTo>
                  <a:lnTo>
                    <a:pt x="6107" y="1163"/>
                  </a:lnTo>
                  <a:lnTo>
                    <a:pt x="6107" y="921"/>
                  </a:lnTo>
                  <a:lnTo>
                    <a:pt x="6059" y="727"/>
                  </a:lnTo>
                  <a:lnTo>
                    <a:pt x="5962" y="533"/>
                  </a:lnTo>
                  <a:lnTo>
                    <a:pt x="5913" y="388"/>
                  </a:lnTo>
                  <a:lnTo>
                    <a:pt x="5816" y="291"/>
                  </a:lnTo>
                  <a:lnTo>
                    <a:pt x="5671" y="194"/>
                  </a:lnTo>
                  <a:lnTo>
                    <a:pt x="5525" y="97"/>
                  </a:lnTo>
                  <a:lnTo>
                    <a:pt x="5380" y="49"/>
                  </a:lnTo>
                  <a:lnTo>
                    <a:pt x="5138" y="0"/>
                  </a:lnTo>
                  <a:lnTo>
                    <a:pt x="4895" y="0"/>
                  </a:lnTo>
                  <a:lnTo>
                    <a:pt x="4605" y="49"/>
                  </a:lnTo>
                  <a:lnTo>
                    <a:pt x="4314" y="145"/>
                  </a:lnTo>
                  <a:lnTo>
                    <a:pt x="3926" y="291"/>
                  </a:lnTo>
                  <a:lnTo>
                    <a:pt x="3490" y="533"/>
                  </a:lnTo>
                  <a:lnTo>
                    <a:pt x="3054" y="824"/>
                  </a:lnTo>
                  <a:lnTo>
                    <a:pt x="2618" y="533"/>
                  </a:lnTo>
                  <a:lnTo>
                    <a:pt x="2181" y="291"/>
                  </a:lnTo>
                  <a:lnTo>
                    <a:pt x="1794" y="145"/>
                  </a:lnTo>
                  <a:lnTo>
                    <a:pt x="1454" y="49"/>
                  </a:lnTo>
                  <a:lnTo>
                    <a:pt x="11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35;p71">
              <a:extLst>
                <a:ext uri="{FF2B5EF4-FFF2-40B4-BE49-F238E27FC236}">
                  <a16:creationId xmlns:a16="http://schemas.microsoft.com/office/drawing/2014/main" id="{720953A0-D8C1-C97E-67D2-EBB245410022}"/>
                </a:ext>
              </a:extLst>
            </p:cNvPr>
            <p:cNvSpPr/>
            <p:nvPr/>
          </p:nvSpPr>
          <p:spPr>
            <a:xfrm>
              <a:off x="4740664" y="1552964"/>
              <a:ext cx="151171" cy="23029"/>
            </a:xfrm>
            <a:custGeom>
              <a:avLst/>
              <a:gdLst/>
              <a:ahLst/>
              <a:cxnLst/>
              <a:rect l="l" t="t" r="r" b="b"/>
              <a:pathLst>
                <a:path w="6689" h="1019" extrusionOk="0">
                  <a:moveTo>
                    <a:pt x="485" y="0"/>
                  </a:moveTo>
                  <a:lnTo>
                    <a:pt x="291" y="49"/>
                  </a:lnTo>
                  <a:lnTo>
                    <a:pt x="146" y="146"/>
                  </a:lnTo>
                  <a:lnTo>
                    <a:pt x="49" y="291"/>
                  </a:lnTo>
                  <a:lnTo>
                    <a:pt x="1" y="485"/>
                  </a:lnTo>
                  <a:lnTo>
                    <a:pt x="49" y="679"/>
                  </a:lnTo>
                  <a:lnTo>
                    <a:pt x="146" y="873"/>
                  </a:lnTo>
                  <a:lnTo>
                    <a:pt x="291" y="970"/>
                  </a:lnTo>
                  <a:lnTo>
                    <a:pt x="485" y="1018"/>
                  </a:lnTo>
                  <a:lnTo>
                    <a:pt x="6156" y="1018"/>
                  </a:lnTo>
                  <a:lnTo>
                    <a:pt x="6350" y="970"/>
                  </a:lnTo>
                  <a:lnTo>
                    <a:pt x="6543" y="873"/>
                  </a:lnTo>
                  <a:lnTo>
                    <a:pt x="6640" y="679"/>
                  </a:lnTo>
                  <a:lnTo>
                    <a:pt x="6689" y="485"/>
                  </a:lnTo>
                  <a:lnTo>
                    <a:pt x="6640" y="291"/>
                  </a:lnTo>
                  <a:lnTo>
                    <a:pt x="6543" y="146"/>
                  </a:lnTo>
                  <a:lnTo>
                    <a:pt x="6350" y="49"/>
                  </a:lnTo>
                  <a:lnTo>
                    <a:pt x="61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36;p71">
              <a:extLst>
                <a:ext uri="{FF2B5EF4-FFF2-40B4-BE49-F238E27FC236}">
                  <a16:creationId xmlns:a16="http://schemas.microsoft.com/office/drawing/2014/main" id="{AC89BF77-6E39-4A1D-EE46-0820BF32DE02}"/>
                </a:ext>
              </a:extLst>
            </p:cNvPr>
            <p:cNvSpPr/>
            <p:nvPr/>
          </p:nvSpPr>
          <p:spPr>
            <a:xfrm>
              <a:off x="4740664" y="1598955"/>
              <a:ext cx="151171" cy="23029"/>
            </a:xfrm>
            <a:custGeom>
              <a:avLst/>
              <a:gdLst/>
              <a:ahLst/>
              <a:cxnLst/>
              <a:rect l="l" t="t" r="r" b="b"/>
              <a:pathLst>
                <a:path w="6689" h="1019" extrusionOk="0">
                  <a:moveTo>
                    <a:pt x="485" y="1"/>
                  </a:moveTo>
                  <a:lnTo>
                    <a:pt x="291" y="49"/>
                  </a:lnTo>
                  <a:lnTo>
                    <a:pt x="146" y="146"/>
                  </a:lnTo>
                  <a:lnTo>
                    <a:pt x="49" y="292"/>
                  </a:lnTo>
                  <a:lnTo>
                    <a:pt x="1" y="486"/>
                  </a:lnTo>
                  <a:lnTo>
                    <a:pt x="49" y="679"/>
                  </a:lnTo>
                  <a:lnTo>
                    <a:pt x="146" y="873"/>
                  </a:lnTo>
                  <a:lnTo>
                    <a:pt x="291" y="970"/>
                  </a:lnTo>
                  <a:lnTo>
                    <a:pt x="485" y="1019"/>
                  </a:lnTo>
                  <a:lnTo>
                    <a:pt x="6156" y="1019"/>
                  </a:lnTo>
                  <a:lnTo>
                    <a:pt x="6350" y="970"/>
                  </a:lnTo>
                  <a:lnTo>
                    <a:pt x="6543" y="873"/>
                  </a:lnTo>
                  <a:lnTo>
                    <a:pt x="6640" y="679"/>
                  </a:lnTo>
                  <a:lnTo>
                    <a:pt x="6689" y="486"/>
                  </a:lnTo>
                  <a:lnTo>
                    <a:pt x="6640" y="292"/>
                  </a:lnTo>
                  <a:lnTo>
                    <a:pt x="6543" y="146"/>
                  </a:lnTo>
                  <a:lnTo>
                    <a:pt x="6350" y="49"/>
                  </a:lnTo>
                  <a:lnTo>
                    <a:pt x="61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60"/>
          <p:cNvSpPr/>
          <p:nvPr/>
        </p:nvSpPr>
        <p:spPr>
          <a:xfrm>
            <a:off x="1127288" y="3722042"/>
            <a:ext cx="168000" cy="168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21C00FD-D6EA-E6FF-C233-099021527B22}"/>
              </a:ext>
            </a:extLst>
          </p:cNvPr>
          <p:cNvSpPr txBox="1"/>
          <p:nvPr/>
        </p:nvSpPr>
        <p:spPr>
          <a:xfrm>
            <a:off x="1366576" y="849675"/>
            <a:ext cx="7034474" cy="2616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999"/>
              </a:lnSpc>
            </a:pPr>
            <a:r>
              <a:rPr lang="en-US" altLang="zh-CN" sz="1800" b="1">
                <a:solidFill>
                  <a:schemeClr val="bg2">
                    <a:lumMod val="10000"/>
                  </a:schemeClr>
                </a:solidFill>
                <a:cs typeface="Arial"/>
              </a:rPr>
              <a:t>Objectives:</a:t>
            </a:r>
          </a:p>
          <a:p>
            <a:pPr>
              <a:lnSpc>
                <a:spcPct val="114999"/>
              </a:lnSpc>
            </a:pPr>
            <a:endParaRPr lang="en-US" altLang="zh-CN">
              <a:cs typeface="Arial"/>
            </a:endParaRPr>
          </a:p>
          <a:p>
            <a:pPr>
              <a:lnSpc>
                <a:spcPct val="114999"/>
              </a:lnSpc>
            </a:pPr>
            <a:r>
              <a:rPr lang="en-US" altLang="zh-CN" sz="1600">
                <a:solidFill>
                  <a:schemeClr val="tx1"/>
                </a:solidFill>
                <a:cs typeface="Arial"/>
              </a:rPr>
              <a:t>1. To </a:t>
            </a:r>
            <a:r>
              <a:rPr lang="en-US" altLang="zh-CN" sz="1600">
                <a:solidFill>
                  <a:schemeClr val="tx1"/>
                </a:solidFill>
              </a:rPr>
              <a:t>identify the </a:t>
            </a:r>
            <a:r>
              <a:rPr lang="en-US" altLang="zh-CN" sz="1600">
                <a:solidFill>
                  <a:schemeClr val="tx1"/>
                </a:solidFill>
                <a:cs typeface="Arial"/>
              </a:rPr>
              <a:t>vaccinations progress across different countries and globally.</a:t>
            </a:r>
          </a:p>
          <a:p>
            <a:pPr>
              <a:lnSpc>
                <a:spcPct val="114999"/>
              </a:lnSpc>
            </a:pPr>
            <a:r>
              <a:rPr lang="en-US" altLang="zh-CN" sz="1600">
                <a:solidFill>
                  <a:schemeClr val="tx1"/>
                </a:solidFill>
                <a:cs typeface="Arial"/>
              </a:rPr>
              <a:t>2. To </a:t>
            </a:r>
            <a:r>
              <a:rPr lang="en-US" altLang="zh-CN" sz="1600">
                <a:solidFill>
                  <a:schemeClr val="tx1"/>
                </a:solidFill>
              </a:rPr>
              <a:t>analyze</a:t>
            </a:r>
            <a:r>
              <a:rPr lang="en-US" altLang="zh-CN" sz="1600">
                <a:solidFill>
                  <a:schemeClr val="tx1"/>
                </a:solidFill>
                <a:cs typeface="Arial"/>
              </a:rPr>
              <a:t> the confirmed </a:t>
            </a:r>
            <a:r>
              <a:rPr lang="en-US" altLang="zh-CN" sz="1600">
                <a:solidFill>
                  <a:schemeClr val="tx1"/>
                </a:solidFill>
              </a:rPr>
              <a:t>and death cases </a:t>
            </a:r>
            <a:r>
              <a:rPr lang="en-US" altLang="zh-CN" sz="1600">
                <a:solidFill>
                  <a:schemeClr val="tx1"/>
                </a:solidFill>
                <a:cs typeface="Arial"/>
              </a:rPr>
              <a:t>across different countries and globally.</a:t>
            </a:r>
            <a:endParaRPr lang="en" altLang="zh-CN" sz="1600">
              <a:solidFill>
                <a:schemeClr val="tx1"/>
              </a:solidFill>
              <a:cs typeface="Arial"/>
            </a:endParaRPr>
          </a:p>
          <a:p>
            <a:pPr>
              <a:lnSpc>
                <a:spcPct val="114999"/>
              </a:lnSpc>
            </a:pPr>
            <a:r>
              <a:rPr lang="en-US" altLang="zh-CN" sz="1600">
                <a:solidFill>
                  <a:schemeClr val="tx1"/>
                </a:solidFill>
                <a:cs typeface="Times New Roman"/>
              </a:rPr>
              <a:t>3. To determine the combination of vaccines used in each country.</a:t>
            </a:r>
          </a:p>
          <a:p>
            <a:pPr>
              <a:lnSpc>
                <a:spcPct val="114999"/>
              </a:lnSpc>
            </a:pPr>
            <a:r>
              <a:rPr lang="en-US" altLang="zh-CN" sz="1600">
                <a:solidFill>
                  <a:schemeClr val="tx1"/>
                </a:solidFill>
                <a:cs typeface="Times New Roman"/>
              </a:rPr>
              <a:t>4. To develop machine learning model to forecast the total vaccination, confirmed and death cases.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5" name="Google Shape;941;p60">
            <a:extLst>
              <a:ext uri="{FF2B5EF4-FFF2-40B4-BE49-F238E27FC236}">
                <a16:creationId xmlns:a16="http://schemas.microsoft.com/office/drawing/2014/main" id="{A3D28AD9-B2EC-3DEB-3EAC-4DACE5EF7677}"/>
              </a:ext>
            </a:extLst>
          </p:cNvPr>
          <p:cNvSpPr/>
          <p:nvPr/>
        </p:nvSpPr>
        <p:spPr>
          <a:xfrm>
            <a:off x="1043288" y="970829"/>
            <a:ext cx="168000" cy="168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7D867A6-EAE7-5D9A-25C8-2639DFC136B2}"/>
              </a:ext>
            </a:extLst>
          </p:cNvPr>
          <p:cNvSpPr txBox="1"/>
          <p:nvPr/>
        </p:nvSpPr>
        <p:spPr>
          <a:xfrm>
            <a:off x="1366576" y="3647154"/>
            <a:ext cx="712406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solidFill>
                  <a:srgbClr val="384655"/>
                </a:solidFill>
                <a:latin typeface="DM Sans"/>
                <a:cs typeface="Segoe UI"/>
              </a:rPr>
              <a:t>Assumption: ​</a:t>
            </a:r>
          </a:p>
          <a:p>
            <a:r>
              <a:rPr lang="en-US" altLang="zh-CN" sz="1600">
                <a:solidFill>
                  <a:srgbClr val="384655"/>
                </a:solidFill>
                <a:latin typeface="DM Sans"/>
                <a:cs typeface="Segoe UI"/>
              </a:rPr>
              <a:t>The data is accurate, reliable, latest and covers a wide range of countries.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2"/>
          <p:cNvSpPr txBox="1">
            <a:spLocks noGrp="1"/>
          </p:cNvSpPr>
          <p:nvPr>
            <p:ph type="subTitle" idx="1"/>
          </p:nvPr>
        </p:nvSpPr>
        <p:spPr>
          <a:xfrm>
            <a:off x="389324" y="988110"/>
            <a:ext cx="6520644" cy="37900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  <a:buNone/>
            </a:pPr>
            <a:r>
              <a:rPr lang="en-US" b="1">
                <a:solidFill>
                  <a:schemeClr val="tx1">
                    <a:lumMod val="50000"/>
                  </a:schemeClr>
                </a:solidFill>
                <a:cs typeface="Segoe UI"/>
              </a:rPr>
              <a:t>Visualization of Total Vaccinations:</a:t>
            </a:r>
            <a:r>
              <a:rPr lang="en-US">
                <a:solidFill>
                  <a:schemeClr val="tx1">
                    <a:lumMod val="50000"/>
                  </a:schemeClr>
                </a:solidFill>
                <a:cs typeface="Segoe UI"/>
              </a:rPr>
              <a:t> </a:t>
            </a:r>
            <a:r>
              <a:rPr lang="en-US">
                <a:solidFill>
                  <a:schemeClr val="tx1">
                    <a:lumMod val="50000"/>
                  </a:schemeClr>
                </a:solidFill>
                <a:cs typeface="Arial"/>
              </a:rPr>
              <a:t>Perform a thorough analysis of the dataset to gain insights into the distributions, trends, and correlations among variables related to vaccination rates, vaccine types, and geographical factors.</a:t>
            </a:r>
          </a:p>
          <a:p>
            <a:pPr>
              <a:lnSpc>
                <a:spcPct val="114999"/>
              </a:lnSpc>
              <a:buNone/>
            </a:pPr>
            <a:endParaRPr lang="en-US" b="1">
              <a:solidFill>
                <a:srgbClr val="000000"/>
              </a:solidFill>
              <a:cs typeface="Segoe UI"/>
            </a:endParaRPr>
          </a:p>
          <a:p>
            <a:pPr>
              <a:lnSpc>
                <a:spcPct val="114999"/>
              </a:lnSpc>
              <a:buNone/>
            </a:pPr>
            <a:r>
              <a:rPr lang="en-US" b="1">
                <a:solidFill>
                  <a:srgbClr val="000000"/>
                </a:solidFill>
                <a:cs typeface="Segoe UI"/>
              </a:rPr>
              <a:t>Vaccine Combination Analysis: </a:t>
            </a:r>
            <a:r>
              <a:rPr lang="en-US">
                <a:solidFill>
                  <a:srgbClr val="000000"/>
                </a:solidFill>
                <a:cs typeface="Segoe UI"/>
              </a:rPr>
              <a:t>Investigate the combination of vaccines used in each country to understand vaccination strategies, prediction and vaccine distribution patterns. </a:t>
            </a:r>
          </a:p>
          <a:p>
            <a:pPr>
              <a:lnSpc>
                <a:spcPct val="114999"/>
              </a:lnSpc>
              <a:buNone/>
            </a:pPr>
            <a:endParaRPr lang="en-US">
              <a:solidFill>
                <a:srgbClr val="000000"/>
              </a:solidFill>
              <a:cs typeface="Segoe UI"/>
            </a:endParaRPr>
          </a:p>
          <a:p>
            <a:pPr>
              <a:lnSpc>
                <a:spcPct val="114999"/>
              </a:lnSpc>
              <a:buNone/>
            </a:pPr>
            <a:r>
              <a:rPr lang="en-US" b="1">
                <a:solidFill>
                  <a:srgbClr val="000000"/>
                </a:solidFill>
                <a:cs typeface="Segoe UI"/>
              </a:rPr>
              <a:t>Prediction of total vaccination, confirmed cases &amp; death:</a:t>
            </a:r>
            <a:r>
              <a:rPr lang="en-US">
                <a:solidFill>
                  <a:srgbClr val="000000"/>
                </a:solidFill>
                <a:cs typeface="Segoe UI"/>
              </a:rPr>
              <a:t> To train and validate the regression &amp; time series model using vaccination data, ensuring robustness and accuracy in predicting total vaccination numbers.</a:t>
            </a:r>
          </a:p>
          <a:p>
            <a:pPr>
              <a:lnSpc>
                <a:spcPct val="114999"/>
              </a:lnSpc>
              <a:buNone/>
            </a:pPr>
            <a:endParaRPr lang="en-US">
              <a:solidFill>
                <a:srgbClr val="000000"/>
              </a:solidFill>
              <a:cs typeface="Segoe UI"/>
            </a:endParaRPr>
          </a:p>
        </p:txBody>
      </p:sp>
      <p:grpSp>
        <p:nvGrpSpPr>
          <p:cNvPr id="464" name="Google Shape;464;p42"/>
          <p:cNvGrpSpPr/>
          <p:nvPr/>
        </p:nvGrpSpPr>
        <p:grpSpPr>
          <a:xfrm>
            <a:off x="6316754" y="-338627"/>
            <a:ext cx="4086563" cy="6064817"/>
            <a:chOff x="5430930" y="-445784"/>
            <a:chExt cx="4086563" cy="6064817"/>
          </a:xfrm>
        </p:grpSpPr>
        <p:sp>
          <p:nvSpPr>
            <p:cNvPr id="465" name="Google Shape;465;p42"/>
            <p:cNvSpPr/>
            <p:nvPr/>
          </p:nvSpPr>
          <p:spPr>
            <a:xfrm>
              <a:off x="7368520" y="9887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2"/>
            <p:cNvSpPr/>
            <p:nvPr/>
          </p:nvSpPr>
          <p:spPr>
            <a:xfrm rot="10800000" flipH="1">
              <a:off x="6036409" y="19621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2"/>
            <p:cNvSpPr/>
            <p:nvPr/>
          </p:nvSpPr>
          <p:spPr>
            <a:xfrm>
              <a:off x="7309474" y="21661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2"/>
            <p:cNvSpPr/>
            <p:nvPr/>
          </p:nvSpPr>
          <p:spPr>
            <a:xfrm>
              <a:off x="6269702" y="-4457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2"/>
            <p:cNvSpPr/>
            <p:nvPr/>
          </p:nvSpPr>
          <p:spPr>
            <a:xfrm>
              <a:off x="5830483" y="42158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6269683" y="13325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8430764" y="2342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7309467" y="261820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7962441" y="131801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2"/>
            <p:cNvSpPr/>
            <p:nvPr/>
          </p:nvSpPr>
          <p:spPr>
            <a:xfrm rot="10800000" flipH="1">
              <a:off x="6351880" y="311086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2"/>
            <p:cNvSpPr/>
            <p:nvPr/>
          </p:nvSpPr>
          <p:spPr>
            <a:xfrm rot="10800000" flipH="1">
              <a:off x="6790284" y="354856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2"/>
            <p:cNvSpPr/>
            <p:nvPr/>
          </p:nvSpPr>
          <p:spPr>
            <a:xfrm rot="10800000" flipH="1">
              <a:off x="5430930" y="465091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2"/>
            <p:cNvSpPr/>
            <p:nvPr/>
          </p:nvSpPr>
          <p:spPr>
            <a:xfrm>
              <a:off x="8678783" y="266882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2"/>
            <p:cNvSpPr/>
            <p:nvPr/>
          </p:nvSpPr>
          <p:spPr>
            <a:xfrm>
              <a:off x="8430773" y="22359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2"/>
            <p:cNvSpPr/>
            <p:nvPr/>
          </p:nvSpPr>
          <p:spPr>
            <a:xfrm rot="10800000" flipH="1">
              <a:off x="8119787" y="363695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2"/>
            <p:cNvSpPr/>
            <p:nvPr/>
          </p:nvSpPr>
          <p:spPr>
            <a:xfrm rot="10800000" flipH="1">
              <a:off x="7697255" y="411247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2"/>
            <p:cNvSpPr/>
            <p:nvPr/>
          </p:nvSpPr>
          <p:spPr>
            <a:xfrm>
              <a:off x="6628072" y="11249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2"/>
            <p:cNvSpPr/>
            <p:nvPr/>
          </p:nvSpPr>
          <p:spPr>
            <a:xfrm rot="10800000" flipH="1">
              <a:off x="7825159" y="-2514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2" name="Google Shape;462;p42"/>
          <p:cNvSpPr txBox="1">
            <a:spLocks noGrp="1"/>
          </p:cNvSpPr>
          <p:nvPr>
            <p:ph type="title"/>
          </p:nvPr>
        </p:nvSpPr>
        <p:spPr>
          <a:xfrm>
            <a:off x="687000" y="304437"/>
            <a:ext cx="688944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400"/>
              <a:t>Data Mining Goal</a:t>
            </a:r>
            <a:endParaRPr 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46"/>
          <p:cNvSpPr txBox="1">
            <a:spLocks noGrp="1"/>
          </p:cNvSpPr>
          <p:nvPr>
            <p:ph type="title"/>
          </p:nvPr>
        </p:nvSpPr>
        <p:spPr>
          <a:xfrm>
            <a:off x="720000" y="22743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Project Plan</a:t>
            </a:r>
            <a:endParaRPr lang="en-US"/>
          </a:p>
        </p:txBody>
      </p:sp>
      <p:sp>
        <p:nvSpPr>
          <p:cNvPr id="574" name="Google Shape;574;p46"/>
          <p:cNvSpPr txBox="1">
            <a:spLocks noGrp="1"/>
          </p:cNvSpPr>
          <p:nvPr>
            <p:ph type="subTitle" idx="7"/>
          </p:nvPr>
        </p:nvSpPr>
        <p:spPr>
          <a:xfrm>
            <a:off x="968524" y="2012059"/>
            <a:ext cx="2266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Collection</a:t>
            </a:r>
            <a:endParaRPr/>
          </a:p>
        </p:txBody>
      </p:sp>
      <p:sp>
        <p:nvSpPr>
          <p:cNvPr id="575" name="Google Shape;575;p46"/>
          <p:cNvSpPr txBox="1">
            <a:spLocks noGrp="1"/>
          </p:cNvSpPr>
          <p:nvPr>
            <p:ph type="subTitle" idx="8"/>
          </p:nvPr>
        </p:nvSpPr>
        <p:spPr>
          <a:xfrm>
            <a:off x="3439063" y="2012059"/>
            <a:ext cx="22659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/>
              <a:t>Cleaning</a:t>
            </a:r>
            <a:endParaRPr lang="zh-CN" altLang="en-US"/>
          </a:p>
        </p:txBody>
      </p:sp>
      <p:sp>
        <p:nvSpPr>
          <p:cNvPr id="576" name="Google Shape;576;p46"/>
          <p:cNvSpPr txBox="1">
            <a:spLocks noGrp="1"/>
          </p:cNvSpPr>
          <p:nvPr>
            <p:ph type="subTitle" idx="9"/>
          </p:nvPr>
        </p:nvSpPr>
        <p:spPr>
          <a:xfrm>
            <a:off x="5909375" y="2012059"/>
            <a:ext cx="22659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/>
              <a:t> Modelling</a:t>
            </a:r>
          </a:p>
        </p:txBody>
      </p:sp>
      <p:sp>
        <p:nvSpPr>
          <p:cNvPr id="577" name="Google Shape;577;p46"/>
          <p:cNvSpPr txBox="1">
            <a:spLocks noGrp="1"/>
          </p:cNvSpPr>
          <p:nvPr>
            <p:ph type="subTitle" idx="13"/>
          </p:nvPr>
        </p:nvSpPr>
        <p:spPr>
          <a:xfrm>
            <a:off x="968524" y="3743746"/>
            <a:ext cx="2266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578" name="Google Shape;578;p46"/>
          <p:cNvSpPr txBox="1">
            <a:spLocks noGrp="1"/>
          </p:cNvSpPr>
          <p:nvPr>
            <p:ph type="subTitle" idx="14"/>
          </p:nvPr>
        </p:nvSpPr>
        <p:spPr>
          <a:xfrm>
            <a:off x="3439063" y="3743746"/>
            <a:ext cx="22659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</a:t>
            </a:r>
            <a:endParaRPr/>
          </a:p>
        </p:txBody>
      </p:sp>
      <p:sp>
        <p:nvSpPr>
          <p:cNvPr id="579" name="Google Shape;579;p46"/>
          <p:cNvSpPr txBox="1">
            <a:spLocks noGrp="1"/>
          </p:cNvSpPr>
          <p:nvPr>
            <p:ph type="subTitle" idx="15"/>
          </p:nvPr>
        </p:nvSpPr>
        <p:spPr>
          <a:xfrm>
            <a:off x="5909375" y="3743746"/>
            <a:ext cx="22659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</a:t>
            </a:r>
            <a:endParaRPr lang="en-US"/>
          </a:p>
        </p:txBody>
      </p:sp>
      <p:grpSp>
        <p:nvGrpSpPr>
          <p:cNvPr id="580" name="Google Shape;580;p46"/>
          <p:cNvGrpSpPr/>
          <p:nvPr/>
        </p:nvGrpSpPr>
        <p:grpSpPr>
          <a:xfrm>
            <a:off x="4375937" y="1377352"/>
            <a:ext cx="392133" cy="392133"/>
            <a:chOff x="6727565" y="1999856"/>
            <a:chExt cx="392133" cy="392133"/>
          </a:xfrm>
        </p:grpSpPr>
        <p:sp>
          <p:nvSpPr>
            <p:cNvPr id="581" name="Google Shape;581;p46"/>
            <p:cNvSpPr/>
            <p:nvPr/>
          </p:nvSpPr>
          <p:spPr>
            <a:xfrm>
              <a:off x="6832701" y="2123614"/>
              <a:ext cx="181862" cy="268375"/>
            </a:xfrm>
            <a:custGeom>
              <a:avLst/>
              <a:gdLst/>
              <a:ahLst/>
              <a:cxnLst/>
              <a:rect l="l" t="t" r="r" b="b"/>
              <a:pathLst>
                <a:path w="8047" h="11875" extrusionOk="0">
                  <a:moveTo>
                    <a:pt x="4654" y="1018"/>
                  </a:moveTo>
                  <a:lnTo>
                    <a:pt x="5138" y="1067"/>
                  </a:lnTo>
                  <a:lnTo>
                    <a:pt x="5574" y="1212"/>
                  </a:lnTo>
                  <a:lnTo>
                    <a:pt x="6011" y="1406"/>
                  </a:lnTo>
                  <a:lnTo>
                    <a:pt x="6350" y="1697"/>
                  </a:lnTo>
                  <a:lnTo>
                    <a:pt x="6641" y="2036"/>
                  </a:lnTo>
                  <a:lnTo>
                    <a:pt x="6834" y="2424"/>
                  </a:lnTo>
                  <a:lnTo>
                    <a:pt x="6980" y="2860"/>
                  </a:lnTo>
                  <a:lnTo>
                    <a:pt x="7028" y="3296"/>
                  </a:lnTo>
                  <a:lnTo>
                    <a:pt x="7028" y="3781"/>
                  </a:lnTo>
                  <a:lnTo>
                    <a:pt x="6883" y="4217"/>
                  </a:lnTo>
                  <a:lnTo>
                    <a:pt x="6641" y="4653"/>
                  </a:lnTo>
                  <a:lnTo>
                    <a:pt x="6350" y="4992"/>
                  </a:lnTo>
                  <a:lnTo>
                    <a:pt x="6301" y="5041"/>
                  </a:lnTo>
                  <a:lnTo>
                    <a:pt x="6059" y="5332"/>
                  </a:lnTo>
                  <a:lnTo>
                    <a:pt x="5817" y="5623"/>
                  </a:lnTo>
                  <a:lnTo>
                    <a:pt x="5574" y="5962"/>
                  </a:lnTo>
                  <a:lnTo>
                    <a:pt x="5429" y="6301"/>
                  </a:lnTo>
                  <a:lnTo>
                    <a:pt x="5235" y="6640"/>
                  </a:lnTo>
                  <a:lnTo>
                    <a:pt x="5138" y="7028"/>
                  </a:lnTo>
                  <a:lnTo>
                    <a:pt x="5041" y="7416"/>
                  </a:lnTo>
                  <a:lnTo>
                    <a:pt x="4993" y="7803"/>
                  </a:lnTo>
                  <a:lnTo>
                    <a:pt x="4557" y="7803"/>
                  </a:lnTo>
                  <a:lnTo>
                    <a:pt x="4557" y="4944"/>
                  </a:lnTo>
                  <a:lnTo>
                    <a:pt x="4993" y="4799"/>
                  </a:lnTo>
                  <a:lnTo>
                    <a:pt x="5381" y="4556"/>
                  </a:lnTo>
                  <a:lnTo>
                    <a:pt x="5526" y="4411"/>
                  </a:lnTo>
                  <a:lnTo>
                    <a:pt x="5574" y="4217"/>
                  </a:lnTo>
                  <a:lnTo>
                    <a:pt x="5574" y="4023"/>
                  </a:lnTo>
                  <a:lnTo>
                    <a:pt x="5477" y="3829"/>
                  </a:lnTo>
                  <a:lnTo>
                    <a:pt x="5332" y="3732"/>
                  </a:lnTo>
                  <a:lnTo>
                    <a:pt x="5138" y="3635"/>
                  </a:lnTo>
                  <a:lnTo>
                    <a:pt x="4944" y="3635"/>
                  </a:lnTo>
                  <a:lnTo>
                    <a:pt x="4799" y="3732"/>
                  </a:lnTo>
                  <a:lnTo>
                    <a:pt x="4605" y="3829"/>
                  </a:lnTo>
                  <a:lnTo>
                    <a:pt x="4411" y="3926"/>
                  </a:lnTo>
                  <a:lnTo>
                    <a:pt x="4217" y="3975"/>
                  </a:lnTo>
                  <a:lnTo>
                    <a:pt x="3830" y="3975"/>
                  </a:lnTo>
                  <a:lnTo>
                    <a:pt x="3636" y="3926"/>
                  </a:lnTo>
                  <a:lnTo>
                    <a:pt x="3442" y="3829"/>
                  </a:lnTo>
                  <a:lnTo>
                    <a:pt x="3297" y="3732"/>
                  </a:lnTo>
                  <a:lnTo>
                    <a:pt x="3103" y="3635"/>
                  </a:lnTo>
                  <a:lnTo>
                    <a:pt x="2909" y="3635"/>
                  </a:lnTo>
                  <a:lnTo>
                    <a:pt x="2715" y="3732"/>
                  </a:lnTo>
                  <a:lnTo>
                    <a:pt x="2570" y="3829"/>
                  </a:lnTo>
                  <a:lnTo>
                    <a:pt x="2473" y="4023"/>
                  </a:lnTo>
                  <a:lnTo>
                    <a:pt x="2473" y="4217"/>
                  </a:lnTo>
                  <a:lnTo>
                    <a:pt x="2521" y="4411"/>
                  </a:lnTo>
                  <a:lnTo>
                    <a:pt x="2666" y="4556"/>
                  </a:lnTo>
                  <a:lnTo>
                    <a:pt x="3103" y="4799"/>
                  </a:lnTo>
                  <a:lnTo>
                    <a:pt x="3539" y="4944"/>
                  </a:lnTo>
                  <a:lnTo>
                    <a:pt x="3539" y="7803"/>
                  </a:lnTo>
                  <a:lnTo>
                    <a:pt x="3103" y="7803"/>
                  </a:lnTo>
                  <a:lnTo>
                    <a:pt x="3006" y="7416"/>
                  </a:lnTo>
                  <a:lnTo>
                    <a:pt x="2909" y="7028"/>
                  </a:lnTo>
                  <a:lnTo>
                    <a:pt x="2812" y="6640"/>
                  </a:lnTo>
                  <a:lnTo>
                    <a:pt x="2666" y="6301"/>
                  </a:lnTo>
                  <a:lnTo>
                    <a:pt x="2473" y="5962"/>
                  </a:lnTo>
                  <a:lnTo>
                    <a:pt x="2230" y="5623"/>
                  </a:lnTo>
                  <a:lnTo>
                    <a:pt x="1988" y="5283"/>
                  </a:lnTo>
                  <a:lnTo>
                    <a:pt x="1746" y="5041"/>
                  </a:lnTo>
                  <a:lnTo>
                    <a:pt x="1406" y="4653"/>
                  </a:lnTo>
                  <a:lnTo>
                    <a:pt x="1213" y="4265"/>
                  </a:lnTo>
                  <a:lnTo>
                    <a:pt x="1067" y="3829"/>
                  </a:lnTo>
                  <a:lnTo>
                    <a:pt x="1019" y="3345"/>
                  </a:lnTo>
                  <a:lnTo>
                    <a:pt x="1067" y="2908"/>
                  </a:lnTo>
                  <a:lnTo>
                    <a:pt x="1213" y="2472"/>
                  </a:lnTo>
                  <a:lnTo>
                    <a:pt x="1406" y="2036"/>
                  </a:lnTo>
                  <a:lnTo>
                    <a:pt x="1697" y="1697"/>
                  </a:lnTo>
                  <a:lnTo>
                    <a:pt x="2036" y="1406"/>
                  </a:lnTo>
                  <a:lnTo>
                    <a:pt x="2473" y="1164"/>
                  </a:lnTo>
                  <a:lnTo>
                    <a:pt x="2909" y="1067"/>
                  </a:lnTo>
                  <a:lnTo>
                    <a:pt x="3345" y="1018"/>
                  </a:lnTo>
                  <a:close/>
                  <a:moveTo>
                    <a:pt x="4944" y="8773"/>
                  </a:moveTo>
                  <a:lnTo>
                    <a:pt x="4944" y="9451"/>
                  </a:lnTo>
                  <a:lnTo>
                    <a:pt x="4896" y="9597"/>
                  </a:lnTo>
                  <a:lnTo>
                    <a:pt x="4847" y="9694"/>
                  </a:lnTo>
                  <a:lnTo>
                    <a:pt x="4702" y="9790"/>
                  </a:lnTo>
                  <a:lnTo>
                    <a:pt x="3345" y="9790"/>
                  </a:lnTo>
                  <a:lnTo>
                    <a:pt x="3248" y="9694"/>
                  </a:lnTo>
                  <a:lnTo>
                    <a:pt x="3151" y="9597"/>
                  </a:lnTo>
                  <a:lnTo>
                    <a:pt x="3103" y="9451"/>
                  </a:lnTo>
                  <a:lnTo>
                    <a:pt x="3103" y="8773"/>
                  </a:lnTo>
                  <a:close/>
                  <a:moveTo>
                    <a:pt x="3006" y="1"/>
                  </a:moveTo>
                  <a:lnTo>
                    <a:pt x="2715" y="49"/>
                  </a:lnTo>
                  <a:lnTo>
                    <a:pt x="2376" y="146"/>
                  </a:lnTo>
                  <a:lnTo>
                    <a:pt x="2085" y="243"/>
                  </a:lnTo>
                  <a:lnTo>
                    <a:pt x="1794" y="388"/>
                  </a:lnTo>
                  <a:lnTo>
                    <a:pt x="1503" y="534"/>
                  </a:lnTo>
                  <a:lnTo>
                    <a:pt x="1213" y="728"/>
                  </a:lnTo>
                  <a:lnTo>
                    <a:pt x="970" y="970"/>
                  </a:lnTo>
                  <a:lnTo>
                    <a:pt x="776" y="1212"/>
                  </a:lnTo>
                  <a:lnTo>
                    <a:pt x="582" y="1503"/>
                  </a:lnTo>
                  <a:lnTo>
                    <a:pt x="389" y="1745"/>
                  </a:lnTo>
                  <a:lnTo>
                    <a:pt x="243" y="2036"/>
                  </a:lnTo>
                  <a:lnTo>
                    <a:pt x="146" y="2375"/>
                  </a:lnTo>
                  <a:lnTo>
                    <a:pt x="49" y="2666"/>
                  </a:lnTo>
                  <a:lnTo>
                    <a:pt x="1" y="3005"/>
                  </a:lnTo>
                  <a:lnTo>
                    <a:pt x="1" y="3345"/>
                  </a:lnTo>
                  <a:lnTo>
                    <a:pt x="1" y="3684"/>
                  </a:lnTo>
                  <a:lnTo>
                    <a:pt x="49" y="4023"/>
                  </a:lnTo>
                  <a:lnTo>
                    <a:pt x="146" y="4314"/>
                  </a:lnTo>
                  <a:lnTo>
                    <a:pt x="243" y="4653"/>
                  </a:lnTo>
                  <a:lnTo>
                    <a:pt x="389" y="4944"/>
                  </a:lnTo>
                  <a:lnTo>
                    <a:pt x="582" y="5235"/>
                  </a:lnTo>
                  <a:lnTo>
                    <a:pt x="776" y="5477"/>
                  </a:lnTo>
                  <a:lnTo>
                    <a:pt x="1019" y="5768"/>
                  </a:lnTo>
                  <a:lnTo>
                    <a:pt x="1261" y="6010"/>
                  </a:lnTo>
                  <a:lnTo>
                    <a:pt x="1455" y="6301"/>
                  </a:lnTo>
                  <a:lnTo>
                    <a:pt x="1649" y="6592"/>
                  </a:lnTo>
                  <a:lnTo>
                    <a:pt x="1794" y="6931"/>
                  </a:lnTo>
                  <a:lnTo>
                    <a:pt x="1939" y="7270"/>
                  </a:lnTo>
                  <a:lnTo>
                    <a:pt x="2036" y="7610"/>
                  </a:lnTo>
                  <a:lnTo>
                    <a:pt x="2085" y="7949"/>
                  </a:lnTo>
                  <a:lnTo>
                    <a:pt x="2085" y="8288"/>
                  </a:lnTo>
                  <a:lnTo>
                    <a:pt x="2085" y="9451"/>
                  </a:lnTo>
                  <a:lnTo>
                    <a:pt x="2133" y="9742"/>
                  </a:lnTo>
                  <a:lnTo>
                    <a:pt x="2230" y="9984"/>
                  </a:lnTo>
                  <a:lnTo>
                    <a:pt x="2327" y="10227"/>
                  </a:lnTo>
                  <a:lnTo>
                    <a:pt x="2521" y="10421"/>
                  </a:lnTo>
                  <a:lnTo>
                    <a:pt x="2715" y="10614"/>
                  </a:lnTo>
                  <a:lnTo>
                    <a:pt x="2957" y="10711"/>
                  </a:lnTo>
                  <a:lnTo>
                    <a:pt x="3200" y="10808"/>
                  </a:lnTo>
                  <a:lnTo>
                    <a:pt x="3539" y="10808"/>
                  </a:lnTo>
                  <a:lnTo>
                    <a:pt x="3539" y="11390"/>
                  </a:lnTo>
                  <a:lnTo>
                    <a:pt x="3587" y="11584"/>
                  </a:lnTo>
                  <a:lnTo>
                    <a:pt x="3684" y="11729"/>
                  </a:lnTo>
                  <a:lnTo>
                    <a:pt x="3830" y="11826"/>
                  </a:lnTo>
                  <a:lnTo>
                    <a:pt x="4023" y="11874"/>
                  </a:lnTo>
                  <a:lnTo>
                    <a:pt x="4217" y="11826"/>
                  </a:lnTo>
                  <a:lnTo>
                    <a:pt x="4411" y="11729"/>
                  </a:lnTo>
                  <a:lnTo>
                    <a:pt x="4508" y="11584"/>
                  </a:lnTo>
                  <a:lnTo>
                    <a:pt x="4557" y="11390"/>
                  </a:lnTo>
                  <a:lnTo>
                    <a:pt x="4557" y="10808"/>
                  </a:lnTo>
                  <a:lnTo>
                    <a:pt x="4847" y="10808"/>
                  </a:lnTo>
                  <a:lnTo>
                    <a:pt x="5138" y="10711"/>
                  </a:lnTo>
                  <a:lnTo>
                    <a:pt x="5332" y="10614"/>
                  </a:lnTo>
                  <a:lnTo>
                    <a:pt x="5574" y="10421"/>
                  </a:lnTo>
                  <a:lnTo>
                    <a:pt x="5720" y="10227"/>
                  </a:lnTo>
                  <a:lnTo>
                    <a:pt x="5865" y="9984"/>
                  </a:lnTo>
                  <a:lnTo>
                    <a:pt x="5914" y="9742"/>
                  </a:lnTo>
                  <a:lnTo>
                    <a:pt x="5962" y="9451"/>
                  </a:lnTo>
                  <a:lnTo>
                    <a:pt x="5962" y="8288"/>
                  </a:lnTo>
                  <a:lnTo>
                    <a:pt x="5962" y="7949"/>
                  </a:lnTo>
                  <a:lnTo>
                    <a:pt x="6011" y="7561"/>
                  </a:lnTo>
                  <a:lnTo>
                    <a:pt x="6107" y="7222"/>
                  </a:lnTo>
                  <a:lnTo>
                    <a:pt x="6253" y="6931"/>
                  </a:lnTo>
                  <a:lnTo>
                    <a:pt x="6398" y="6592"/>
                  </a:lnTo>
                  <a:lnTo>
                    <a:pt x="6592" y="6301"/>
                  </a:lnTo>
                  <a:lnTo>
                    <a:pt x="6786" y="6010"/>
                  </a:lnTo>
                  <a:lnTo>
                    <a:pt x="7028" y="5768"/>
                  </a:lnTo>
                  <a:lnTo>
                    <a:pt x="7077" y="5719"/>
                  </a:lnTo>
                  <a:lnTo>
                    <a:pt x="7319" y="5477"/>
                  </a:lnTo>
                  <a:lnTo>
                    <a:pt x="7513" y="5186"/>
                  </a:lnTo>
                  <a:lnTo>
                    <a:pt x="7658" y="4896"/>
                  </a:lnTo>
                  <a:lnTo>
                    <a:pt x="7804" y="4605"/>
                  </a:lnTo>
                  <a:lnTo>
                    <a:pt x="7949" y="4314"/>
                  </a:lnTo>
                  <a:lnTo>
                    <a:pt x="7998" y="3975"/>
                  </a:lnTo>
                  <a:lnTo>
                    <a:pt x="8046" y="3635"/>
                  </a:lnTo>
                  <a:lnTo>
                    <a:pt x="8046" y="3296"/>
                  </a:lnTo>
                  <a:lnTo>
                    <a:pt x="8046" y="2957"/>
                  </a:lnTo>
                  <a:lnTo>
                    <a:pt x="7998" y="2618"/>
                  </a:lnTo>
                  <a:lnTo>
                    <a:pt x="7901" y="2327"/>
                  </a:lnTo>
                  <a:lnTo>
                    <a:pt x="7804" y="2036"/>
                  </a:lnTo>
                  <a:lnTo>
                    <a:pt x="7658" y="1745"/>
                  </a:lnTo>
                  <a:lnTo>
                    <a:pt x="7465" y="1455"/>
                  </a:lnTo>
                  <a:lnTo>
                    <a:pt x="7271" y="1212"/>
                  </a:lnTo>
                  <a:lnTo>
                    <a:pt x="7077" y="970"/>
                  </a:lnTo>
                  <a:lnTo>
                    <a:pt x="6834" y="728"/>
                  </a:lnTo>
                  <a:lnTo>
                    <a:pt x="6544" y="582"/>
                  </a:lnTo>
                  <a:lnTo>
                    <a:pt x="6253" y="388"/>
                  </a:lnTo>
                  <a:lnTo>
                    <a:pt x="5962" y="243"/>
                  </a:lnTo>
                  <a:lnTo>
                    <a:pt x="5671" y="146"/>
                  </a:lnTo>
                  <a:lnTo>
                    <a:pt x="5332" y="49"/>
                  </a:lnTo>
                  <a:lnTo>
                    <a:pt x="49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6"/>
            <p:cNvSpPr/>
            <p:nvPr/>
          </p:nvSpPr>
          <p:spPr>
            <a:xfrm>
              <a:off x="6986064" y="1999856"/>
              <a:ext cx="133634" cy="133634"/>
            </a:xfrm>
            <a:custGeom>
              <a:avLst/>
              <a:gdLst/>
              <a:ahLst/>
              <a:cxnLst/>
              <a:rect l="l" t="t" r="r" b="b"/>
              <a:pathLst>
                <a:path w="5913" h="5913" extrusionOk="0">
                  <a:moveTo>
                    <a:pt x="4895" y="1018"/>
                  </a:moveTo>
                  <a:lnTo>
                    <a:pt x="4895" y="3199"/>
                  </a:lnTo>
                  <a:lnTo>
                    <a:pt x="4556" y="2811"/>
                  </a:lnTo>
                  <a:lnTo>
                    <a:pt x="4362" y="2714"/>
                  </a:lnTo>
                  <a:lnTo>
                    <a:pt x="4168" y="2666"/>
                  </a:lnTo>
                  <a:lnTo>
                    <a:pt x="3974" y="2714"/>
                  </a:lnTo>
                  <a:lnTo>
                    <a:pt x="3829" y="2811"/>
                  </a:lnTo>
                  <a:lnTo>
                    <a:pt x="1939" y="4701"/>
                  </a:lnTo>
                  <a:lnTo>
                    <a:pt x="1212" y="3974"/>
                  </a:lnTo>
                  <a:lnTo>
                    <a:pt x="3102" y="2133"/>
                  </a:lnTo>
                  <a:lnTo>
                    <a:pt x="3199" y="1939"/>
                  </a:lnTo>
                  <a:lnTo>
                    <a:pt x="3247" y="1745"/>
                  </a:lnTo>
                  <a:lnTo>
                    <a:pt x="3199" y="1551"/>
                  </a:lnTo>
                  <a:lnTo>
                    <a:pt x="3102" y="1406"/>
                  </a:lnTo>
                  <a:lnTo>
                    <a:pt x="2763" y="1018"/>
                  </a:lnTo>
                  <a:close/>
                  <a:moveTo>
                    <a:pt x="1502" y="0"/>
                  </a:moveTo>
                  <a:lnTo>
                    <a:pt x="1357" y="49"/>
                  </a:lnTo>
                  <a:lnTo>
                    <a:pt x="1212" y="97"/>
                  </a:lnTo>
                  <a:lnTo>
                    <a:pt x="1115" y="194"/>
                  </a:lnTo>
                  <a:lnTo>
                    <a:pt x="1066" y="339"/>
                  </a:lnTo>
                  <a:lnTo>
                    <a:pt x="1018" y="485"/>
                  </a:lnTo>
                  <a:lnTo>
                    <a:pt x="1018" y="630"/>
                  </a:lnTo>
                  <a:lnTo>
                    <a:pt x="1066" y="776"/>
                  </a:lnTo>
                  <a:lnTo>
                    <a:pt x="1163" y="872"/>
                  </a:lnTo>
                  <a:lnTo>
                    <a:pt x="2036" y="1745"/>
                  </a:lnTo>
                  <a:lnTo>
                    <a:pt x="145" y="3635"/>
                  </a:lnTo>
                  <a:lnTo>
                    <a:pt x="48" y="3780"/>
                  </a:lnTo>
                  <a:lnTo>
                    <a:pt x="0" y="3974"/>
                  </a:lnTo>
                  <a:lnTo>
                    <a:pt x="48" y="4168"/>
                  </a:lnTo>
                  <a:lnTo>
                    <a:pt x="145" y="4362"/>
                  </a:lnTo>
                  <a:lnTo>
                    <a:pt x="1599" y="5767"/>
                  </a:lnTo>
                  <a:lnTo>
                    <a:pt x="1745" y="5913"/>
                  </a:lnTo>
                  <a:lnTo>
                    <a:pt x="2132" y="5913"/>
                  </a:lnTo>
                  <a:lnTo>
                    <a:pt x="2326" y="5767"/>
                  </a:lnTo>
                  <a:lnTo>
                    <a:pt x="4168" y="3926"/>
                  </a:lnTo>
                  <a:lnTo>
                    <a:pt x="5040" y="4798"/>
                  </a:lnTo>
                  <a:lnTo>
                    <a:pt x="5186" y="4847"/>
                  </a:lnTo>
                  <a:lnTo>
                    <a:pt x="5331" y="4895"/>
                  </a:lnTo>
                  <a:lnTo>
                    <a:pt x="5477" y="4943"/>
                  </a:lnTo>
                  <a:lnTo>
                    <a:pt x="5622" y="4895"/>
                  </a:lnTo>
                  <a:lnTo>
                    <a:pt x="5719" y="4798"/>
                  </a:lnTo>
                  <a:lnTo>
                    <a:pt x="5816" y="4701"/>
                  </a:lnTo>
                  <a:lnTo>
                    <a:pt x="5913" y="4556"/>
                  </a:lnTo>
                  <a:lnTo>
                    <a:pt x="5913" y="4410"/>
                  </a:lnTo>
                  <a:lnTo>
                    <a:pt x="5913" y="533"/>
                  </a:lnTo>
                  <a:lnTo>
                    <a:pt x="5864" y="339"/>
                  </a:lnTo>
                  <a:lnTo>
                    <a:pt x="5767" y="145"/>
                  </a:lnTo>
                  <a:lnTo>
                    <a:pt x="5622" y="49"/>
                  </a:lnTo>
                  <a:lnTo>
                    <a:pt x="54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6"/>
            <p:cNvSpPr/>
            <p:nvPr/>
          </p:nvSpPr>
          <p:spPr>
            <a:xfrm>
              <a:off x="6727565" y="1999856"/>
              <a:ext cx="133634" cy="133634"/>
            </a:xfrm>
            <a:custGeom>
              <a:avLst/>
              <a:gdLst/>
              <a:ahLst/>
              <a:cxnLst/>
              <a:rect l="l" t="t" r="r" b="b"/>
              <a:pathLst>
                <a:path w="5913" h="5913" extrusionOk="0">
                  <a:moveTo>
                    <a:pt x="3199" y="1018"/>
                  </a:moveTo>
                  <a:lnTo>
                    <a:pt x="2811" y="1406"/>
                  </a:lnTo>
                  <a:lnTo>
                    <a:pt x="2714" y="1551"/>
                  </a:lnTo>
                  <a:lnTo>
                    <a:pt x="2666" y="1745"/>
                  </a:lnTo>
                  <a:lnTo>
                    <a:pt x="2714" y="1939"/>
                  </a:lnTo>
                  <a:lnTo>
                    <a:pt x="2811" y="2133"/>
                  </a:lnTo>
                  <a:lnTo>
                    <a:pt x="4701" y="3974"/>
                  </a:lnTo>
                  <a:lnTo>
                    <a:pt x="3974" y="4701"/>
                  </a:lnTo>
                  <a:lnTo>
                    <a:pt x="2133" y="2811"/>
                  </a:lnTo>
                  <a:lnTo>
                    <a:pt x="1939" y="2714"/>
                  </a:lnTo>
                  <a:lnTo>
                    <a:pt x="1745" y="2666"/>
                  </a:lnTo>
                  <a:lnTo>
                    <a:pt x="1551" y="2714"/>
                  </a:lnTo>
                  <a:lnTo>
                    <a:pt x="1406" y="2811"/>
                  </a:lnTo>
                  <a:lnTo>
                    <a:pt x="1018" y="3199"/>
                  </a:lnTo>
                  <a:lnTo>
                    <a:pt x="1018" y="1018"/>
                  </a:lnTo>
                  <a:close/>
                  <a:moveTo>
                    <a:pt x="533" y="0"/>
                  </a:moveTo>
                  <a:lnTo>
                    <a:pt x="340" y="49"/>
                  </a:lnTo>
                  <a:lnTo>
                    <a:pt x="146" y="145"/>
                  </a:lnTo>
                  <a:lnTo>
                    <a:pt x="49" y="339"/>
                  </a:lnTo>
                  <a:lnTo>
                    <a:pt x="0" y="533"/>
                  </a:lnTo>
                  <a:lnTo>
                    <a:pt x="0" y="4410"/>
                  </a:lnTo>
                  <a:lnTo>
                    <a:pt x="49" y="4556"/>
                  </a:lnTo>
                  <a:lnTo>
                    <a:pt x="97" y="4701"/>
                  </a:lnTo>
                  <a:lnTo>
                    <a:pt x="194" y="4798"/>
                  </a:lnTo>
                  <a:lnTo>
                    <a:pt x="340" y="4895"/>
                  </a:lnTo>
                  <a:lnTo>
                    <a:pt x="485" y="4943"/>
                  </a:lnTo>
                  <a:lnTo>
                    <a:pt x="630" y="4895"/>
                  </a:lnTo>
                  <a:lnTo>
                    <a:pt x="776" y="4847"/>
                  </a:lnTo>
                  <a:lnTo>
                    <a:pt x="873" y="4798"/>
                  </a:lnTo>
                  <a:lnTo>
                    <a:pt x="1745" y="3926"/>
                  </a:lnTo>
                  <a:lnTo>
                    <a:pt x="3635" y="5767"/>
                  </a:lnTo>
                  <a:lnTo>
                    <a:pt x="3781" y="5913"/>
                  </a:lnTo>
                  <a:lnTo>
                    <a:pt x="4168" y="5913"/>
                  </a:lnTo>
                  <a:lnTo>
                    <a:pt x="4362" y="5767"/>
                  </a:lnTo>
                  <a:lnTo>
                    <a:pt x="5768" y="4362"/>
                  </a:lnTo>
                  <a:lnTo>
                    <a:pt x="5913" y="4168"/>
                  </a:lnTo>
                  <a:lnTo>
                    <a:pt x="5913" y="3974"/>
                  </a:lnTo>
                  <a:lnTo>
                    <a:pt x="5913" y="3780"/>
                  </a:lnTo>
                  <a:lnTo>
                    <a:pt x="5768" y="3635"/>
                  </a:lnTo>
                  <a:lnTo>
                    <a:pt x="3926" y="1745"/>
                  </a:lnTo>
                  <a:lnTo>
                    <a:pt x="4798" y="872"/>
                  </a:lnTo>
                  <a:lnTo>
                    <a:pt x="4847" y="776"/>
                  </a:lnTo>
                  <a:lnTo>
                    <a:pt x="4895" y="630"/>
                  </a:lnTo>
                  <a:lnTo>
                    <a:pt x="4944" y="485"/>
                  </a:lnTo>
                  <a:lnTo>
                    <a:pt x="4895" y="339"/>
                  </a:lnTo>
                  <a:lnTo>
                    <a:pt x="4798" y="194"/>
                  </a:lnTo>
                  <a:lnTo>
                    <a:pt x="4701" y="97"/>
                  </a:lnTo>
                  <a:lnTo>
                    <a:pt x="4556" y="49"/>
                  </a:lnTo>
                  <a:lnTo>
                    <a:pt x="44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6"/>
            <p:cNvSpPr/>
            <p:nvPr/>
          </p:nvSpPr>
          <p:spPr>
            <a:xfrm>
              <a:off x="7037524" y="2182758"/>
              <a:ext cx="56997" cy="23029"/>
            </a:xfrm>
            <a:custGeom>
              <a:avLst/>
              <a:gdLst/>
              <a:ahLst/>
              <a:cxnLst/>
              <a:rect l="l" t="t" r="r" b="b"/>
              <a:pathLst>
                <a:path w="2522" h="1019" extrusionOk="0">
                  <a:moveTo>
                    <a:pt x="340" y="1"/>
                  </a:moveTo>
                  <a:lnTo>
                    <a:pt x="146" y="146"/>
                  </a:lnTo>
                  <a:lnTo>
                    <a:pt x="49" y="291"/>
                  </a:lnTo>
                  <a:lnTo>
                    <a:pt x="1" y="485"/>
                  </a:lnTo>
                  <a:lnTo>
                    <a:pt x="49" y="679"/>
                  </a:lnTo>
                  <a:lnTo>
                    <a:pt x="146" y="873"/>
                  </a:lnTo>
                  <a:lnTo>
                    <a:pt x="340" y="970"/>
                  </a:lnTo>
                  <a:lnTo>
                    <a:pt x="534" y="1018"/>
                  </a:lnTo>
                  <a:lnTo>
                    <a:pt x="2036" y="1018"/>
                  </a:lnTo>
                  <a:lnTo>
                    <a:pt x="2230" y="970"/>
                  </a:lnTo>
                  <a:lnTo>
                    <a:pt x="2376" y="873"/>
                  </a:lnTo>
                  <a:lnTo>
                    <a:pt x="2473" y="679"/>
                  </a:lnTo>
                  <a:lnTo>
                    <a:pt x="2521" y="485"/>
                  </a:lnTo>
                  <a:lnTo>
                    <a:pt x="2473" y="291"/>
                  </a:lnTo>
                  <a:lnTo>
                    <a:pt x="2376" y="146"/>
                  </a:lnTo>
                  <a:lnTo>
                    <a:pt x="22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6"/>
            <p:cNvSpPr/>
            <p:nvPr/>
          </p:nvSpPr>
          <p:spPr>
            <a:xfrm>
              <a:off x="6752742" y="2182758"/>
              <a:ext cx="56997" cy="23029"/>
            </a:xfrm>
            <a:custGeom>
              <a:avLst/>
              <a:gdLst/>
              <a:ahLst/>
              <a:cxnLst/>
              <a:rect l="l" t="t" r="r" b="b"/>
              <a:pathLst>
                <a:path w="2522" h="1019" extrusionOk="0">
                  <a:moveTo>
                    <a:pt x="340" y="1"/>
                  </a:moveTo>
                  <a:lnTo>
                    <a:pt x="146" y="146"/>
                  </a:lnTo>
                  <a:lnTo>
                    <a:pt x="49" y="291"/>
                  </a:lnTo>
                  <a:lnTo>
                    <a:pt x="1" y="485"/>
                  </a:lnTo>
                  <a:lnTo>
                    <a:pt x="49" y="679"/>
                  </a:lnTo>
                  <a:lnTo>
                    <a:pt x="146" y="873"/>
                  </a:lnTo>
                  <a:lnTo>
                    <a:pt x="340" y="970"/>
                  </a:lnTo>
                  <a:lnTo>
                    <a:pt x="534" y="1018"/>
                  </a:lnTo>
                  <a:lnTo>
                    <a:pt x="2036" y="1018"/>
                  </a:lnTo>
                  <a:lnTo>
                    <a:pt x="2230" y="970"/>
                  </a:lnTo>
                  <a:lnTo>
                    <a:pt x="2376" y="873"/>
                  </a:lnTo>
                  <a:lnTo>
                    <a:pt x="2473" y="679"/>
                  </a:lnTo>
                  <a:lnTo>
                    <a:pt x="2521" y="485"/>
                  </a:lnTo>
                  <a:lnTo>
                    <a:pt x="2473" y="291"/>
                  </a:lnTo>
                  <a:lnTo>
                    <a:pt x="2376" y="146"/>
                  </a:lnTo>
                  <a:lnTo>
                    <a:pt x="22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6"/>
            <p:cNvSpPr/>
            <p:nvPr/>
          </p:nvSpPr>
          <p:spPr>
            <a:xfrm>
              <a:off x="6766980" y="2232049"/>
              <a:ext cx="50421" cy="41652"/>
            </a:xfrm>
            <a:custGeom>
              <a:avLst/>
              <a:gdLst/>
              <a:ahLst/>
              <a:cxnLst/>
              <a:rect l="l" t="t" r="r" b="b"/>
              <a:pathLst>
                <a:path w="2231" h="1843" extrusionOk="0">
                  <a:moveTo>
                    <a:pt x="1649" y="1"/>
                  </a:moveTo>
                  <a:lnTo>
                    <a:pt x="1455" y="98"/>
                  </a:lnTo>
                  <a:lnTo>
                    <a:pt x="195" y="873"/>
                  </a:lnTo>
                  <a:lnTo>
                    <a:pt x="49" y="1018"/>
                  </a:lnTo>
                  <a:lnTo>
                    <a:pt x="1" y="1212"/>
                  </a:lnTo>
                  <a:lnTo>
                    <a:pt x="1" y="1406"/>
                  </a:lnTo>
                  <a:lnTo>
                    <a:pt x="49" y="1600"/>
                  </a:lnTo>
                  <a:lnTo>
                    <a:pt x="195" y="1745"/>
                  </a:lnTo>
                  <a:lnTo>
                    <a:pt x="389" y="1794"/>
                  </a:lnTo>
                  <a:lnTo>
                    <a:pt x="583" y="1842"/>
                  </a:lnTo>
                  <a:lnTo>
                    <a:pt x="776" y="1745"/>
                  </a:lnTo>
                  <a:lnTo>
                    <a:pt x="2037" y="921"/>
                  </a:lnTo>
                  <a:lnTo>
                    <a:pt x="2182" y="825"/>
                  </a:lnTo>
                  <a:lnTo>
                    <a:pt x="2230" y="631"/>
                  </a:lnTo>
                  <a:lnTo>
                    <a:pt x="2230" y="437"/>
                  </a:lnTo>
                  <a:lnTo>
                    <a:pt x="2182" y="243"/>
                  </a:lnTo>
                  <a:lnTo>
                    <a:pt x="2037" y="98"/>
                  </a:lnTo>
                  <a:lnTo>
                    <a:pt x="18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6"/>
            <p:cNvSpPr/>
            <p:nvPr/>
          </p:nvSpPr>
          <p:spPr>
            <a:xfrm>
              <a:off x="7029863" y="2232049"/>
              <a:ext cx="51505" cy="41652"/>
            </a:xfrm>
            <a:custGeom>
              <a:avLst/>
              <a:gdLst/>
              <a:ahLst/>
              <a:cxnLst/>
              <a:rect l="l" t="t" r="r" b="b"/>
              <a:pathLst>
                <a:path w="2279" h="1843" extrusionOk="0">
                  <a:moveTo>
                    <a:pt x="388" y="1"/>
                  </a:moveTo>
                  <a:lnTo>
                    <a:pt x="194" y="98"/>
                  </a:lnTo>
                  <a:lnTo>
                    <a:pt x="98" y="243"/>
                  </a:lnTo>
                  <a:lnTo>
                    <a:pt x="1" y="437"/>
                  </a:lnTo>
                  <a:lnTo>
                    <a:pt x="1" y="631"/>
                  </a:lnTo>
                  <a:lnTo>
                    <a:pt x="98" y="825"/>
                  </a:lnTo>
                  <a:lnTo>
                    <a:pt x="243" y="921"/>
                  </a:lnTo>
                  <a:lnTo>
                    <a:pt x="1503" y="1745"/>
                  </a:lnTo>
                  <a:lnTo>
                    <a:pt x="1697" y="1842"/>
                  </a:lnTo>
                  <a:lnTo>
                    <a:pt x="1891" y="1794"/>
                  </a:lnTo>
                  <a:lnTo>
                    <a:pt x="2036" y="1745"/>
                  </a:lnTo>
                  <a:lnTo>
                    <a:pt x="2182" y="1600"/>
                  </a:lnTo>
                  <a:lnTo>
                    <a:pt x="2278" y="1406"/>
                  </a:lnTo>
                  <a:lnTo>
                    <a:pt x="2278" y="1212"/>
                  </a:lnTo>
                  <a:lnTo>
                    <a:pt x="2182" y="1018"/>
                  </a:lnTo>
                  <a:lnTo>
                    <a:pt x="2036" y="873"/>
                  </a:lnTo>
                  <a:lnTo>
                    <a:pt x="776" y="98"/>
                  </a:lnTo>
                  <a:lnTo>
                    <a:pt x="5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8" name="Google Shape;588;p46"/>
          <p:cNvGrpSpPr/>
          <p:nvPr/>
        </p:nvGrpSpPr>
        <p:grpSpPr>
          <a:xfrm>
            <a:off x="6862274" y="3110477"/>
            <a:ext cx="392133" cy="392155"/>
            <a:chOff x="6727565" y="2635120"/>
            <a:chExt cx="392133" cy="392155"/>
          </a:xfrm>
        </p:grpSpPr>
        <p:sp>
          <p:nvSpPr>
            <p:cNvPr id="589" name="Google Shape;589;p46"/>
            <p:cNvSpPr/>
            <p:nvPr/>
          </p:nvSpPr>
          <p:spPr>
            <a:xfrm>
              <a:off x="6727565" y="2635120"/>
              <a:ext cx="306705" cy="307812"/>
            </a:xfrm>
            <a:custGeom>
              <a:avLst/>
              <a:gdLst/>
              <a:ahLst/>
              <a:cxnLst/>
              <a:rect l="l" t="t" r="r" b="b"/>
              <a:pathLst>
                <a:path w="13571" h="13620" extrusionOk="0">
                  <a:moveTo>
                    <a:pt x="10614" y="1018"/>
                  </a:moveTo>
                  <a:lnTo>
                    <a:pt x="10808" y="1067"/>
                  </a:lnTo>
                  <a:lnTo>
                    <a:pt x="10953" y="1164"/>
                  </a:lnTo>
                  <a:lnTo>
                    <a:pt x="12407" y="2618"/>
                  </a:lnTo>
                  <a:lnTo>
                    <a:pt x="12553" y="2812"/>
                  </a:lnTo>
                  <a:lnTo>
                    <a:pt x="12553" y="2957"/>
                  </a:lnTo>
                  <a:lnTo>
                    <a:pt x="12553" y="3151"/>
                  </a:lnTo>
                  <a:lnTo>
                    <a:pt x="12407" y="3345"/>
                  </a:lnTo>
                  <a:lnTo>
                    <a:pt x="11826" y="3926"/>
                  </a:lnTo>
                  <a:lnTo>
                    <a:pt x="9645" y="1794"/>
                  </a:lnTo>
                  <a:lnTo>
                    <a:pt x="10275" y="1164"/>
                  </a:lnTo>
                  <a:lnTo>
                    <a:pt x="10420" y="1067"/>
                  </a:lnTo>
                  <a:lnTo>
                    <a:pt x="10614" y="1018"/>
                  </a:lnTo>
                  <a:close/>
                  <a:moveTo>
                    <a:pt x="8918" y="2521"/>
                  </a:moveTo>
                  <a:lnTo>
                    <a:pt x="9693" y="3248"/>
                  </a:lnTo>
                  <a:lnTo>
                    <a:pt x="3150" y="9742"/>
                  </a:lnTo>
                  <a:lnTo>
                    <a:pt x="2424" y="9015"/>
                  </a:lnTo>
                  <a:lnTo>
                    <a:pt x="8918" y="2521"/>
                  </a:lnTo>
                  <a:close/>
                  <a:moveTo>
                    <a:pt x="10372" y="3975"/>
                  </a:moveTo>
                  <a:lnTo>
                    <a:pt x="11099" y="4653"/>
                  </a:lnTo>
                  <a:lnTo>
                    <a:pt x="4556" y="11148"/>
                  </a:lnTo>
                  <a:lnTo>
                    <a:pt x="3877" y="10469"/>
                  </a:lnTo>
                  <a:lnTo>
                    <a:pt x="10372" y="3975"/>
                  </a:lnTo>
                  <a:close/>
                  <a:moveTo>
                    <a:pt x="1939" y="9984"/>
                  </a:moveTo>
                  <a:lnTo>
                    <a:pt x="3635" y="11632"/>
                  </a:lnTo>
                  <a:lnTo>
                    <a:pt x="1260" y="12359"/>
                  </a:lnTo>
                  <a:lnTo>
                    <a:pt x="1260" y="12359"/>
                  </a:lnTo>
                  <a:lnTo>
                    <a:pt x="1939" y="9984"/>
                  </a:lnTo>
                  <a:close/>
                  <a:moveTo>
                    <a:pt x="10614" y="1"/>
                  </a:moveTo>
                  <a:lnTo>
                    <a:pt x="10323" y="49"/>
                  </a:lnTo>
                  <a:lnTo>
                    <a:pt x="10033" y="98"/>
                  </a:lnTo>
                  <a:lnTo>
                    <a:pt x="9790" y="243"/>
                  </a:lnTo>
                  <a:lnTo>
                    <a:pt x="9548" y="437"/>
                  </a:lnTo>
                  <a:lnTo>
                    <a:pt x="8579" y="1406"/>
                  </a:lnTo>
                  <a:lnTo>
                    <a:pt x="1357" y="8676"/>
                  </a:lnTo>
                  <a:lnTo>
                    <a:pt x="1260" y="8773"/>
                  </a:lnTo>
                  <a:lnTo>
                    <a:pt x="1212" y="8870"/>
                  </a:lnTo>
                  <a:lnTo>
                    <a:pt x="49" y="12989"/>
                  </a:lnTo>
                  <a:lnTo>
                    <a:pt x="0" y="13086"/>
                  </a:lnTo>
                  <a:lnTo>
                    <a:pt x="49" y="13232"/>
                  </a:lnTo>
                  <a:lnTo>
                    <a:pt x="97" y="13377"/>
                  </a:lnTo>
                  <a:lnTo>
                    <a:pt x="194" y="13474"/>
                  </a:lnTo>
                  <a:lnTo>
                    <a:pt x="291" y="13571"/>
                  </a:lnTo>
                  <a:lnTo>
                    <a:pt x="388" y="13619"/>
                  </a:lnTo>
                  <a:lnTo>
                    <a:pt x="533" y="13619"/>
                  </a:lnTo>
                  <a:lnTo>
                    <a:pt x="679" y="13571"/>
                  </a:lnTo>
                  <a:lnTo>
                    <a:pt x="4701" y="12359"/>
                  </a:lnTo>
                  <a:lnTo>
                    <a:pt x="4798" y="12359"/>
                  </a:lnTo>
                  <a:lnTo>
                    <a:pt x="4944" y="12262"/>
                  </a:lnTo>
                  <a:lnTo>
                    <a:pt x="13134" y="4023"/>
                  </a:lnTo>
                  <a:lnTo>
                    <a:pt x="13328" y="3781"/>
                  </a:lnTo>
                  <a:lnTo>
                    <a:pt x="13474" y="3539"/>
                  </a:lnTo>
                  <a:lnTo>
                    <a:pt x="13570" y="3248"/>
                  </a:lnTo>
                  <a:lnTo>
                    <a:pt x="13570" y="2957"/>
                  </a:lnTo>
                  <a:lnTo>
                    <a:pt x="13570" y="2715"/>
                  </a:lnTo>
                  <a:lnTo>
                    <a:pt x="13474" y="2424"/>
                  </a:lnTo>
                  <a:lnTo>
                    <a:pt x="13328" y="2133"/>
                  </a:lnTo>
                  <a:lnTo>
                    <a:pt x="13134" y="1939"/>
                  </a:lnTo>
                  <a:lnTo>
                    <a:pt x="11680" y="437"/>
                  </a:lnTo>
                  <a:lnTo>
                    <a:pt x="11438" y="243"/>
                  </a:lnTo>
                  <a:lnTo>
                    <a:pt x="11196" y="98"/>
                  </a:lnTo>
                  <a:lnTo>
                    <a:pt x="10905" y="49"/>
                  </a:lnTo>
                  <a:lnTo>
                    <a:pt x="10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6"/>
            <p:cNvSpPr/>
            <p:nvPr/>
          </p:nvSpPr>
          <p:spPr>
            <a:xfrm>
              <a:off x="6911575" y="2816937"/>
              <a:ext cx="208123" cy="210338"/>
            </a:xfrm>
            <a:custGeom>
              <a:avLst/>
              <a:gdLst/>
              <a:ahLst/>
              <a:cxnLst/>
              <a:rect l="l" t="t" r="r" b="b"/>
              <a:pathLst>
                <a:path w="9209" h="9307" extrusionOk="0">
                  <a:moveTo>
                    <a:pt x="5138" y="1019"/>
                  </a:moveTo>
                  <a:lnTo>
                    <a:pt x="5138" y="1649"/>
                  </a:lnTo>
                  <a:lnTo>
                    <a:pt x="5138" y="1794"/>
                  </a:lnTo>
                  <a:lnTo>
                    <a:pt x="5235" y="1939"/>
                  </a:lnTo>
                  <a:lnTo>
                    <a:pt x="5332" y="2036"/>
                  </a:lnTo>
                  <a:lnTo>
                    <a:pt x="5477" y="2133"/>
                  </a:lnTo>
                  <a:lnTo>
                    <a:pt x="5962" y="2327"/>
                  </a:lnTo>
                  <a:lnTo>
                    <a:pt x="6349" y="2666"/>
                  </a:lnTo>
                  <a:lnTo>
                    <a:pt x="6495" y="2763"/>
                  </a:lnTo>
                  <a:lnTo>
                    <a:pt x="6834" y="2763"/>
                  </a:lnTo>
                  <a:lnTo>
                    <a:pt x="6979" y="2715"/>
                  </a:lnTo>
                  <a:lnTo>
                    <a:pt x="7512" y="2376"/>
                  </a:lnTo>
                  <a:lnTo>
                    <a:pt x="7997" y="3296"/>
                  </a:lnTo>
                  <a:lnTo>
                    <a:pt x="7464" y="3587"/>
                  </a:lnTo>
                  <a:lnTo>
                    <a:pt x="7367" y="3684"/>
                  </a:lnTo>
                  <a:lnTo>
                    <a:pt x="7270" y="3830"/>
                  </a:lnTo>
                  <a:lnTo>
                    <a:pt x="7222" y="3975"/>
                  </a:lnTo>
                  <a:lnTo>
                    <a:pt x="7222" y="4120"/>
                  </a:lnTo>
                  <a:lnTo>
                    <a:pt x="7270" y="4653"/>
                  </a:lnTo>
                  <a:lnTo>
                    <a:pt x="7222" y="5187"/>
                  </a:lnTo>
                  <a:lnTo>
                    <a:pt x="7222" y="5332"/>
                  </a:lnTo>
                  <a:lnTo>
                    <a:pt x="7270" y="5477"/>
                  </a:lnTo>
                  <a:lnTo>
                    <a:pt x="7367" y="5623"/>
                  </a:lnTo>
                  <a:lnTo>
                    <a:pt x="7464" y="5720"/>
                  </a:lnTo>
                  <a:lnTo>
                    <a:pt x="7997" y="6010"/>
                  </a:lnTo>
                  <a:lnTo>
                    <a:pt x="7512" y="6931"/>
                  </a:lnTo>
                  <a:lnTo>
                    <a:pt x="6979" y="6592"/>
                  </a:lnTo>
                  <a:lnTo>
                    <a:pt x="6834" y="6544"/>
                  </a:lnTo>
                  <a:lnTo>
                    <a:pt x="6495" y="6544"/>
                  </a:lnTo>
                  <a:lnTo>
                    <a:pt x="6349" y="6640"/>
                  </a:lnTo>
                  <a:lnTo>
                    <a:pt x="5962" y="6980"/>
                  </a:lnTo>
                  <a:lnTo>
                    <a:pt x="5477" y="7174"/>
                  </a:lnTo>
                  <a:lnTo>
                    <a:pt x="5332" y="7271"/>
                  </a:lnTo>
                  <a:lnTo>
                    <a:pt x="5235" y="7367"/>
                  </a:lnTo>
                  <a:lnTo>
                    <a:pt x="5138" y="7513"/>
                  </a:lnTo>
                  <a:lnTo>
                    <a:pt x="5138" y="7658"/>
                  </a:lnTo>
                  <a:lnTo>
                    <a:pt x="5138" y="8288"/>
                  </a:lnTo>
                  <a:lnTo>
                    <a:pt x="4120" y="8288"/>
                  </a:lnTo>
                  <a:lnTo>
                    <a:pt x="4120" y="7658"/>
                  </a:lnTo>
                  <a:lnTo>
                    <a:pt x="4071" y="7513"/>
                  </a:lnTo>
                  <a:lnTo>
                    <a:pt x="4023" y="7367"/>
                  </a:lnTo>
                  <a:lnTo>
                    <a:pt x="3926" y="7271"/>
                  </a:lnTo>
                  <a:lnTo>
                    <a:pt x="3781" y="7174"/>
                  </a:lnTo>
                  <a:lnTo>
                    <a:pt x="3296" y="6980"/>
                  </a:lnTo>
                  <a:lnTo>
                    <a:pt x="2860" y="6640"/>
                  </a:lnTo>
                  <a:lnTo>
                    <a:pt x="2714" y="6544"/>
                  </a:lnTo>
                  <a:lnTo>
                    <a:pt x="2424" y="6544"/>
                  </a:lnTo>
                  <a:lnTo>
                    <a:pt x="2278" y="6592"/>
                  </a:lnTo>
                  <a:lnTo>
                    <a:pt x="1745" y="6931"/>
                  </a:lnTo>
                  <a:lnTo>
                    <a:pt x="1212" y="6010"/>
                  </a:lnTo>
                  <a:lnTo>
                    <a:pt x="1745" y="5720"/>
                  </a:lnTo>
                  <a:lnTo>
                    <a:pt x="1891" y="5623"/>
                  </a:lnTo>
                  <a:lnTo>
                    <a:pt x="1987" y="5477"/>
                  </a:lnTo>
                  <a:lnTo>
                    <a:pt x="2036" y="5332"/>
                  </a:lnTo>
                  <a:lnTo>
                    <a:pt x="1987" y="5187"/>
                  </a:lnTo>
                  <a:lnTo>
                    <a:pt x="1939" y="4653"/>
                  </a:lnTo>
                  <a:lnTo>
                    <a:pt x="1987" y="4120"/>
                  </a:lnTo>
                  <a:lnTo>
                    <a:pt x="2036" y="3975"/>
                  </a:lnTo>
                  <a:lnTo>
                    <a:pt x="1987" y="3830"/>
                  </a:lnTo>
                  <a:lnTo>
                    <a:pt x="1891" y="3684"/>
                  </a:lnTo>
                  <a:lnTo>
                    <a:pt x="1745" y="3587"/>
                  </a:lnTo>
                  <a:lnTo>
                    <a:pt x="1212" y="3296"/>
                  </a:lnTo>
                  <a:lnTo>
                    <a:pt x="1745" y="2376"/>
                  </a:lnTo>
                  <a:lnTo>
                    <a:pt x="2278" y="2715"/>
                  </a:lnTo>
                  <a:lnTo>
                    <a:pt x="2424" y="2763"/>
                  </a:lnTo>
                  <a:lnTo>
                    <a:pt x="2714" y="2763"/>
                  </a:lnTo>
                  <a:lnTo>
                    <a:pt x="2860" y="2666"/>
                  </a:lnTo>
                  <a:lnTo>
                    <a:pt x="3296" y="2327"/>
                  </a:lnTo>
                  <a:lnTo>
                    <a:pt x="3781" y="2133"/>
                  </a:lnTo>
                  <a:lnTo>
                    <a:pt x="3926" y="2036"/>
                  </a:lnTo>
                  <a:lnTo>
                    <a:pt x="4023" y="1939"/>
                  </a:lnTo>
                  <a:lnTo>
                    <a:pt x="4071" y="1794"/>
                  </a:lnTo>
                  <a:lnTo>
                    <a:pt x="4120" y="1649"/>
                  </a:lnTo>
                  <a:lnTo>
                    <a:pt x="4120" y="1019"/>
                  </a:lnTo>
                  <a:close/>
                  <a:moveTo>
                    <a:pt x="3587" y="1"/>
                  </a:moveTo>
                  <a:lnTo>
                    <a:pt x="3393" y="49"/>
                  </a:lnTo>
                  <a:lnTo>
                    <a:pt x="3248" y="146"/>
                  </a:lnTo>
                  <a:lnTo>
                    <a:pt x="3151" y="292"/>
                  </a:lnTo>
                  <a:lnTo>
                    <a:pt x="3102" y="534"/>
                  </a:lnTo>
                  <a:lnTo>
                    <a:pt x="3102" y="1309"/>
                  </a:lnTo>
                  <a:lnTo>
                    <a:pt x="2763" y="1455"/>
                  </a:lnTo>
                  <a:lnTo>
                    <a:pt x="2472" y="1649"/>
                  </a:lnTo>
                  <a:lnTo>
                    <a:pt x="1794" y="1261"/>
                  </a:lnTo>
                  <a:lnTo>
                    <a:pt x="1600" y="1212"/>
                  </a:lnTo>
                  <a:lnTo>
                    <a:pt x="1406" y="1212"/>
                  </a:lnTo>
                  <a:lnTo>
                    <a:pt x="1212" y="1309"/>
                  </a:lnTo>
                  <a:lnTo>
                    <a:pt x="1115" y="1455"/>
                  </a:lnTo>
                  <a:lnTo>
                    <a:pt x="97" y="3199"/>
                  </a:lnTo>
                  <a:lnTo>
                    <a:pt x="0" y="3393"/>
                  </a:lnTo>
                  <a:lnTo>
                    <a:pt x="49" y="3587"/>
                  </a:lnTo>
                  <a:lnTo>
                    <a:pt x="97" y="3781"/>
                  </a:lnTo>
                  <a:lnTo>
                    <a:pt x="243" y="3926"/>
                  </a:lnTo>
                  <a:lnTo>
                    <a:pt x="970" y="4314"/>
                  </a:lnTo>
                  <a:lnTo>
                    <a:pt x="921" y="4653"/>
                  </a:lnTo>
                  <a:lnTo>
                    <a:pt x="970" y="4993"/>
                  </a:lnTo>
                  <a:lnTo>
                    <a:pt x="243" y="5429"/>
                  </a:lnTo>
                  <a:lnTo>
                    <a:pt x="97" y="5526"/>
                  </a:lnTo>
                  <a:lnTo>
                    <a:pt x="49" y="5720"/>
                  </a:lnTo>
                  <a:lnTo>
                    <a:pt x="0" y="5914"/>
                  </a:lnTo>
                  <a:lnTo>
                    <a:pt x="97" y="6107"/>
                  </a:lnTo>
                  <a:lnTo>
                    <a:pt x="1115" y="7852"/>
                  </a:lnTo>
                  <a:lnTo>
                    <a:pt x="1212" y="7997"/>
                  </a:lnTo>
                  <a:lnTo>
                    <a:pt x="1406" y="8094"/>
                  </a:lnTo>
                  <a:lnTo>
                    <a:pt x="1600" y="8094"/>
                  </a:lnTo>
                  <a:lnTo>
                    <a:pt x="1794" y="8046"/>
                  </a:lnTo>
                  <a:lnTo>
                    <a:pt x="2472" y="7658"/>
                  </a:lnTo>
                  <a:lnTo>
                    <a:pt x="2763" y="7852"/>
                  </a:lnTo>
                  <a:lnTo>
                    <a:pt x="3102" y="7997"/>
                  </a:lnTo>
                  <a:lnTo>
                    <a:pt x="3102" y="8773"/>
                  </a:lnTo>
                  <a:lnTo>
                    <a:pt x="3151" y="9015"/>
                  </a:lnTo>
                  <a:lnTo>
                    <a:pt x="3248" y="9161"/>
                  </a:lnTo>
                  <a:lnTo>
                    <a:pt x="3393" y="9258"/>
                  </a:lnTo>
                  <a:lnTo>
                    <a:pt x="3587" y="9306"/>
                  </a:lnTo>
                  <a:lnTo>
                    <a:pt x="5622" y="9306"/>
                  </a:lnTo>
                  <a:lnTo>
                    <a:pt x="5816" y="9258"/>
                  </a:lnTo>
                  <a:lnTo>
                    <a:pt x="6010" y="9161"/>
                  </a:lnTo>
                  <a:lnTo>
                    <a:pt x="6107" y="9015"/>
                  </a:lnTo>
                  <a:lnTo>
                    <a:pt x="6155" y="8773"/>
                  </a:lnTo>
                  <a:lnTo>
                    <a:pt x="6155" y="7997"/>
                  </a:lnTo>
                  <a:lnTo>
                    <a:pt x="6446" y="7852"/>
                  </a:lnTo>
                  <a:lnTo>
                    <a:pt x="6737" y="7658"/>
                  </a:lnTo>
                  <a:lnTo>
                    <a:pt x="7464" y="8046"/>
                  </a:lnTo>
                  <a:lnTo>
                    <a:pt x="7609" y="8094"/>
                  </a:lnTo>
                  <a:lnTo>
                    <a:pt x="7803" y="8094"/>
                  </a:lnTo>
                  <a:lnTo>
                    <a:pt x="7997" y="7997"/>
                  </a:lnTo>
                  <a:lnTo>
                    <a:pt x="8143" y="7852"/>
                  </a:lnTo>
                  <a:lnTo>
                    <a:pt x="9160" y="6107"/>
                  </a:lnTo>
                  <a:lnTo>
                    <a:pt x="9209" y="5914"/>
                  </a:lnTo>
                  <a:lnTo>
                    <a:pt x="9209" y="5720"/>
                  </a:lnTo>
                  <a:lnTo>
                    <a:pt x="9112" y="5526"/>
                  </a:lnTo>
                  <a:lnTo>
                    <a:pt x="8966" y="5429"/>
                  </a:lnTo>
                  <a:lnTo>
                    <a:pt x="8288" y="4993"/>
                  </a:lnTo>
                  <a:lnTo>
                    <a:pt x="8288" y="4653"/>
                  </a:lnTo>
                  <a:lnTo>
                    <a:pt x="8288" y="4314"/>
                  </a:lnTo>
                  <a:lnTo>
                    <a:pt x="8966" y="3926"/>
                  </a:lnTo>
                  <a:lnTo>
                    <a:pt x="9112" y="3781"/>
                  </a:lnTo>
                  <a:lnTo>
                    <a:pt x="9209" y="3587"/>
                  </a:lnTo>
                  <a:lnTo>
                    <a:pt x="9209" y="3393"/>
                  </a:lnTo>
                  <a:lnTo>
                    <a:pt x="9160" y="3199"/>
                  </a:lnTo>
                  <a:lnTo>
                    <a:pt x="8143" y="1455"/>
                  </a:lnTo>
                  <a:lnTo>
                    <a:pt x="7997" y="1309"/>
                  </a:lnTo>
                  <a:lnTo>
                    <a:pt x="7803" y="1212"/>
                  </a:lnTo>
                  <a:lnTo>
                    <a:pt x="7609" y="1212"/>
                  </a:lnTo>
                  <a:lnTo>
                    <a:pt x="7464" y="1261"/>
                  </a:lnTo>
                  <a:lnTo>
                    <a:pt x="6737" y="1649"/>
                  </a:lnTo>
                  <a:lnTo>
                    <a:pt x="6446" y="1455"/>
                  </a:lnTo>
                  <a:lnTo>
                    <a:pt x="6155" y="1309"/>
                  </a:lnTo>
                  <a:lnTo>
                    <a:pt x="6155" y="534"/>
                  </a:lnTo>
                  <a:lnTo>
                    <a:pt x="6107" y="292"/>
                  </a:lnTo>
                  <a:lnTo>
                    <a:pt x="6010" y="146"/>
                  </a:lnTo>
                  <a:lnTo>
                    <a:pt x="5816" y="49"/>
                  </a:lnTo>
                  <a:lnTo>
                    <a:pt x="56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6"/>
            <p:cNvSpPr/>
            <p:nvPr/>
          </p:nvSpPr>
          <p:spPr>
            <a:xfrm>
              <a:off x="6981680" y="2888149"/>
              <a:ext cx="69020" cy="67913"/>
            </a:xfrm>
            <a:custGeom>
              <a:avLst/>
              <a:gdLst/>
              <a:ahLst/>
              <a:cxnLst/>
              <a:rect l="l" t="t" r="r" b="b"/>
              <a:pathLst>
                <a:path w="3054" h="3005" extrusionOk="0">
                  <a:moveTo>
                    <a:pt x="1696" y="1018"/>
                  </a:moveTo>
                  <a:lnTo>
                    <a:pt x="1890" y="1163"/>
                  </a:lnTo>
                  <a:lnTo>
                    <a:pt x="1987" y="1309"/>
                  </a:lnTo>
                  <a:lnTo>
                    <a:pt x="2036" y="1502"/>
                  </a:lnTo>
                  <a:lnTo>
                    <a:pt x="1987" y="1696"/>
                  </a:lnTo>
                  <a:lnTo>
                    <a:pt x="1890" y="1842"/>
                  </a:lnTo>
                  <a:lnTo>
                    <a:pt x="1696" y="1987"/>
                  </a:lnTo>
                  <a:lnTo>
                    <a:pt x="1309" y="1987"/>
                  </a:lnTo>
                  <a:lnTo>
                    <a:pt x="1163" y="1842"/>
                  </a:lnTo>
                  <a:lnTo>
                    <a:pt x="1066" y="1696"/>
                  </a:lnTo>
                  <a:lnTo>
                    <a:pt x="1018" y="1502"/>
                  </a:lnTo>
                  <a:lnTo>
                    <a:pt x="1066" y="1309"/>
                  </a:lnTo>
                  <a:lnTo>
                    <a:pt x="1163" y="1163"/>
                  </a:lnTo>
                  <a:lnTo>
                    <a:pt x="1309" y="1018"/>
                  </a:lnTo>
                  <a:close/>
                  <a:moveTo>
                    <a:pt x="1212" y="0"/>
                  </a:moveTo>
                  <a:lnTo>
                    <a:pt x="921" y="97"/>
                  </a:lnTo>
                  <a:lnTo>
                    <a:pt x="679" y="242"/>
                  </a:lnTo>
                  <a:lnTo>
                    <a:pt x="436" y="436"/>
                  </a:lnTo>
                  <a:lnTo>
                    <a:pt x="242" y="630"/>
                  </a:lnTo>
                  <a:lnTo>
                    <a:pt x="97" y="921"/>
                  </a:lnTo>
                  <a:lnTo>
                    <a:pt x="0" y="1212"/>
                  </a:lnTo>
                  <a:lnTo>
                    <a:pt x="0" y="1502"/>
                  </a:lnTo>
                  <a:lnTo>
                    <a:pt x="0" y="1793"/>
                  </a:lnTo>
                  <a:lnTo>
                    <a:pt x="97" y="2084"/>
                  </a:lnTo>
                  <a:lnTo>
                    <a:pt x="242" y="2375"/>
                  </a:lnTo>
                  <a:lnTo>
                    <a:pt x="436" y="2569"/>
                  </a:lnTo>
                  <a:lnTo>
                    <a:pt x="679" y="2763"/>
                  </a:lnTo>
                  <a:lnTo>
                    <a:pt x="921" y="2908"/>
                  </a:lnTo>
                  <a:lnTo>
                    <a:pt x="1212" y="3005"/>
                  </a:lnTo>
                  <a:lnTo>
                    <a:pt x="1842" y="3005"/>
                  </a:lnTo>
                  <a:lnTo>
                    <a:pt x="2084" y="2908"/>
                  </a:lnTo>
                  <a:lnTo>
                    <a:pt x="2375" y="2763"/>
                  </a:lnTo>
                  <a:lnTo>
                    <a:pt x="2569" y="2569"/>
                  </a:lnTo>
                  <a:lnTo>
                    <a:pt x="2763" y="2375"/>
                  </a:lnTo>
                  <a:lnTo>
                    <a:pt x="2908" y="2084"/>
                  </a:lnTo>
                  <a:lnTo>
                    <a:pt x="3005" y="1793"/>
                  </a:lnTo>
                  <a:lnTo>
                    <a:pt x="3053" y="1502"/>
                  </a:lnTo>
                  <a:lnTo>
                    <a:pt x="3005" y="1212"/>
                  </a:lnTo>
                  <a:lnTo>
                    <a:pt x="2908" y="921"/>
                  </a:lnTo>
                  <a:lnTo>
                    <a:pt x="2763" y="630"/>
                  </a:lnTo>
                  <a:lnTo>
                    <a:pt x="2569" y="436"/>
                  </a:lnTo>
                  <a:lnTo>
                    <a:pt x="2375" y="242"/>
                  </a:lnTo>
                  <a:lnTo>
                    <a:pt x="2084" y="97"/>
                  </a:lnTo>
                  <a:lnTo>
                    <a:pt x="18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2" name="Google Shape;592;p46"/>
          <p:cNvGrpSpPr/>
          <p:nvPr/>
        </p:nvGrpSpPr>
        <p:grpSpPr>
          <a:xfrm>
            <a:off x="6862268" y="1377330"/>
            <a:ext cx="392133" cy="392155"/>
            <a:chOff x="7408842" y="2635120"/>
            <a:chExt cx="392133" cy="392155"/>
          </a:xfrm>
        </p:grpSpPr>
        <p:sp>
          <p:nvSpPr>
            <p:cNvPr id="593" name="Google Shape;593;p46"/>
            <p:cNvSpPr/>
            <p:nvPr/>
          </p:nvSpPr>
          <p:spPr>
            <a:xfrm>
              <a:off x="7408842" y="2773138"/>
              <a:ext cx="392133" cy="254137"/>
            </a:xfrm>
            <a:custGeom>
              <a:avLst/>
              <a:gdLst/>
              <a:ahLst/>
              <a:cxnLst/>
              <a:rect l="l" t="t" r="r" b="b"/>
              <a:pathLst>
                <a:path w="17351" h="11245" extrusionOk="0">
                  <a:moveTo>
                    <a:pt x="14298" y="9160"/>
                  </a:moveTo>
                  <a:lnTo>
                    <a:pt x="14298" y="10226"/>
                  </a:lnTo>
                  <a:lnTo>
                    <a:pt x="3054" y="10226"/>
                  </a:lnTo>
                  <a:lnTo>
                    <a:pt x="3054" y="9160"/>
                  </a:lnTo>
                  <a:close/>
                  <a:moveTo>
                    <a:pt x="15655" y="1018"/>
                  </a:moveTo>
                  <a:lnTo>
                    <a:pt x="15897" y="1066"/>
                  </a:lnTo>
                  <a:lnTo>
                    <a:pt x="16139" y="1212"/>
                  </a:lnTo>
                  <a:lnTo>
                    <a:pt x="16285" y="1406"/>
                  </a:lnTo>
                  <a:lnTo>
                    <a:pt x="16333" y="1696"/>
                  </a:lnTo>
                  <a:lnTo>
                    <a:pt x="16333" y="10226"/>
                  </a:lnTo>
                  <a:lnTo>
                    <a:pt x="15315" y="10226"/>
                  </a:lnTo>
                  <a:lnTo>
                    <a:pt x="15315" y="8675"/>
                  </a:lnTo>
                  <a:lnTo>
                    <a:pt x="15267" y="8482"/>
                  </a:lnTo>
                  <a:lnTo>
                    <a:pt x="15170" y="8288"/>
                  </a:lnTo>
                  <a:lnTo>
                    <a:pt x="15025" y="8191"/>
                  </a:lnTo>
                  <a:lnTo>
                    <a:pt x="14831" y="8142"/>
                  </a:lnTo>
                  <a:lnTo>
                    <a:pt x="2569" y="8142"/>
                  </a:lnTo>
                  <a:lnTo>
                    <a:pt x="2327" y="8191"/>
                  </a:lnTo>
                  <a:lnTo>
                    <a:pt x="2181" y="8288"/>
                  </a:lnTo>
                  <a:lnTo>
                    <a:pt x="2085" y="8482"/>
                  </a:lnTo>
                  <a:lnTo>
                    <a:pt x="2036" y="8675"/>
                  </a:lnTo>
                  <a:lnTo>
                    <a:pt x="2036" y="10226"/>
                  </a:lnTo>
                  <a:lnTo>
                    <a:pt x="1018" y="10226"/>
                  </a:lnTo>
                  <a:lnTo>
                    <a:pt x="1018" y="1696"/>
                  </a:lnTo>
                  <a:lnTo>
                    <a:pt x="1067" y="1406"/>
                  </a:lnTo>
                  <a:lnTo>
                    <a:pt x="1212" y="1212"/>
                  </a:lnTo>
                  <a:lnTo>
                    <a:pt x="1454" y="1066"/>
                  </a:lnTo>
                  <a:lnTo>
                    <a:pt x="1697" y="1018"/>
                  </a:lnTo>
                  <a:close/>
                  <a:moveTo>
                    <a:pt x="1697" y="0"/>
                  </a:moveTo>
                  <a:lnTo>
                    <a:pt x="1358" y="49"/>
                  </a:lnTo>
                  <a:lnTo>
                    <a:pt x="1018" y="146"/>
                  </a:lnTo>
                  <a:lnTo>
                    <a:pt x="776" y="291"/>
                  </a:lnTo>
                  <a:lnTo>
                    <a:pt x="485" y="485"/>
                  </a:lnTo>
                  <a:lnTo>
                    <a:pt x="291" y="727"/>
                  </a:lnTo>
                  <a:lnTo>
                    <a:pt x="146" y="1018"/>
                  </a:lnTo>
                  <a:lnTo>
                    <a:pt x="49" y="1357"/>
                  </a:lnTo>
                  <a:lnTo>
                    <a:pt x="1" y="1696"/>
                  </a:lnTo>
                  <a:lnTo>
                    <a:pt x="1" y="10711"/>
                  </a:lnTo>
                  <a:lnTo>
                    <a:pt x="49" y="10905"/>
                  </a:lnTo>
                  <a:lnTo>
                    <a:pt x="146" y="11099"/>
                  </a:lnTo>
                  <a:lnTo>
                    <a:pt x="340" y="11196"/>
                  </a:lnTo>
                  <a:lnTo>
                    <a:pt x="534" y="11244"/>
                  </a:lnTo>
                  <a:lnTo>
                    <a:pt x="16818" y="11244"/>
                  </a:lnTo>
                  <a:lnTo>
                    <a:pt x="17012" y="11196"/>
                  </a:lnTo>
                  <a:lnTo>
                    <a:pt x="17206" y="11099"/>
                  </a:lnTo>
                  <a:lnTo>
                    <a:pt x="17303" y="10905"/>
                  </a:lnTo>
                  <a:lnTo>
                    <a:pt x="17351" y="10711"/>
                  </a:lnTo>
                  <a:lnTo>
                    <a:pt x="17351" y="1696"/>
                  </a:lnTo>
                  <a:lnTo>
                    <a:pt x="17303" y="1357"/>
                  </a:lnTo>
                  <a:lnTo>
                    <a:pt x="17206" y="1018"/>
                  </a:lnTo>
                  <a:lnTo>
                    <a:pt x="17060" y="727"/>
                  </a:lnTo>
                  <a:lnTo>
                    <a:pt x="16866" y="485"/>
                  </a:lnTo>
                  <a:lnTo>
                    <a:pt x="16576" y="291"/>
                  </a:lnTo>
                  <a:lnTo>
                    <a:pt x="16333" y="146"/>
                  </a:lnTo>
                  <a:lnTo>
                    <a:pt x="15994" y="49"/>
                  </a:lnTo>
                  <a:lnTo>
                    <a:pt x="156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6"/>
            <p:cNvSpPr/>
            <p:nvPr/>
          </p:nvSpPr>
          <p:spPr>
            <a:xfrm>
              <a:off x="7685964" y="2819129"/>
              <a:ext cx="23007" cy="23029"/>
            </a:xfrm>
            <a:custGeom>
              <a:avLst/>
              <a:gdLst/>
              <a:ahLst/>
              <a:cxnLst/>
              <a:rect l="l" t="t" r="r" b="b"/>
              <a:pathLst>
                <a:path w="1018" h="1019" extrusionOk="0">
                  <a:moveTo>
                    <a:pt x="291" y="1"/>
                  </a:moveTo>
                  <a:lnTo>
                    <a:pt x="146" y="146"/>
                  </a:lnTo>
                  <a:lnTo>
                    <a:pt x="49" y="292"/>
                  </a:lnTo>
                  <a:lnTo>
                    <a:pt x="0" y="485"/>
                  </a:lnTo>
                  <a:lnTo>
                    <a:pt x="49" y="679"/>
                  </a:lnTo>
                  <a:lnTo>
                    <a:pt x="146" y="873"/>
                  </a:lnTo>
                  <a:lnTo>
                    <a:pt x="291" y="970"/>
                  </a:lnTo>
                  <a:lnTo>
                    <a:pt x="533" y="1018"/>
                  </a:lnTo>
                  <a:lnTo>
                    <a:pt x="727" y="970"/>
                  </a:lnTo>
                  <a:lnTo>
                    <a:pt x="873" y="873"/>
                  </a:lnTo>
                  <a:lnTo>
                    <a:pt x="969" y="679"/>
                  </a:lnTo>
                  <a:lnTo>
                    <a:pt x="1018" y="485"/>
                  </a:lnTo>
                  <a:lnTo>
                    <a:pt x="969" y="292"/>
                  </a:lnTo>
                  <a:lnTo>
                    <a:pt x="873" y="146"/>
                  </a:lnTo>
                  <a:lnTo>
                    <a:pt x="7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6"/>
            <p:cNvSpPr/>
            <p:nvPr/>
          </p:nvSpPr>
          <p:spPr>
            <a:xfrm>
              <a:off x="7454856" y="2819129"/>
              <a:ext cx="104073" cy="23029"/>
            </a:xfrm>
            <a:custGeom>
              <a:avLst/>
              <a:gdLst/>
              <a:ahLst/>
              <a:cxnLst/>
              <a:rect l="l" t="t" r="r" b="b"/>
              <a:pathLst>
                <a:path w="4605" h="1019" extrusionOk="0">
                  <a:moveTo>
                    <a:pt x="533" y="1"/>
                  </a:moveTo>
                  <a:lnTo>
                    <a:pt x="291" y="49"/>
                  </a:lnTo>
                  <a:lnTo>
                    <a:pt x="145" y="146"/>
                  </a:lnTo>
                  <a:lnTo>
                    <a:pt x="49" y="292"/>
                  </a:lnTo>
                  <a:lnTo>
                    <a:pt x="0" y="485"/>
                  </a:lnTo>
                  <a:lnTo>
                    <a:pt x="49" y="679"/>
                  </a:lnTo>
                  <a:lnTo>
                    <a:pt x="145" y="873"/>
                  </a:lnTo>
                  <a:lnTo>
                    <a:pt x="291" y="970"/>
                  </a:lnTo>
                  <a:lnTo>
                    <a:pt x="533" y="1018"/>
                  </a:lnTo>
                  <a:lnTo>
                    <a:pt x="4071" y="1018"/>
                  </a:lnTo>
                  <a:lnTo>
                    <a:pt x="4265" y="970"/>
                  </a:lnTo>
                  <a:lnTo>
                    <a:pt x="4459" y="873"/>
                  </a:lnTo>
                  <a:lnTo>
                    <a:pt x="4556" y="679"/>
                  </a:lnTo>
                  <a:lnTo>
                    <a:pt x="4604" y="485"/>
                  </a:lnTo>
                  <a:lnTo>
                    <a:pt x="4556" y="292"/>
                  </a:lnTo>
                  <a:lnTo>
                    <a:pt x="4459" y="146"/>
                  </a:lnTo>
                  <a:lnTo>
                    <a:pt x="4265" y="49"/>
                  </a:lnTo>
                  <a:lnTo>
                    <a:pt x="40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6"/>
            <p:cNvSpPr/>
            <p:nvPr/>
          </p:nvSpPr>
          <p:spPr>
            <a:xfrm>
              <a:off x="7454856" y="2865142"/>
              <a:ext cx="208123" cy="69020"/>
            </a:xfrm>
            <a:custGeom>
              <a:avLst/>
              <a:gdLst/>
              <a:ahLst/>
              <a:cxnLst/>
              <a:rect l="l" t="t" r="r" b="b"/>
              <a:pathLst>
                <a:path w="9209" h="3054" extrusionOk="0">
                  <a:moveTo>
                    <a:pt x="8191" y="1018"/>
                  </a:moveTo>
                  <a:lnTo>
                    <a:pt x="8191" y="2036"/>
                  </a:lnTo>
                  <a:lnTo>
                    <a:pt x="1018" y="2036"/>
                  </a:lnTo>
                  <a:lnTo>
                    <a:pt x="1018" y="1018"/>
                  </a:lnTo>
                  <a:close/>
                  <a:moveTo>
                    <a:pt x="533" y="0"/>
                  </a:moveTo>
                  <a:lnTo>
                    <a:pt x="291" y="49"/>
                  </a:lnTo>
                  <a:lnTo>
                    <a:pt x="145" y="146"/>
                  </a:lnTo>
                  <a:lnTo>
                    <a:pt x="49" y="340"/>
                  </a:lnTo>
                  <a:lnTo>
                    <a:pt x="0" y="533"/>
                  </a:lnTo>
                  <a:lnTo>
                    <a:pt x="0" y="2569"/>
                  </a:lnTo>
                  <a:lnTo>
                    <a:pt x="49" y="2763"/>
                  </a:lnTo>
                  <a:lnTo>
                    <a:pt x="145" y="2908"/>
                  </a:lnTo>
                  <a:lnTo>
                    <a:pt x="291" y="3005"/>
                  </a:lnTo>
                  <a:lnTo>
                    <a:pt x="533" y="3054"/>
                  </a:lnTo>
                  <a:lnTo>
                    <a:pt x="8724" y="3054"/>
                  </a:lnTo>
                  <a:lnTo>
                    <a:pt x="8918" y="3005"/>
                  </a:lnTo>
                  <a:lnTo>
                    <a:pt x="9063" y="2908"/>
                  </a:lnTo>
                  <a:lnTo>
                    <a:pt x="9160" y="2763"/>
                  </a:lnTo>
                  <a:lnTo>
                    <a:pt x="9208" y="2569"/>
                  </a:lnTo>
                  <a:lnTo>
                    <a:pt x="9208" y="533"/>
                  </a:lnTo>
                  <a:lnTo>
                    <a:pt x="9160" y="340"/>
                  </a:lnTo>
                  <a:lnTo>
                    <a:pt x="9063" y="146"/>
                  </a:lnTo>
                  <a:lnTo>
                    <a:pt x="8918" y="49"/>
                  </a:lnTo>
                  <a:lnTo>
                    <a:pt x="87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6"/>
            <p:cNvSpPr/>
            <p:nvPr/>
          </p:nvSpPr>
          <p:spPr>
            <a:xfrm>
              <a:off x="7685964" y="2865142"/>
              <a:ext cx="69020" cy="69020"/>
            </a:xfrm>
            <a:custGeom>
              <a:avLst/>
              <a:gdLst/>
              <a:ahLst/>
              <a:cxnLst/>
              <a:rect l="l" t="t" r="r" b="b"/>
              <a:pathLst>
                <a:path w="3054" h="3054" extrusionOk="0">
                  <a:moveTo>
                    <a:pt x="2036" y="1018"/>
                  </a:moveTo>
                  <a:lnTo>
                    <a:pt x="2036" y="2036"/>
                  </a:lnTo>
                  <a:lnTo>
                    <a:pt x="1018" y="2036"/>
                  </a:lnTo>
                  <a:lnTo>
                    <a:pt x="1018" y="1018"/>
                  </a:lnTo>
                  <a:close/>
                  <a:moveTo>
                    <a:pt x="533" y="0"/>
                  </a:moveTo>
                  <a:lnTo>
                    <a:pt x="339" y="49"/>
                  </a:lnTo>
                  <a:lnTo>
                    <a:pt x="146" y="146"/>
                  </a:lnTo>
                  <a:lnTo>
                    <a:pt x="49" y="340"/>
                  </a:lnTo>
                  <a:lnTo>
                    <a:pt x="0" y="533"/>
                  </a:lnTo>
                  <a:lnTo>
                    <a:pt x="0" y="2569"/>
                  </a:lnTo>
                  <a:lnTo>
                    <a:pt x="49" y="2763"/>
                  </a:lnTo>
                  <a:lnTo>
                    <a:pt x="146" y="2908"/>
                  </a:lnTo>
                  <a:lnTo>
                    <a:pt x="339" y="3005"/>
                  </a:lnTo>
                  <a:lnTo>
                    <a:pt x="533" y="3054"/>
                  </a:lnTo>
                  <a:lnTo>
                    <a:pt x="2569" y="3054"/>
                  </a:lnTo>
                  <a:lnTo>
                    <a:pt x="2763" y="3005"/>
                  </a:lnTo>
                  <a:lnTo>
                    <a:pt x="2908" y="2908"/>
                  </a:lnTo>
                  <a:lnTo>
                    <a:pt x="3005" y="2763"/>
                  </a:lnTo>
                  <a:lnTo>
                    <a:pt x="3053" y="2569"/>
                  </a:lnTo>
                  <a:lnTo>
                    <a:pt x="3053" y="533"/>
                  </a:lnTo>
                  <a:lnTo>
                    <a:pt x="3005" y="340"/>
                  </a:lnTo>
                  <a:lnTo>
                    <a:pt x="2908" y="146"/>
                  </a:lnTo>
                  <a:lnTo>
                    <a:pt x="2763" y="49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6"/>
            <p:cNvSpPr/>
            <p:nvPr/>
          </p:nvSpPr>
          <p:spPr>
            <a:xfrm>
              <a:off x="7408842" y="2635120"/>
              <a:ext cx="392133" cy="115034"/>
            </a:xfrm>
            <a:custGeom>
              <a:avLst/>
              <a:gdLst/>
              <a:ahLst/>
              <a:cxnLst/>
              <a:rect l="l" t="t" r="r" b="b"/>
              <a:pathLst>
                <a:path w="17351" h="5090" extrusionOk="0">
                  <a:moveTo>
                    <a:pt x="12601" y="1018"/>
                  </a:moveTo>
                  <a:lnTo>
                    <a:pt x="12601" y="1988"/>
                  </a:lnTo>
                  <a:lnTo>
                    <a:pt x="3393" y="1988"/>
                  </a:lnTo>
                  <a:lnTo>
                    <a:pt x="3393" y="1018"/>
                  </a:lnTo>
                  <a:close/>
                  <a:moveTo>
                    <a:pt x="13619" y="1358"/>
                  </a:moveTo>
                  <a:lnTo>
                    <a:pt x="15800" y="2521"/>
                  </a:lnTo>
                  <a:lnTo>
                    <a:pt x="13619" y="3684"/>
                  </a:lnTo>
                  <a:lnTo>
                    <a:pt x="13619" y="1358"/>
                  </a:lnTo>
                  <a:close/>
                  <a:moveTo>
                    <a:pt x="2375" y="1018"/>
                  </a:moveTo>
                  <a:lnTo>
                    <a:pt x="2375" y="4072"/>
                  </a:lnTo>
                  <a:lnTo>
                    <a:pt x="1503" y="4072"/>
                  </a:lnTo>
                  <a:lnTo>
                    <a:pt x="1309" y="4023"/>
                  </a:lnTo>
                  <a:lnTo>
                    <a:pt x="1164" y="3926"/>
                  </a:lnTo>
                  <a:lnTo>
                    <a:pt x="1067" y="3781"/>
                  </a:lnTo>
                  <a:lnTo>
                    <a:pt x="1018" y="3587"/>
                  </a:lnTo>
                  <a:lnTo>
                    <a:pt x="1018" y="1503"/>
                  </a:lnTo>
                  <a:lnTo>
                    <a:pt x="1067" y="1309"/>
                  </a:lnTo>
                  <a:lnTo>
                    <a:pt x="1164" y="1164"/>
                  </a:lnTo>
                  <a:lnTo>
                    <a:pt x="1309" y="1067"/>
                  </a:lnTo>
                  <a:lnTo>
                    <a:pt x="1503" y="1018"/>
                  </a:lnTo>
                  <a:close/>
                  <a:moveTo>
                    <a:pt x="12601" y="3005"/>
                  </a:moveTo>
                  <a:lnTo>
                    <a:pt x="12601" y="4072"/>
                  </a:lnTo>
                  <a:lnTo>
                    <a:pt x="3393" y="4072"/>
                  </a:lnTo>
                  <a:lnTo>
                    <a:pt x="3393" y="3005"/>
                  </a:lnTo>
                  <a:close/>
                  <a:moveTo>
                    <a:pt x="1503" y="1"/>
                  </a:moveTo>
                  <a:lnTo>
                    <a:pt x="1212" y="49"/>
                  </a:lnTo>
                  <a:lnTo>
                    <a:pt x="921" y="98"/>
                  </a:lnTo>
                  <a:lnTo>
                    <a:pt x="679" y="243"/>
                  </a:lnTo>
                  <a:lnTo>
                    <a:pt x="437" y="437"/>
                  </a:lnTo>
                  <a:lnTo>
                    <a:pt x="243" y="679"/>
                  </a:lnTo>
                  <a:lnTo>
                    <a:pt x="146" y="921"/>
                  </a:lnTo>
                  <a:lnTo>
                    <a:pt x="49" y="1212"/>
                  </a:lnTo>
                  <a:lnTo>
                    <a:pt x="1" y="1503"/>
                  </a:lnTo>
                  <a:lnTo>
                    <a:pt x="1" y="3587"/>
                  </a:lnTo>
                  <a:lnTo>
                    <a:pt x="49" y="3878"/>
                  </a:lnTo>
                  <a:lnTo>
                    <a:pt x="146" y="4169"/>
                  </a:lnTo>
                  <a:lnTo>
                    <a:pt x="243" y="4411"/>
                  </a:lnTo>
                  <a:lnTo>
                    <a:pt x="437" y="4653"/>
                  </a:lnTo>
                  <a:lnTo>
                    <a:pt x="679" y="4799"/>
                  </a:lnTo>
                  <a:lnTo>
                    <a:pt x="921" y="4944"/>
                  </a:lnTo>
                  <a:lnTo>
                    <a:pt x="1212" y="5041"/>
                  </a:lnTo>
                  <a:lnTo>
                    <a:pt x="1503" y="5089"/>
                  </a:lnTo>
                  <a:lnTo>
                    <a:pt x="13135" y="5089"/>
                  </a:lnTo>
                  <a:lnTo>
                    <a:pt x="13231" y="5041"/>
                  </a:lnTo>
                  <a:lnTo>
                    <a:pt x="13377" y="4993"/>
                  </a:lnTo>
                  <a:lnTo>
                    <a:pt x="17060" y="2957"/>
                  </a:lnTo>
                  <a:lnTo>
                    <a:pt x="17206" y="2860"/>
                  </a:lnTo>
                  <a:lnTo>
                    <a:pt x="17254" y="2763"/>
                  </a:lnTo>
                  <a:lnTo>
                    <a:pt x="17351" y="2618"/>
                  </a:lnTo>
                  <a:lnTo>
                    <a:pt x="17351" y="2521"/>
                  </a:lnTo>
                  <a:lnTo>
                    <a:pt x="17303" y="2375"/>
                  </a:lnTo>
                  <a:lnTo>
                    <a:pt x="17254" y="2230"/>
                  </a:lnTo>
                  <a:lnTo>
                    <a:pt x="17206" y="2133"/>
                  </a:lnTo>
                  <a:lnTo>
                    <a:pt x="17060" y="2036"/>
                  </a:lnTo>
                  <a:lnTo>
                    <a:pt x="13377" y="49"/>
                  </a:lnTo>
                  <a:lnTo>
                    <a:pt x="132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6"/>
            <p:cNvSpPr/>
            <p:nvPr/>
          </p:nvSpPr>
          <p:spPr>
            <a:xfrm>
              <a:off x="7731955" y="2819129"/>
              <a:ext cx="23029" cy="23029"/>
            </a:xfrm>
            <a:custGeom>
              <a:avLst/>
              <a:gdLst/>
              <a:ahLst/>
              <a:cxnLst/>
              <a:rect l="l" t="t" r="r" b="b"/>
              <a:pathLst>
                <a:path w="1019" h="1019" extrusionOk="0">
                  <a:moveTo>
                    <a:pt x="292" y="1"/>
                  </a:moveTo>
                  <a:lnTo>
                    <a:pt x="146" y="146"/>
                  </a:lnTo>
                  <a:lnTo>
                    <a:pt x="49" y="292"/>
                  </a:lnTo>
                  <a:lnTo>
                    <a:pt x="1" y="485"/>
                  </a:lnTo>
                  <a:lnTo>
                    <a:pt x="49" y="679"/>
                  </a:lnTo>
                  <a:lnTo>
                    <a:pt x="146" y="873"/>
                  </a:lnTo>
                  <a:lnTo>
                    <a:pt x="292" y="970"/>
                  </a:lnTo>
                  <a:lnTo>
                    <a:pt x="485" y="1018"/>
                  </a:lnTo>
                  <a:lnTo>
                    <a:pt x="728" y="970"/>
                  </a:lnTo>
                  <a:lnTo>
                    <a:pt x="873" y="873"/>
                  </a:lnTo>
                  <a:lnTo>
                    <a:pt x="970" y="679"/>
                  </a:lnTo>
                  <a:lnTo>
                    <a:pt x="1018" y="485"/>
                  </a:lnTo>
                  <a:lnTo>
                    <a:pt x="970" y="292"/>
                  </a:lnTo>
                  <a:lnTo>
                    <a:pt x="873" y="146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0" name="Google Shape;600;p46"/>
          <p:cNvGrpSpPr/>
          <p:nvPr/>
        </p:nvGrpSpPr>
        <p:grpSpPr>
          <a:xfrm>
            <a:off x="4470898" y="3110500"/>
            <a:ext cx="369148" cy="392133"/>
            <a:chOff x="6042989" y="3315312"/>
            <a:chExt cx="369148" cy="392133"/>
          </a:xfrm>
        </p:grpSpPr>
        <p:sp>
          <p:nvSpPr>
            <p:cNvPr id="601" name="Google Shape;601;p46"/>
            <p:cNvSpPr/>
            <p:nvPr/>
          </p:nvSpPr>
          <p:spPr>
            <a:xfrm>
              <a:off x="6193053" y="3409509"/>
              <a:ext cx="69020" cy="69020"/>
            </a:xfrm>
            <a:custGeom>
              <a:avLst/>
              <a:gdLst/>
              <a:ahLst/>
              <a:cxnLst/>
              <a:rect l="l" t="t" r="r" b="b"/>
              <a:pathLst>
                <a:path w="3054" h="3054" extrusionOk="0">
                  <a:moveTo>
                    <a:pt x="1503" y="1018"/>
                  </a:moveTo>
                  <a:lnTo>
                    <a:pt x="1697" y="1066"/>
                  </a:lnTo>
                  <a:lnTo>
                    <a:pt x="1890" y="1163"/>
                  </a:lnTo>
                  <a:lnTo>
                    <a:pt x="1987" y="1357"/>
                  </a:lnTo>
                  <a:lnTo>
                    <a:pt x="2036" y="1551"/>
                  </a:lnTo>
                  <a:lnTo>
                    <a:pt x="1987" y="1745"/>
                  </a:lnTo>
                  <a:lnTo>
                    <a:pt x="1890" y="1890"/>
                  </a:lnTo>
                  <a:lnTo>
                    <a:pt x="1697" y="1987"/>
                  </a:lnTo>
                  <a:lnTo>
                    <a:pt x="1503" y="2036"/>
                  </a:lnTo>
                  <a:lnTo>
                    <a:pt x="1309" y="1987"/>
                  </a:lnTo>
                  <a:lnTo>
                    <a:pt x="1163" y="1890"/>
                  </a:lnTo>
                  <a:lnTo>
                    <a:pt x="1018" y="1745"/>
                  </a:lnTo>
                  <a:lnTo>
                    <a:pt x="1018" y="1551"/>
                  </a:lnTo>
                  <a:lnTo>
                    <a:pt x="1018" y="1357"/>
                  </a:lnTo>
                  <a:lnTo>
                    <a:pt x="1163" y="1163"/>
                  </a:lnTo>
                  <a:lnTo>
                    <a:pt x="1309" y="1066"/>
                  </a:lnTo>
                  <a:lnTo>
                    <a:pt x="1503" y="1018"/>
                  </a:lnTo>
                  <a:close/>
                  <a:moveTo>
                    <a:pt x="1503" y="0"/>
                  </a:moveTo>
                  <a:lnTo>
                    <a:pt x="1212" y="49"/>
                  </a:lnTo>
                  <a:lnTo>
                    <a:pt x="921" y="146"/>
                  </a:lnTo>
                  <a:lnTo>
                    <a:pt x="679" y="291"/>
                  </a:lnTo>
                  <a:lnTo>
                    <a:pt x="436" y="436"/>
                  </a:lnTo>
                  <a:lnTo>
                    <a:pt x="243" y="679"/>
                  </a:lnTo>
                  <a:lnTo>
                    <a:pt x="97" y="921"/>
                  </a:lnTo>
                  <a:lnTo>
                    <a:pt x="0" y="1212"/>
                  </a:lnTo>
                  <a:lnTo>
                    <a:pt x="0" y="1551"/>
                  </a:lnTo>
                  <a:lnTo>
                    <a:pt x="0" y="1842"/>
                  </a:lnTo>
                  <a:lnTo>
                    <a:pt x="97" y="2133"/>
                  </a:lnTo>
                  <a:lnTo>
                    <a:pt x="243" y="2375"/>
                  </a:lnTo>
                  <a:lnTo>
                    <a:pt x="436" y="2617"/>
                  </a:lnTo>
                  <a:lnTo>
                    <a:pt x="679" y="2811"/>
                  </a:lnTo>
                  <a:lnTo>
                    <a:pt x="921" y="2957"/>
                  </a:lnTo>
                  <a:lnTo>
                    <a:pt x="1212" y="3005"/>
                  </a:lnTo>
                  <a:lnTo>
                    <a:pt x="1503" y="3054"/>
                  </a:lnTo>
                  <a:lnTo>
                    <a:pt x="1794" y="3005"/>
                  </a:lnTo>
                  <a:lnTo>
                    <a:pt x="2084" y="2957"/>
                  </a:lnTo>
                  <a:lnTo>
                    <a:pt x="2375" y="2811"/>
                  </a:lnTo>
                  <a:lnTo>
                    <a:pt x="2569" y="2617"/>
                  </a:lnTo>
                  <a:lnTo>
                    <a:pt x="2763" y="2375"/>
                  </a:lnTo>
                  <a:lnTo>
                    <a:pt x="2908" y="2133"/>
                  </a:lnTo>
                  <a:lnTo>
                    <a:pt x="3005" y="1842"/>
                  </a:lnTo>
                  <a:lnTo>
                    <a:pt x="3054" y="1551"/>
                  </a:lnTo>
                  <a:lnTo>
                    <a:pt x="3005" y="1212"/>
                  </a:lnTo>
                  <a:lnTo>
                    <a:pt x="2908" y="921"/>
                  </a:lnTo>
                  <a:lnTo>
                    <a:pt x="2763" y="679"/>
                  </a:lnTo>
                  <a:lnTo>
                    <a:pt x="2569" y="436"/>
                  </a:lnTo>
                  <a:lnTo>
                    <a:pt x="2375" y="291"/>
                  </a:lnTo>
                  <a:lnTo>
                    <a:pt x="2084" y="146"/>
                  </a:lnTo>
                  <a:lnTo>
                    <a:pt x="1794" y="49"/>
                  </a:lnTo>
                  <a:lnTo>
                    <a:pt x="15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6"/>
            <p:cNvSpPr/>
            <p:nvPr/>
          </p:nvSpPr>
          <p:spPr>
            <a:xfrm>
              <a:off x="6042989" y="3315312"/>
              <a:ext cx="369148" cy="392133"/>
            </a:xfrm>
            <a:custGeom>
              <a:avLst/>
              <a:gdLst/>
              <a:ahLst/>
              <a:cxnLst/>
              <a:rect l="l" t="t" r="r" b="b"/>
              <a:pathLst>
                <a:path w="16334" h="17351" extrusionOk="0">
                  <a:moveTo>
                    <a:pt x="4508" y="7318"/>
                  </a:moveTo>
                  <a:lnTo>
                    <a:pt x="4653" y="8336"/>
                  </a:lnTo>
                  <a:lnTo>
                    <a:pt x="4847" y="9306"/>
                  </a:lnTo>
                  <a:lnTo>
                    <a:pt x="3490" y="9306"/>
                  </a:lnTo>
                  <a:lnTo>
                    <a:pt x="3490" y="8675"/>
                  </a:lnTo>
                  <a:lnTo>
                    <a:pt x="3539" y="8433"/>
                  </a:lnTo>
                  <a:lnTo>
                    <a:pt x="3587" y="8239"/>
                  </a:lnTo>
                  <a:lnTo>
                    <a:pt x="3684" y="7997"/>
                  </a:lnTo>
                  <a:lnTo>
                    <a:pt x="3781" y="7852"/>
                  </a:lnTo>
                  <a:lnTo>
                    <a:pt x="3926" y="7658"/>
                  </a:lnTo>
                  <a:lnTo>
                    <a:pt x="4120" y="7512"/>
                  </a:lnTo>
                  <a:lnTo>
                    <a:pt x="4314" y="7415"/>
                  </a:lnTo>
                  <a:lnTo>
                    <a:pt x="4508" y="7318"/>
                  </a:lnTo>
                  <a:close/>
                  <a:moveTo>
                    <a:pt x="8143" y="1163"/>
                  </a:moveTo>
                  <a:lnTo>
                    <a:pt x="8482" y="1454"/>
                  </a:lnTo>
                  <a:lnTo>
                    <a:pt x="8870" y="1890"/>
                  </a:lnTo>
                  <a:lnTo>
                    <a:pt x="9306" y="2424"/>
                  </a:lnTo>
                  <a:lnTo>
                    <a:pt x="9742" y="3102"/>
                  </a:lnTo>
                  <a:lnTo>
                    <a:pt x="10130" y="3829"/>
                  </a:lnTo>
                  <a:lnTo>
                    <a:pt x="10324" y="4265"/>
                  </a:lnTo>
                  <a:lnTo>
                    <a:pt x="10469" y="4701"/>
                  </a:lnTo>
                  <a:lnTo>
                    <a:pt x="10566" y="5186"/>
                  </a:lnTo>
                  <a:lnTo>
                    <a:pt x="10663" y="5671"/>
                  </a:lnTo>
                  <a:lnTo>
                    <a:pt x="10760" y="6204"/>
                  </a:lnTo>
                  <a:lnTo>
                    <a:pt x="10760" y="6737"/>
                  </a:lnTo>
                  <a:lnTo>
                    <a:pt x="10760" y="7415"/>
                  </a:lnTo>
                  <a:lnTo>
                    <a:pt x="10663" y="8045"/>
                  </a:lnTo>
                  <a:lnTo>
                    <a:pt x="10566" y="8675"/>
                  </a:lnTo>
                  <a:lnTo>
                    <a:pt x="10421" y="9306"/>
                  </a:lnTo>
                  <a:lnTo>
                    <a:pt x="5865" y="9306"/>
                  </a:lnTo>
                  <a:lnTo>
                    <a:pt x="5719" y="8675"/>
                  </a:lnTo>
                  <a:lnTo>
                    <a:pt x="5623" y="8045"/>
                  </a:lnTo>
                  <a:lnTo>
                    <a:pt x="5574" y="7415"/>
                  </a:lnTo>
                  <a:lnTo>
                    <a:pt x="5526" y="6737"/>
                  </a:lnTo>
                  <a:lnTo>
                    <a:pt x="5574" y="6010"/>
                  </a:lnTo>
                  <a:lnTo>
                    <a:pt x="5671" y="5234"/>
                  </a:lnTo>
                  <a:lnTo>
                    <a:pt x="5913" y="4508"/>
                  </a:lnTo>
                  <a:lnTo>
                    <a:pt x="6156" y="3829"/>
                  </a:lnTo>
                  <a:lnTo>
                    <a:pt x="6350" y="3490"/>
                  </a:lnTo>
                  <a:lnTo>
                    <a:pt x="6543" y="3102"/>
                  </a:lnTo>
                  <a:lnTo>
                    <a:pt x="7076" y="2327"/>
                  </a:lnTo>
                  <a:lnTo>
                    <a:pt x="7658" y="1648"/>
                  </a:lnTo>
                  <a:lnTo>
                    <a:pt x="8143" y="1163"/>
                  </a:lnTo>
                  <a:close/>
                  <a:moveTo>
                    <a:pt x="11778" y="7318"/>
                  </a:moveTo>
                  <a:lnTo>
                    <a:pt x="11971" y="7415"/>
                  </a:lnTo>
                  <a:lnTo>
                    <a:pt x="12165" y="7512"/>
                  </a:lnTo>
                  <a:lnTo>
                    <a:pt x="12359" y="7658"/>
                  </a:lnTo>
                  <a:lnTo>
                    <a:pt x="12505" y="7852"/>
                  </a:lnTo>
                  <a:lnTo>
                    <a:pt x="12602" y="7997"/>
                  </a:lnTo>
                  <a:lnTo>
                    <a:pt x="12698" y="8239"/>
                  </a:lnTo>
                  <a:lnTo>
                    <a:pt x="12747" y="8433"/>
                  </a:lnTo>
                  <a:lnTo>
                    <a:pt x="12795" y="8675"/>
                  </a:lnTo>
                  <a:lnTo>
                    <a:pt x="12795" y="9306"/>
                  </a:lnTo>
                  <a:lnTo>
                    <a:pt x="11487" y="9306"/>
                  </a:lnTo>
                  <a:lnTo>
                    <a:pt x="11681" y="8336"/>
                  </a:lnTo>
                  <a:lnTo>
                    <a:pt x="11778" y="7318"/>
                  </a:lnTo>
                  <a:close/>
                  <a:moveTo>
                    <a:pt x="10275" y="10323"/>
                  </a:moveTo>
                  <a:lnTo>
                    <a:pt x="10275" y="11341"/>
                  </a:lnTo>
                  <a:lnTo>
                    <a:pt x="6010" y="11341"/>
                  </a:lnTo>
                  <a:lnTo>
                    <a:pt x="6010" y="10323"/>
                  </a:lnTo>
                  <a:close/>
                  <a:moveTo>
                    <a:pt x="4992" y="4071"/>
                  </a:moveTo>
                  <a:lnTo>
                    <a:pt x="4799" y="4604"/>
                  </a:lnTo>
                  <a:lnTo>
                    <a:pt x="4653" y="5186"/>
                  </a:lnTo>
                  <a:lnTo>
                    <a:pt x="4605" y="5719"/>
                  </a:lnTo>
                  <a:lnTo>
                    <a:pt x="4508" y="6301"/>
                  </a:lnTo>
                  <a:lnTo>
                    <a:pt x="4120" y="6398"/>
                  </a:lnTo>
                  <a:lnTo>
                    <a:pt x="3732" y="6592"/>
                  </a:lnTo>
                  <a:lnTo>
                    <a:pt x="3393" y="6785"/>
                  </a:lnTo>
                  <a:lnTo>
                    <a:pt x="3102" y="7125"/>
                  </a:lnTo>
                  <a:lnTo>
                    <a:pt x="2812" y="7464"/>
                  </a:lnTo>
                  <a:lnTo>
                    <a:pt x="2666" y="7852"/>
                  </a:lnTo>
                  <a:lnTo>
                    <a:pt x="2521" y="8239"/>
                  </a:lnTo>
                  <a:lnTo>
                    <a:pt x="2472" y="8675"/>
                  </a:lnTo>
                  <a:lnTo>
                    <a:pt x="2472" y="9790"/>
                  </a:lnTo>
                  <a:lnTo>
                    <a:pt x="2521" y="9984"/>
                  </a:lnTo>
                  <a:lnTo>
                    <a:pt x="2666" y="10178"/>
                  </a:lnTo>
                  <a:lnTo>
                    <a:pt x="2812" y="10275"/>
                  </a:lnTo>
                  <a:lnTo>
                    <a:pt x="3005" y="10323"/>
                  </a:lnTo>
                  <a:lnTo>
                    <a:pt x="4992" y="10323"/>
                  </a:lnTo>
                  <a:lnTo>
                    <a:pt x="4992" y="11826"/>
                  </a:lnTo>
                  <a:lnTo>
                    <a:pt x="5041" y="12020"/>
                  </a:lnTo>
                  <a:lnTo>
                    <a:pt x="5138" y="12213"/>
                  </a:lnTo>
                  <a:lnTo>
                    <a:pt x="5332" y="12310"/>
                  </a:lnTo>
                  <a:lnTo>
                    <a:pt x="5526" y="12359"/>
                  </a:lnTo>
                  <a:lnTo>
                    <a:pt x="6689" y="12359"/>
                  </a:lnTo>
                  <a:lnTo>
                    <a:pt x="6495" y="12795"/>
                  </a:lnTo>
                  <a:lnTo>
                    <a:pt x="6398" y="13086"/>
                  </a:lnTo>
                  <a:lnTo>
                    <a:pt x="6204" y="13328"/>
                  </a:lnTo>
                  <a:lnTo>
                    <a:pt x="6010" y="13570"/>
                  </a:lnTo>
                  <a:lnTo>
                    <a:pt x="5768" y="13764"/>
                  </a:lnTo>
                  <a:lnTo>
                    <a:pt x="5429" y="13958"/>
                  </a:lnTo>
                  <a:lnTo>
                    <a:pt x="5089" y="14152"/>
                  </a:lnTo>
                  <a:lnTo>
                    <a:pt x="1018" y="14152"/>
                  </a:lnTo>
                  <a:lnTo>
                    <a:pt x="1018" y="4071"/>
                  </a:lnTo>
                  <a:close/>
                  <a:moveTo>
                    <a:pt x="8579" y="12359"/>
                  </a:moveTo>
                  <a:lnTo>
                    <a:pt x="8676" y="12747"/>
                  </a:lnTo>
                  <a:lnTo>
                    <a:pt x="8870" y="13231"/>
                  </a:lnTo>
                  <a:lnTo>
                    <a:pt x="9112" y="13716"/>
                  </a:lnTo>
                  <a:lnTo>
                    <a:pt x="9451" y="14152"/>
                  </a:lnTo>
                  <a:lnTo>
                    <a:pt x="6883" y="14152"/>
                  </a:lnTo>
                  <a:lnTo>
                    <a:pt x="7173" y="13716"/>
                  </a:lnTo>
                  <a:lnTo>
                    <a:pt x="7464" y="13231"/>
                  </a:lnTo>
                  <a:lnTo>
                    <a:pt x="7610" y="12747"/>
                  </a:lnTo>
                  <a:lnTo>
                    <a:pt x="7755" y="12359"/>
                  </a:lnTo>
                  <a:close/>
                  <a:moveTo>
                    <a:pt x="15316" y="4071"/>
                  </a:moveTo>
                  <a:lnTo>
                    <a:pt x="15316" y="14152"/>
                  </a:lnTo>
                  <a:lnTo>
                    <a:pt x="11196" y="14152"/>
                  </a:lnTo>
                  <a:lnTo>
                    <a:pt x="10857" y="13958"/>
                  </a:lnTo>
                  <a:lnTo>
                    <a:pt x="10566" y="13764"/>
                  </a:lnTo>
                  <a:lnTo>
                    <a:pt x="10275" y="13570"/>
                  </a:lnTo>
                  <a:lnTo>
                    <a:pt x="10081" y="13328"/>
                  </a:lnTo>
                  <a:lnTo>
                    <a:pt x="9936" y="13086"/>
                  </a:lnTo>
                  <a:lnTo>
                    <a:pt x="9791" y="12795"/>
                  </a:lnTo>
                  <a:lnTo>
                    <a:pt x="9597" y="12359"/>
                  </a:lnTo>
                  <a:lnTo>
                    <a:pt x="10808" y="12359"/>
                  </a:lnTo>
                  <a:lnTo>
                    <a:pt x="11002" y="12310"/>
                  </a:lnTo>
                  <a:lnTo>
                    <a:pt x="11148" y="12213"/>
                  </a:lnTo>
                  <a:lnTo>
                    <a:pt x="11244" y="12020"/>
                  </a:lnTo>
                  <a:lnTo>
                    <a:pt x="11293" y="11826"/>
                  </a:lnTo>
                  <a:lnTo>
                    <a:pt x="11293" y="10323"/>
                  </a:lnTo>
                  <a:lnTo>
                    <a:pt x="13280" y="10323"/>
                  </a:lnTo>
                  <a:lnTo>
                    <a:pt x="13474" y="10275"/>
                  </a:lnTo>
                  <a:lnTo>
                    <a:pt x="13668" y="10178"/>
                  </a:lnTo>
                  <a:lnTo>
                    <a:pt x="13765" y="9984"/>
                  </a:lnTo>
                  <a:lnTo>
                    <a:pt x="13813" y="9790"/>
                  </a:lnTo>
                  <a:lnTo>
                    <a:pt x="13813" y="8675"/>
                  </a:lnTo>
                  <a:lnTo>
                    <a:pt x="13765" y="8239"/>
                  </a:lnTo>
                  <a:lnTo>
                    <a:pt x="13668" y="7852"/>
                  </a:lnTo>
                  <a:lnTo>
                    <a:pt x="13474" y="7464"/>
                  </a:lnTo>
                  <a:lnTo>
                    <a:pt x="13232" y="7125"/>
                  </a:lnTo>
                  <a:lnTo>
                    <a:pt x="12941" y="6785"/>
                  </a:lnTo>
                  <a:lnTo>
                    <a:pt x="12553" y="6592"/>
                  </a:lnTo>
                  <a:lnTo>
                    <a:pt x="12165" y="6398"/>
                  </a:lnTo>
                  <a:lnTo>
                    <a:pt x="11778" y="6301"/>
                  </a:lnTo>
                  <a:lnTo>
                    <a:pt x="11729" y="5719"/>
                  </a:lnTo>
                  <a:lnTo>
                    <a:pt x="11632" y="5186"/>
                  </a:lnTo>
                  <a:lnTo>
                    <a:pt x="11487" y="4604"/>
                  </a:lnTo>
                  <a:lnTo>
                    <a:pt x="11341" y="4071"/>
                  </a:lnTo>
                  <a:close/>
                  <a:moveTo>
                    <a:pt x="8143" y="0"/>
                  </a:moveTo>
                  <a:lnTo>
                    <a:pt x="7997" y="49"/>
                  </a:lnTo>
                  <a:lnTo>
                    <a:pt x="7852" y="97"/>
                  </a:lnTo>
                  <a:lnTo>
                    <a:pt x="7707" y="243"/>
                  </a:lnTo>
                  <a:lnTo>
                    <a:pt x="7319" y="582"/>
                  </a:lnTo>
                  <a:lnTo>
                    <a:pt x="6786" y="1115"/>
                  </a:lnTo>
                  <a:lnTo>
                    <a:pt x="6156" y="1842"/>
                  </a:lnTo>
                  <a:lnTo>
                    <a:pt x="5768" y="2424"/>
                  </a:lnTo>
                  <a:lnTo>
                    <a:pt x="5429" y="3054"/>
                  </a:lnTo>
                  <a:lnTo>
                    <a:pt x="485" y="3054"/>
                  </a:lnTo>
                  <a:lnTo>
                    <a:pt x="291" y="3102"/>
                  </a:lnTo>
                  <a:lnTo>
                    <a:pt x="146" y="3199"/>
                  </a:lnTo>
                  <a:lnTo>
                    <a:pt x="49" y="3393"/>
                  </a:lnTo>
                  <a:lnTo>
                    <a:pt x="1" y="3587"/>
                  </a:lnTo>
                  <a:lnTo>
                    <a:pt x="1" y="14637"/>
                  </a:lnTo>
                  <a:lnTo>
                    <a:pt x="49" y="14831"/>
                  </a:lnTo>
                  <a:lnTo>
                    <a:pt x="146" y="15024"/>
                  </a:lnTo>
                  <a:lnTo>
                    <a:pt x="291" y="15121"/>
                  </a:lnTo>
                  <a:lnTo>
                    <a:pt x="485" y="15170"/>
                  </a:lnTo>
                  <a:lnTo>
                    <a:pt x="7658" y="15170"/>
                  </a:lnTo>
                  <a:lnTo>
                    <a:pt x="7658" y="16333"/>
                  </a:lnTo>
                  <a:lnTo>
                    <a:pt x="3878" y="16333"/>
                  </a:lnTo>
                  <a:lnTo>
                    <a:pt x="3684" y="16381"/>
                  </a:lnTo>
                  <a:lnTo>
                    <a:pt x="3539" y="16478"/>
                  </a:lnTo>
                  <a:lnTo>
                    <a:pt x="3393" y="16624"/>
                  </a:lnTo>
                  <a:lnTo>
                    <a:pt x="3393" y="16866"/>
                  </a:lnTo>
                  <a:lnTo>
                    <a:pt x="3393" y="17060"/>
                  </a:lnTo>
                  <a:lnTo>
                    <a:pt x="3539" y="17205"/>
                  </a:lnTo>
                  <a:lnTo>
                    <a:pt x="3684" y="17302"/>
                  </a:lnTo>
                  <a:lnTo>
                    <a:pt x="3878" y="17351"/>
                  </a:lnTo>
                  <a:lnTo>
                    <a:pt x="12408" y="17351"/>
                  </a:lnTo>
                  <a:lnTo>
                    <a:pt x="12602" y="17302"/>
                  </a:lnTo>
                  <a:lnTo>
                    <a:pt x="12795" y="17205"/>
                  </a:lnTo>
                  <a:lnTo>
                    <a:pt x="12892" y="17060"/>
                  </a:lnTo>
                  <a:lnTo>
                    <a:pt x="12941" y="16866"/>
                  </a:lnTo>
                  <a:lnTo>
                    <a:pt x="12892" y="16624"/>
                  </a:lnTo>
                  <a:lnTo>
                    <a:pt x="12795" y="16478"/>
                  </a:lnTo>
                  <a:lnTo>
                    <a:pt x="12602" y="16381"/>
                  </a:lnTo>
                  <a:lnTo>
                    <a:pt x="12408" y="16333"/>
                  </a:lnTo>
                  <a:lnTo>
                    <a:pt x="8676" y="16333"/>
                  </a:lnTo>
                  <a:lnTo>
                    <a:pt x="8676" y="15170"/>
                  </a:lnTo>
                  <a:lnTo>
                    <a:pt x="15800" y="15170"/>
                  </a:lnTo>
                  <a:lnTo>
                    <a:pt x="15994" y="15121"/>
                  </a:lnTo>
                  <a:lnTo>
                    <a:pt x="16139" y="15024"/>
                  </a:lnTo>
                  <a:lnTo>
                    <a:pt x="16285" y="14831"/>
                  </a:lnTo>
                  <a:lnTo>
                    <a:pt x="16333" y="14637"/>
                  </a:lnTo>
                  <a:lnTo>
                    <a:pt x="16333" y="3587"/>
                  </a:lnTo>
                  <a:lnTo>
                    <a:pt x="16285" y="3393"/>
                  </a:lnTo>
                  <a:lnTo>
                    <a:pt x="16139" y="3199"/>
                  </a:lnTo>
                  <a:lnTo>
                    <a:pt x="15994" y="3102"/>
                  </a:lnTo>
                  <a:lnTo>
                    <a:pt x="15800" y="3054"/>
                  </a:lnTo>
                  <a:lnTo>
                    <a:pt x="10905" y="3054"/>
                  </a:lnTo>
                  <a:lnTo>
                    <a:pt x="10518" y="2424"/>
                  </a:lnTo>
                  <a:lnTo>
                    <a:pt x="10130" y="1842"/>
                  </a:lnTo>
                  <a:lnTo>
                    <a:pt x="9500" y="1115"/>
                  </a:lnTo>
                  <a:lnTo>
                    <a:pt x="8967" y="582"/>
                  </a:lnTo>
                  <a:lnTo>
                    <a:pt x="8627" y="243"/>
                  </a:lnTo>
                  <a:lnTo>
                    <a:pt x="8434" y="97"/>
                  </a:lnTo>
                  <a:lnTo>
                    <a:pt x="8288" y="49"/>
                  </a:lnTo>
                  <a:lnTo>
                    <a:pt x="81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3" name="Google Shape;603;p46"/>
          <p:cNvGrpSpPr/>
          <p:nvPr/>
        </p:nvGrpSpPr>
        <p:grpSpPr>
          <a:xfrm>
            <a:off x="2067900" y="3110500"/>
            <a:ext cx="340672" cy="392133"/>
            <a:chOff x="1363817" y="3990012"/>
            <a:chExt cx="340672" cy="392133"/>
          </a:xfrm>
        </p:grpSpPr>
        <p:sp>
          <p:nvSpPr>
            <p:cNvPr id="604" name="Google Shape;604;p46"/>
            <p:cNvSpPr/>
            <p:nvPr/>
          </p:nvSpPr>
          <p:spPr>
            <a:xfrm>
              <a:off x="1363817" y="3990012"/>
              <a:ext cx="177478" cy="392133"/>
            </a:xfrm>
            <a:custGeom>
              <a:avLst/>
              <a:gdLst/>
              <a:ahLst/>
              <a:cxnLst/>
              <a:rect l="l" t="t" r="r" b="b"/>
              <a:pathLst>
                <a:path w="7853" h="17351" extrusionOk="0">
                  <a:moveTo>
                    <a:pt x="3927" y="1018"/>
                  </a:moveTo>
                  <a:lnTo>
                    <a:pt x="4411" y="1067"/>
                  </a:lnTo>
                  <a:lnTo>
                    <a:pt x="4896" y="1212"/>
                  </a:lnTo>
                  <a:lnTo>
                    <a:pt x="5332" y="1455"/>
                  </a:lnTo>
                  <a:lnTo>
                    <a:pt x="5720" y="1745"/>
                  </a:lnTo>
                  <a:lnTo>
                    <a:pt x="6011" y="2133"/>
                  </a:lnTo>
                  <a:lnTo>
                    <a:pt x="6253" y="2569"/>
                  </a:lnTo>
                  <a:lnTo>
                    <a:pt x="6398" y="3054"/>
                  </a:lnTo>
                  <a:lnTo>
                    <a:pt x="6447" y="3539"/>
                  </a:lnTo>
                  <a:lnTo>
                    <a:pt x="6398" y="4072"/>
                  </a:lnTo>
                  <a:lnTo>
                    <a:pt x="6253" y="4556"/>
                  </a:lnTo>
                  <a:lnTo>
                    <a:pt x="6011" y="4992"/>
                  </a:lnTo>
                  <a:lnTo>
                    <a:pt x="5720" y="5332"/>
                  </a:lnTo>
                  <a:lnTo>
                    <a:pt x="5332" y="5671"/>
                  </a:lnTo>
                  <a:lnTo>
                    <a:pt x="4896" y="5913"/>
                  </a:lnTo>
                  <a:lnTo>
                    <a:pt x="4411" y="6059"/>
                  </a:lnTo>
                  <a:lnTo>
                    <a:pt x="3927" y="6107"/>
                  </a:lnTo>
                  <a:lnTo>
                    <a:pt x="3393" y="6059"/>
                  </a:lnTo>
                  <a:lnTo>
                    <a:pt x="2909" y="5913"/>
                  </a:lnTo>
                  <a:lnTo>
                    <a:pt x="2521" y="5671"/>
                  </a:lnTo>
                  <a:lnTo>
                    <a:pt x="2133" y="5332"/>
                  </a:lnTo>
                  <a:lnTo>
                    <a:pt x="1794" y="4992"/>
                  </a:lnTo>
                  <a:lnTo>
                    <a:pt x="1600" y="4556"/>
                  </a:lnTo>
                  <a:lnTo>
                    <a:pt x="1406" y="4072"/>
                  </a:lnTo>
                  <a:lnTo>
                    <a:pt x="1358" y="3539"/>
                  </a:lnTo>
                  <a:lnTo>
                    <a:pt x="1406" y="3054"/>
                  </a:lnTo>
                  <a:lnTo>
                    <a:pt x="1600" y="2569"/>
                  </a:lnTo>
                  <a:lnTo>
                    <a:pt x="1794" y="2133"/>
                  </a:lnTo>
                  <a:lnTo>
                    <a:pt x="2133" y="1745"/>
                  </a:lnTo>
                  <a:lnTo>
                    <a:pt x="2521" y="1455"/>
                  </a:lnTo>
                  <a:lnTo>
                    <a:pt x="2909" y="1212"/>
                  </a:lnTo>
                  <a:lnTo>
                    <a:pt x="3393" y="1067"/>
                  </a:lnTo>
                  <a:lnTo>
                    <a:pt x="3927" y="1018"/>
                  </a:lnTo>
                  <a:close/>
                  <a:moveTo>
                    <a:pt x="2327" y="8870"/>
                  </a:moveTo>
                  <a:lnTo>
                    <a:pt x="2521" y="8918"/>
                  </a:lnTo>
                  <a:lnTo>
                    <a:pt x="2715" y="8967"/>
                  </a:lnTo>
                  <a:lnTo>
                    <a:pt x="2909" y="9064"/>
                  </a:lnTo>
                  <a:lnTo>
                    <a:pt x="3054" y="9160"/>
                  </a:lnTo>
                  <a:lnTo>
                    <a:pt x="3200" y="9306"/>
                  </a:lnTo>
                  <a:lnTo>
                    <a:pt x="3296" y="9500"/>
                  </a:lnTo>
                  <a:lnTo>
                    <a:pt x="3393" y="9694"/>
                  </a:lnTo>
                  <a:lnTo>
                    <a:pt x="3393" y="9887"/>
                  </a:lnTo>
                  <a:lnTo>
                    <a:pt x="1891" y="9887"/>
                  </a:lnTo>
                  <a:lnTo>
                    <a:pt x="1697" y="9790"/>
                  </a:lnTo>
                  <a:lnTo>
                    <a:pt x="1552" y="9742"/>
                  </a:lnTo>
                  <a:lnTo>
                    <a:pt x="1358" y="9597"/>
                  </a:lnTo>
                  <a:lnTo>
                    <a:pt x="1261" y="9451"/>
                  </a:lnTo>
                  <a:lnTo>
                    <a:pt x="1164" y="9257"/>
                  </a:lnTo>
                  <a:lnTo>
                    <a:pt x="1067" y="9064"/>
                  </a:lnTo>
                  <a:lnTo>
                    <a:pt x="1019" y="8870"/>
                  </a:lnTo>
                  <a:close/>
                  <a:moveTo>
                    <a:pt x="6786" y="8870"/>
                  </a:moveTo>
                  <a:lnTo>
                    <a:pt x="6737" y="9064"/>
                  </a:lnTo>
                  <a:lnTo>
                    <a:pt x="6689" y="9257"/>
                  </a:lnTo>
                  <a:lnTo>
                    <a:pt x="6592" y="9451"/>
                  </a:lnTo>
                  <a:lnTo>
                    <a:pt x="6447" y="9597"/>
                  </a:lnTo>
                  <a:lnTo>
                    <a:pt x="6301" y="9742"/>
                  </a:lnTo>
                  <a:lnTo>
                    <a:pt x="6107" y="9790"/>
                  </a:lnTo>
                  <a:lnTo>
                    <a:pt x="5914" y="9887"/>
                  </a:lnTo>
                  <a:lnTo>
                    <a:pt x="4411" y="9887"/>
                  </a:lnTo>
                  <a:lnTo>
                    <a:pt x="4460" y="9694"/>
                  </a:lnTo>
                  <a:lnTo>
                    <a:pt x="4508" y="9500"/>
                  </a:lnTo>
                  <a:lnTo>
                    <a:pt x="4653" y="9306"/>
                  </a:lnTo>
                  <a:lnTo>
                    <a:pt x="4750" y="9160"/>
                  </a:lnTo>
                  <a:lnTo>
                    <a:pt x="4944" y="9064"/>
                  </a:lnTo>
                  <a:lnTo>
                    <a:pt x="5090" y="8967"/>
                  </a:lnTo>
                  <a:lnTo>
                    <a:pt x="5284" y="8918"/>
                  </a:lnTo>
                  <a:lnTo>
                    <a:pt x="5526" y="8870"/>
                  </a:lnTo>
                  <a:close/>
                  <a:moveTo>
                    <a:pt x="6301" y="12941"/>
                  </a:moveTo>
                  <a:lnTo>
                    <a:pt x="5768" y="16333"/>
                  </a:lnTo>
                  <a:lnTo>
                    <a:pt x="2036" y="16333"/>
                  </a:lnTo>
                  <a:lnTo>
                    <a:pt x="1552" y="12941"/>
                  </a:lnTo>
                  <a:close/>
                  <a:moveTo>
                    <a:pt x="3539" y="1"/>
                  </a:moveTo>
                  <a:lnTo>
                    <a:pt x="3200" y="49"/>
                  </a:lnTo>
                  <a:lnTo>
                    <a:pt x="2860" y="146"/>
                  </a:lnTo>
                  <a:lnTo>
                    <a:pt x="2521" y="291"/>
                  </a:lnTo>
                  <a:lnTo>
                    <a:pt x="2230" y="437"/>
                  </a:lnTo>
                  <a:lnTo>
                    <a:pt x="1939" y="631"/>
                  </a:lnTo>
                  <a:lnTo>
                    <a:pt x="1649" y="825"/>
                  </a:lnTo>
                  <a:lnTo>
                    <a:pt x="1406" y="1067"/>
                  </a:lnTo>
                  <a:lnTo>
                    <a:pt x="1164" y="1309"/>
                  </a:lnTo>
                  <a:lnTo>
                    <a:pt x="970" y="1551"/>
                  </a:lnTo>
                  <a:lnTo>
                    <a:pt x="776" y="1842"/>
                  </a:lnTo>
                  <a:lnTo>
                    <a:pt x="631" y="2182"/>
                  </a:lnTo>
                  <a:lnTo>
                    <a:pt x="534" y="2521"/>
                  </a:lnTo>
                  <a:lnTo>
                    <a:pt x="437" y="2860"/>
                  </a:lnTo>
                  <a:lnTo>
                    <a:pt x="389" y="3199"/>
                  </a:lnTo>
                  <a:lnTo>
                    <a:pt x="340" y="3539"/>
                  </a:lnTo>
                  <a:lnTo>
                    <a:pt x="389" y="3878"/>
                  </a:lnTo>
                  <a:lnTo>
                    <a:pt x="437" y="4217"/>
                  </a:lnTo>
                  <a:lnTo>
                    <a:pt x="485" y="4508"/>
                  </a:lnTo>
                  <a:lnTo>
                    <a:pt x="582" y="4847"/>
                  </a:lnTo>
                  <a:lnTo>
                    <a:pt x="873" y="5380"/>
                  </a:lnTo>
                  <a:lnTo>
                    <a:pt x="1261" y="5913"/>
                  </a:lnTo>
                  <a:lnTo>
                    <a:pt x="1697" y="6349"/>
                  </a:lnTo>
                  <a:lnTo>
                    <a:pt x="2230" y="6689"/>
                  </a:lnTo>
                  <a:lnTo>
                    <a:pt x="2763" y="6931"/>
                  </a:lnTo>
                  <a:lnTo>
                    <a:pt x="3103" y="7028"/>
                  </a:lnTo>
                  <a:lnTo>
                    <a:pt x="3393" y="7076"/>
                  </a:lnTo>
                  <a:lnTo>
                    <a:pt x="3393" y="8143"/>
                  </a:lnTo>
                  <a:lnTo>
                    <a:pt x="3151" y="8046"/>
                  </a:lnTo>
                  <a:lnTo>
                    <a:pt x="2909" y="7949"/>
                  </a:lnTo>
                  <a:lnTo>
                    <a:pt x="2618" y="7900"/>
                  </a:lnTo>
                  <a:lnTo>
                    <a:pt x="2327" y="7852"/>
                  </a:lnTo>
                  <a:lnTo>
                    <a:pt x="534" y="7852"/>
                  </a:lnTo>
                  <a:lnTo>
                    <a:pt x="340" y="7900"/>
                  </a:lnTo>
                  <a:lnTo>
                    <a:pt x="146" y="7997"/>
                  </a:lnTo>
                  <a:lnTo>
                    <a:pt x="49" y="8191"/>
                  </a:lnTo>
                  <a:lnTo>
                    <a:pt x="1" y="8385"/>
                  </a:lnTo>
                  <a:lnTo>
                    <a:pt x="1" y="8821"/>
                  </a:lnTo>
                  <a:lnTo>
                    <a:pt x="49" y="9209"/>
                  </a:lnTo>
                  <a:lnTo>
                    <a:pt x="195" y="9645"/>
                  </a:lnTo>
                  <a:lnTo>
                    <a:pt x="389" y="9984"/>
                  </a:lnTo>
                  <a:lnTo>
                    <a:pt x="631" y="10275"/>
                  </a:lnTo>
                  <a:lnTo>
                    <a:pt x="970" y="10566"/>
                  </a:lnTo>
                  <a:lnTo>
                    <a:pt x="1309" y="10760"/>
                  </a:lnTo>
                  <a:lnTo>
                    <a:pt x="1697" y="10857"/>
                  </a:lnTo>
                  <a:lnTo>
                    <a:pt x="2133" y="10905"/>
                  </a:lnTo>
                  <a:lnTo>
                    <a:pt x="3393" y="10905"/>
                  </a:lnTo>
                  <a:lnTo>
                    <a:pt x="3393" y="11923"/>
                  </a:lnTo>
                  <a:lnTo>
                    <a:pt x="922" y="11923"/>
                  </a:lnTo>
                  <a:lnTo>
                    <a:pt x="728" y="11971"/>
                  </a:lnTo>
                  <a:lnTo>
                    <a:pt x="534" y="12117"/>
                  </a:lnTo>
                  <a:lnTo>
                    <a:pt x="437" y="12311"/>
                  </a:lnTo>
                  <a:lnTo>
                    <a:pt x="437" y="12505"/>
                  </a:lnTo>
                  <a:lnTo>
                    <a:pt x="1019" y="16333"/>
                  </a:lnTo>
                  <a:lnTo>
                    <a:pt x="485" y="16333"/>
                  </a:lnTo>
                  <a:lnTo>
                    <a:pt x="292" y="16382"/>
                  </a:lnTo>
                  <a:lnTo>
                    <a:pt x="146" y="16479"/>
                  </a:lnTo>
                  <a:lnTo>
                    <a:pt x="49" y="16624"/>
                  </a:lnTo>
                  <a:lnTo>
                    <a:pt x="1" y="16818"/>
                  </a:lnTo>
                  <a:lnTo>
                    <a:pt x="49" y="17012"/>
                  </a:lnTo>
                  <a:lnTo>
                    <a:pt x="146" y="17206"/>
                  </a:lnTo>
                  <a:lnTo>
                    <a:pt x="292" y="17303"/>
                  </a:lnTo>
                  <a:lnTo>
                    <a:pt x="485" y="17351"/>
                  </a:lnTo>
                  <a:lnTo>
                    <a:pt x="7319" y="17351"/>
                  </a:lnTo>
                  <a:lnTo>
                    <a:pt x="7513" y="17303"/>
                  </a:lnTo>
                  <a:lnTo>
                    <a:pt x="7707" y="17206"/>
                  </a:lnTo>
                  <a:lnTo>
                    <a:pt x="7804" y="17012"/>
                  </a:lnTo>
                  <a:lnTo>
                    <a:pt x="7852" y="16818"/>
                  </a:lnTo>
                  <a:lnTo>
                    <a:pt x="7804" y="16624"/>
                  </a:lnTo>
                  <a:lnTo>
                    <a:pt x="7707" y="16479"/>
                  </a:lnTo>
                  <a:lnTo>
                    <a:pt x="7513" y="16382"/>
                  </a:lnTo>
                  <a:lnTo>
                    <a:pt x="7319" y="16333"/>
                  </a:lnTo>
                  <a:lnTo>
                    <a:pt x="6834" y="16333"/>
                  </a:lnTo>
                  <a:lnTo>
                    <a:pt x="7416" y="12505"/>
                  </a:lnTo>
                  <a:lnTo>
                    <a:pt x="7368" y="12311"/>
                  </a:lnTo>
                  <a:lnTo>
                    <a:pt x="7271" y="12117"/>
                  </a:lnTo>
                  <a:lnTo>
                    <a:pt x="7125" y="11971"/>
                  </a:lnTo>
                  <a:lnTo>
                    <a:pt x="6883" y="11923"/>
                  </a:lnTo>
                  <a:lnTo>
                    <a:pt x="4411" y="11923"/>
                  </a:lnTo>
                  <a:lnTo>
                    <a:pt x="4411" y="10905"/>
                  </a:lnTo>
                  <a:lnTo>
                    <a:pt x="5720" y="10905"/>
                  </a:lnTo>
                  <a:lnTo>
                    <a:pt x="6156" y="10857"/>
                  </a:lnTo>
                  <a:lnTo>
                    <a:pt x="6544" y="10760"/>
                  </a:lnTo>
                  <a:lnTo>
                    <a:pt x="6883" y="10566"/>
                  </a:lnTo>
                  <a:lnTo>
                    <a:pt x="7174" y="10275"/>
                  </a:lnTo>
                  <a:lnTo>
                    <a:pt x="7464" y="9984"/>
                  </a:lnTo>
                  <a:lnTo>
                    <a:pt x="7658" y="9645"/>
                  </a:lnTo>
                  <a:lnTo>
                    <a:pt x="7755" y="9209"/>
                  </a:lnTo>
                  <a:lnTo>
                    <a:pt x="7804" y="8821"/>
                  </a:lnTo>
                  <a:lnTo>
                    <a:pt x="7804" y="8385"/>
                  </a:lnTo>
                  <a:lnTo>
                    <a:pt x="7755" y="8191"/>
                  </a:lnTo>
                  <a:lnTo>
                    <a:pt x="7658" y="7997"/>
                  </a:lnTo>
                  <a:lnTo>
                    <a:pt x="7513" y="7900"/>
                  </a:lnTo>
                  <a:lnTo>
                    <a:pt x="7319" y="7852"/>
                  </a:lnTo>
                  <a:lnTo>
                    <a:pt x="5526" y="7852"/>
                  </a:lnTo>
                  <a:lnTo>
                    <a:pt x="5235" y="7900"/>
                  </a:lnTo>
                  <a:lnTo>
                    <a:pt x="4944" y="7949"/>
                  </a:lnTo>
                  <a:lnTo>
                    <a:pt x="4653" y="8046"/>
                  </a:lnTo>
                  <a:lnTo>
                    <a:pt x="4411" y="8143"/>
                  </a:lnTo>
                  <a:lnTo>
                    <a:pt x="4411" y="7076"/>
                  </a:lnTo>
                  <a:lnTo>
                    <a:pt x="4750" y="7028"/>
                  </a:lnTo>
                  <a:lnTo>
                    <a:pt x="5041" y="6931"/>
                  </a:lnTo>
                  <a:lnTo>
                    <a:pt x="5623" y="6689"/>
                  </a:lnTo>
                  <a:lnTo>
                    <a:pt x="6156" y="6349"/>
                  </a:lnTo>
                  <a:lnTo>
                    <a:pt x="6592" y="5913"/>
                  </a:lnTo>
                  <a:lnTo>
                    <a:pt x="6980" y="5380"/>
                  </a:lnTo>
                  <a:lnTo>
                    <a:pt x="7222" y="4847"/>
                  </a:lnTo>
                  <a:lnTo>
                    <a:pt x="7319" y="4508"/>
                  </a:lnTo>
                  <a:lnTo>
                    <a:pt x="7416" y="4217"/>
                  </a:lnTo>
                  <a:lnTo>
                    <a:pt x="7464" y="3878"/>
                  </a:lnTo>
                  <a:lnTo>
                    <a:pt x="7464" y="3539"/>
                  </a:lnTo>
                  <a:lnTo>
                    <a:pt x="7464" y="3199"/>
                  </a:lnTo>
                  <a:lnTo>
                    <a:pt x="7416" y="2860"/>
                  </a:lnTo>
                  <a:lnTo>
                    <a:pt x="7319" y="2521"/>
                  </a:lnTo>
                  <a:lnTo>
                    <a:pt x="7174" y="2182"/>
                  </a:lnTo>
                  <a:lnTo>
                    <a:pt x="7028" y="1842"/>
                  </a:lnTo>
                  <a:lnTo>
                    <a:pt x="6883" y="1551"/>
                  </a:lnTo>
                  <a:lnTo>
                    <a:pt x="6641" y="1309"/>
                  </a:lnTo>
                  <a:lnTo>
                    <a:pt x="6447" y="1067"/>
                  </a:lnTo>
                  <a:lnTo>
                    <a:pt x="6156" y="825"/>
                  </a:lnTo>
                  <a:lnTo>
                    <a:pt x="5914" y="631"/>
                  </a:lnTo>
                  <a:lnTo>
                    <a:pt x="5623" y="437"/>
                  </a:lnTo>
                  <a:lnTo>
                    <a:pt x="5284" y="291"/>
                  </a:lnTo>
                  <a:lnTo>
                    <a:pt x="4993" y="146"/>
                  </a:lnTo>
                  <a:lnTo>
                    <a:pt x="4653" y="49"/>
                  </a:lnTo>
                  <a:lnTo>
                    <a:pt x="42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6"/>
            <p:cNvSpPr/>
            <p:nvPr/>
          </p:nvSpPr>
          <p:spPr>
            <a:xfrm>
              <a:off x="1417492" y="4036026"/>
              <a:ext cx="69020" cy="69020"/>
            </a:xfrm>
            <a:custGeom>
              <a:avLst/>
              <a:gdLst/>
              <a:ahLst/>
              <a:cxnLst/>
              <a:rect l="l" t="t" r="r" b="b"/>
              <a:pathLst>
                <a:path w="3054" h="3054" extrusionOk="0">
                  <a:moveTo>
                    <a:pt x="1552" y="1018"/>
                  </a:moveTo>
                  <a:lnTo>
                    <a:pt x="1745" y="1066"/>
                  </a:lnTo>
                  <a:lnTo>
                    <a:pt x="1891" y="1163"/>
                  </a:lnTo>
                  <a:lnTo>
                    <a:pt x="1988" y="1309"/>
                  </a:lnTo>
                  <a:lnTo>
                    <a:pt x="2036" y="1503"/>
                  </a:lnTo>
                  <a:lnTo>
                    <a:pt x="1988" y="1696"/>
                  </a:lnTo>
                  <a:lnTo>
                    <a:pt x="1891" y="1890"/>
                  </a:lnTo>
                  <a:lnTo>
                    <a:pt x="1745" y="1987"/>
                  </a:lnTo>
                  <a:lnTo>
                    <a:pt x="1552" y="2036"/>
                  </a:lnTo>
                  <a:lnTo>
                    <a:pt x="1358" y="1987"/>
                  </a:lnTo>
                  <a:lnTo>
                    <a:pt x="1164" y="1890"/>
                  </a:lnTo>
                  <a:lnTo>
                    <a:pt x="1067" y="1696"/>
                  </a:lnTo>
                  <a:lnTo>
                    <a:pt x="1018" y="1503"/>
                  </a:lnTo>
                  <a:lnTo>
                    <a:pt x="1067" y="1309"/>
                  </a:lnTo>
                  <a:lnTo>
                    <a:pt x="1164" y="1163"/>
                  </a:lnTo>
                  <a:lnTo>
                    <a:pt x="1358" y="1066"/>
                  </a:lnTo>
                  <a:lnTo>
                    <a:pt x="1552" y="1018"/>
                  </a:lnTo>
                  <a:close/>
                  <a:moveTo>
                    <a:pt x="1552" y="0"/>
                  </a:moveTo>
                  <a:lnTo>
                    <a:pt x="1212" y="49"/>
                  </a:lnTo>
                  <a:lnTo>
                    <a:pt x="970" y="97"/>
                  </a:lnTo>
                  <a:lnTo>
                    <a:pt x="679" y="242"/>
                  </a:lnTo>
                  <a:lnTo>
                    <a:pt x="485" y="436"/>
                  </a:lnTo>
                  <a:lnTo>
                    <a:pt x="291" y="679"/>
                  </a:lnTo>
                  <a:lnTo>
                    <a:pt x="146" y="921"/>
                  </a:lnTo>
                  <a:lnTo>
                    <a:pt x="49" y="1212"/>
                  </a:lnTo>
                  <a:lnTo>
                    <a:pt x="1" y="1503"/>
                  </a:lnTo>
                  <a:lnTo>
                    <a:pt x="49" y="1842"/>
                  </a:lnTo>
                  <a:lnTo>
                    <a:pt x="146" y="2133"/>
                  </a:lnTo>
                  <a:lnTo>
                    <a:pt x="291" y="2375"/>
                  </a:lnTo>
                  <a:lnTo>
                    <a:pt x="485" y="2617"/>
                  </a:lnTo>
                  <a:lnTo>
                    <a:pt x="679" y="2763"/>
                  </a:lnTo>
                  <a:lnTo>
                    <a:pt x="970" y="2908"/>
                  </a:lnTo>
                  <a:lnTo>
                    <a:pt x="1212" y="3005"/>
                  </a:lnTo>
                  <a:lnTo>
                    <a:pt x="1552" y="3053"/>
                  </a:lnTo>
                  <a:lnTo>
                    <a:pt x="1842" y="3005"/>
                  </a:lnTo>
                  <a:lnTo>
                    <a:pt x="2133" y="2908"/>
                  </a:lnTo>
                  <a:lnTo>
                    <a:pt x="2375" y="2763"/>
                  </a:lnTo>
                  <a:lnTo>
                    <a:pt x="2618" y="2617"/>
                  </a:lnTo>
                  <a:lnTo>
                    <a:pt x="2812" y="2375"/>
                  </a:lnTo>
                  <a:lnTo>
                    <a:pt x="2957" y="2133"/>
                  </a:lnTo>
                  <a:lnTo>
                    <a:pt x="3054" y="1842"/>
                  </a:lnTo>
                  <a:lnTo>
                    <a:pt x="3054" y="1503"/>
                  </a:lnTo>
                  <a:lnTo>
                    <a:pt x="3054" y="1212"/>
                  </a:lnTo>
                  <a:lnTo>
                    <a:pt x="2957" y="921"/>
                  </a:lnTo>
                  <a:lnTo>
                    <a:pt x="2812" y="679"/>
                  </a:lnTo>
                  <a:lnTo>
                    <a:pt x="2618" y="436"/>
                  </a:lnTo>
                  <a:lnTo>
                    <a:pt x="2375" y="242"/>
                  </a:lnTo>
                  <a:lnTo>
                    <a:pt x="2133" y="97"/>
                  </a:lnTo>
                  <a:lnTo>
                    <a:pt x="1842" y="49"/>
                  </a:lnTo>
                  <a:lnTo>
                    <a:pt x="15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6"/>
            <p:cNvSpPr/>
            <p:nvPr/>
          </p:nvSpPr>
          <p:spPr>
            <a:xfrm>
              <a:off x="1556595" y="3990012"/>
              <a:ext cx="147894" cy="171986"/>
            </a:xfrm>
            <a:custGeom>
              <a:avLst/>
              <a:gdLst/>
              <a:ahLst/>
              <a:cxnLst/>
              <a:rect l="l" t="t" r="r" b="b"/>
              <a:pathLst>
                <a:path w="6544" h="7610" extrusionOk="0">
                  <a:moveTo>
                    <a:pt x="3248" y="1212"/>
                  </a:moveTo>
                  <a:lnTo>
                    <a:pt x="4799" y="2763"/>
                  </a:lnTo>
                  <a:lnTo>
                    <a:pt x="4266" y="2763"/>
                  </a:lnTo>
                  <a:lnTo>
                    <a:pt x="4072" y="2812"/>
                  </a:lnTo>
                  <a:lnTo>
                    <a:pt x="3926" y="2908"/>
                  </a:lnTo>
                  <a:lnTo>
                    <a:pt x="3829" y="3054"/>
                  </a:lnTo>
                  <a:lnTo>
                    <a:pt x="3781" y="3248"/>
                  </a:lnTo>
                  <a:lnTo>
                    <a:pt x="3781" y="6592"/>
                  </a:lnTo>
                  <a:lnTo>
                    <a:pt x="2763" y="6592"/>
                  </a:lnTo>
                  <a:lnTo>
                    <a:pt x="2763" y="3248"/>
                  </a:lnTo>
                  <a:lnTo>
                    <a:pt x="2715" y="3054"/>
                  </a:lnTo>
                  <a:lnTo>
                    <a:pt x="2618" y="2908"/>
                  </a:lnTo>
                  <a:lnTo>
                    <a:pt x="2472" y="2812"/>
                  </a:lnTo>
                  <a:lnTo>
                    <a:pt x="2230" y="2763"/>
                  </a:lnTo>
                  <a:lnTo>
                    <a:pt x="1745" y="2763"/>
                  </a:lnTo>
                  <a:lnTo>
                    <a:pt x="3248" y="1212"/>
                  </a:lnTo>
                  <a:close/>
                  <a:moveTo>
                    <a:pt x="3248" y="1"/>
                  </a:moveTo>
                  <a:lnTo>
                    <a:pt x="3054" y="49"/>
                  </a:lnTo>
                  <a:lnTo>
                    <a:pt x="2909" y="146"/>
                  </a:lnTo>
                  <a:lnTo>
                    <a:pt x="146" y="2908"/>
                  </a:lnTo>
                  <a:lnTo>
                    <a:pt x="49" y="3005"/>
                  </a:lnTo>
                  <a:lnTo>
                    <a:pt x="1" y="3151"/>
                  </a:lnTo>
                  <a:lnTo>
                    <a:pt x="1" y="3296"/>
                  </a:lnTo>
                  <a:lnTo>
                    <a:pt x="49" y="3442"/>
                  </a:lnTo>
                  <a:lnTo>
                    <a:pt x="98" y="3587"/>
                  </a:lnTo>
                  <a:lnTo>
                    <a:pt x="243" y="3684"/>
                  </a:lnTo>
                  <a:lnTo>
                    <a:pt x="340" y="3732"/>
                  </a:lnTo>
                  <a:lnTo>
                    <a:pt x="534" y="3781"/>
                  </a:lnTo>
                  <a:lnTo>
                    <a:pt x="1745" y="3781"/>
                  </a:lnTo>
                  <a:lnTo>
                    <a:pt x="1745" y="7125"/>
                  </a:lnTo>
                  <a:lnTo>
                    <a:pt x="1794" y="7319"/>
                  </a:lnTo>
                  <a:lnTo>
                    <a:pt x="1891" y="7464"/>
                  </a:lnTo>
                  <a:lnTo>
                    <a:pt x="2036" y="7561"/>
                  </a:lnTo>
                  <a:lnTo>
                    <a:pt x="2230" y="7610"/>
                  </a:lnTo>
                  <a:lnTo>
                    <a:pt x="4266" y="7610"/>
                  </a:lnTo>
                  <a:lnTo>
                    <a:pt x="4459" y="7561"/>
                  </a:lnTo>
                  <a:lnTo>
                    <a:pt x="4653" y="7464"/>
                  </a:lnTo>
                  <a:lnTo>
                    <a:pt x="4750" y="7319"/>
                  </a:lnTo>
                  <a:lnTo>
                    <a:pt x="4799" y="7125"/>
                  </a:lnTo>
                  <a:lnTo>
                    <a:pt x="4799" y="3781"/>
                  </a:lnTo>
                  <a:lnTo>
                    <a:pt x="6010" y="3781"/>
                  </a:lnTo>
                  <a:lnTo>
                    <a:pt x="6156" y="3732"/>
                  </a:lnTo>
                  <a:lnTo>
                    <a:pt x="6301" y="3684"/>
                  </a:lnTo>
                  <a:lnTo>
                    <a:pt x="6398" y="3587"/>
                  </a:lnTo>
                  <a:lnTo>
                    <a:pt x="6495" y="3442"/>
                  </a:lnTo>
                  <a:lnTo>
                    <a:pt x="6543" y="3296"/>
                  </a:lnTo>
                  <a:lnTo>
                    <a:pt x="6543" y="3151"/>
                  </a:lnTo>
                  <a:lnTo>
                    <a:pt x="6447" y="3005"/>
                  </a:lnTo>
                  <a:lnTo>
                    <a:pt x="6398" y="2908"/>
                  </a:lnTo>
                  <a:lnTo>
                    <a:pt x="3636" y="146"/>
                  </a:lnTo>
                  <a:lnTo>
                    <a:pt x="3442" y="49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6"/>
            <p:cNvSpPr/>
            <p:nvPr/>
          </p:nvSpPr>
          <p:spPr>
            <a:xfrm>
              <a:off x="1596032" y="4184982"/>
              <a:ext cx="69020" cy="95304"/>
            </a:xfrm>
            <a:custGeom>
              <a:avLst/>
              <a:gdLst/>
              <a:ahLst/>
              <a:cxnLst/>
              <a:rect l="l" t="t" r="r" b="b"/>
              <a:pathLst>
                <a:path w="3054" h="4217" extrusionOk="0">
                  <a:moveTo>
                    <a:pt x="2036" y="1018"/>
                  </a:moveTo>
                  <a:lnTo>
                    <a:pt x="2036" y="3199"/>
                  </a:lnTo>
                  <a:lnTo>
                    <a:pt x="1018" y="3199"/>
                  </a:lnTo>
                  <a:lnTo>
                    <a:pt x="1018" y="1018"/>
                  </a:lnTo>
                  <a:close/>
                  <a:moveTo>
                    <a:pt x="485" y="0"/>
                  </a:moveTo>
                  <a:lnTo>
                    <a:pt x="291" y="49"/>
                  </a:lnTo>
                  <a:lnTo>
                    <a:pt x="146" y="146"/>
                  </a:lnTo>
                  <a:lnTo>
                    <a:pt x="49" y="340"/>
                  </a:lnTo>
                  <a:lnTo>
                    <a:pt x="0" y="533"/>
                  </a:lnTo>
                  <a:lnTo>
                    <a:pt x="0" y="3684"/>
                  </a:lnTo>
                  <a:lnTo>
                    <a:pt x="49" y="3878"/>
                  </a:lnTo>
                  <a:lnTo>
                    <a:pt x="146" y="4023"/>
                  </a:lnTo>
                  <a:lnTo>
                    <a:pt x="291" y="4168"/>
                  </a:lnTo>
                  <a:lnTo>
                    <a:pt x="485" y="4217"/>
                  </a:lnTo>
                  <a:lnTo>
                    <a:pt x="2521" y="4217"/>
                  </a:lnTo>
                  <a:lnTo>
                    <a:pt x="2714" y="4168"/>
                  </a:lnTo>
                  <a:lnTo>
                    <a:pt x="2908" y="4023"/>
                  </a:lnTo>
                  <a:lnTo>
                    <a:pt x="3005" y="3878"/>
                  </a:lnTo>
                  <a:lnTo>
                    <a:pt x="3054" y="3684"/>
                  </a:lnTo>
                  <a:lnTo>
                    <a:pt x="3054" y="533"/>
                  </a:lnTo>
                  <a:lnTo>
                    <a:pt x="3005" y="340"/>
                  </a:lnTo>
                  <a:lnTo>
                    <a:pt x="2908" y="146"/>
                  </a:lnTo>
                  <a:lnTo>
                    <a:pt x="2714" y="49"/>
                  </a:lnTo>
                  <a:lnTo>
                    <a:pt x="25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6"/>
            <p:cNvSpPr/>
            <p:nvPr/>
          </p:nvSpPr>
          <p:spPr>
            <a:xfrm>
              <a:off x="1596032" y="4302186"/>
              <a:ext cx="69020" cy="79959"/>
            </a:xfrm>
            <a:custGeom>
              <a:avLst/>
              <a:gdLst/>
              <a:ahLst/>
              <a:cxnLst/>
              <a:rect l="l" t="t" r="r" b="b"/>
              <a:pathLst>
                <a:path w="3054" h="3538" extrusionOk="0">
                  <a:moveTo>
                    <a:pt x="2036" y="1018"/>
                  </a:moveTo>
                  <a:lnTo>
                    <a:pt x="2036" y="2520"/>
                  </a:lnTo>
                  <a:lnTo>
                    <a:pt x="1018" y="2520"/>
                  </a:lnTo>
                  <a:lnTo>
                    <a:pt x="1018" y="1018"/>
                  </a:lnTo>
                  <a:close/>
                  <a:moveTo>
                    <a:pt x="485" y="0"/>
                  </a:moveTo>
                  <a:lnTo>
                    <a:pt x="291" y="49"/>
                  </a:lnTo>
                  <a:lnTo>
                    <a:pt x="146" y="194"/>
                  </a:lnTo>
                  <a:lnTo>
                    <a:pt x="49" y="339"/>
                  </a:lnTo>
                  <a:lnTo>
                    <a:pt x="0" y="533"/>
                  </a:lnTo>
                  <a:lnTo>
                    <a:pt x="0" y="3005"/>
                  </a:lnTo>
                  <a:lnTo>
                    <a:pt x="49" y="3199"/>
                  </a:lnTo>
                  <a:lnTo>
                    <a:pt x="146" y="3393"/>
                  </a:lnTo>
                  <a:lnTo>
                    <a:pt x="291" y="3490"/>
                  </a:lnTo>
                  <a:lnTo>
                    <a:pt x="485" y="3538"/>
                  </a:lnTo>
                  <a:lnTo>
                    <a:pt x="2521" y="3538"/>
                  </a:lnTo>
                  <a:lnTo>
                    <a:pt x="2714" y="3490"/>
                  </a:lnTo>
                  <a:lnTo>
                    <a:pt x="2908" y="3393"/>
                  </a:lnTo>
                  <a:lnTo>
                    <a:pt x="3005" y="3199"/>
                  </a:lnTo>
                  <a:lnTo>
                    <a:pt x="3054" y="3005"/>
                  </a:lnTo>
                  <a:lnTo>
                    <a:pt x="3054" y="533"/>
                  </a:lnTo>
                  <a:lnTo>
                    <a:pt x="3005" y="339"/>
                  </a:lnTo>
                  <a:lnTo>
                    <a:pt x="2908" y="194"/>
                  </a:lnTo>
                  <a:lnTo>
                    <a:pt x="2714" y="49"/>
                  </a:lnTo>
                  <a:lnTo>
                    <a:pt x="25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9" name="Google Shape;609;p46"/>
          <p:cNvGrpSpPr/>
          <p:nvPr/>
        </p:nvGrpSpPr>
        <p:grpSpPr>
          <a:xfrm>
            <a:off x="2083798" y="1377330"/>
            <a:ext cx="308897" cy="392155"/>
            <a:chOff x="7492078" y="3987820"/>
            <a:chExt cx="308897" cy="392155"/>
          </a:xfrm>
        </p:grpSpPr>
        <p:sp>
          <p:nvSpPr>
            <p:cNvPr id="610" name="Google Shape;610;p46"/>
            <p:cNvSpPr/>
            <p:nvPr/>
          </p:nvSpPr>
          <p:spPr>
            <a:xfrm>
              <a:off x="7492078" y="3987820"/>
              <a:ext cx="308897" cy="392155"/>
            </a:xfrm>
            <a:custGeom>
              <a:avLst/>
              <a:gdLst/>
              <a:ahLst/>
              <a:cxnLst/>
              <a:rect l="l" t="t" r="r" b="b"/>
              <a:pathLst>
                <a:path w="13668" h="17352" extrusionOk="0">
                  <a:moveTo>
                    <a:pt x="10809" y="1745"/>
                  </a:moveTo>
                  <a:lnTo>
                    <a:pt x="11923" y="2909"/>
                  </a:lnTo>
                  <a:lnTo>
                    <a:pt x="10809" y="2909"/>
                  </a:lnTo>
                  <a:lnTo>
                    <a:pt x="10809" y="1745"/>
                  </a:lnTo>
                  <a:close/>
                  <a:moveTo>
                    <a:pt x="9791" y="1018"/>
                  </a:moveTo>
                  <a:lnTo>
                    <a:pt x="9791" y="3393"/>
                  </a:lnTo>
                  <a:lnTo>
                    <a:pt x="9839" y="3587"/>
                  </a:lnTo>
                  <a:lnTo>
                    <a:pt x="9936" y="3781"/>
                  </a:lnTo>
                  <a:lnTo>
                    <a:pt x="10082" y="3878"/>
                  </a:lnTo>
                  <a:lnTo>
                    <a:pt x="10275" y="3926"/>
                  </a:lnTo>
                  <a:lnTo>
                    <a:pt x="12650" y="3926"/>
                  </a:lnTo>
                  <a:lnTo>
                    <a:pt x="12650" y="16333"/>
                  </a:lnTo>
                  <a:lnTo>
                    <a:pt x="1019" y="16333"/>
                  </a:lnTo>
                  <a:lnTo>
                    <a:pt x="1019" y="1018"/>
                  </a:lnTo>
                  <a:close/>
                  <a:moveTo>
                    <a:pt x="486" y="1"/>
                  </a:moveTo>
                  <a:lnTo>
                    <a:pt x="292" y="49"/>
                  </a:lnTo>
                  <a:lnTo>
                    <a:pt x="146" y="146"/>
                  </a:lnTo>
                  <a:lnTo>
                    <a:pt x="49" y="340"/>
                  </a:lnTo>
                  <a:lnTo>
                    <a:pt x="1" y="534"/>
                  </a:lnTo>
                  <a:lnTo>
                    <a:pt x="1" y="16866"/>
                  </a:lnTo>
                  <a:lnTo>
                    <a:pt x="49" y="17060"/>
                  </a:lnTo>
                  <a:lnTo>
                    <a:pt x="146" y="17206"/>
                  </a:lnTo>
                  <a:lnTo>
                    <a:pt x="292" y="17303"/>
                  </a:lnTo>
                  <a:lnTo>
                    <a:pt x="486" y="17351"/>
                  </a:lnTo>
                  <a:lnTo>
                    <a:pt x="13183" y="17351"/>
                  </a:lnTo>
                  <a:lnTo>
                    <a:pt x="13377" y="17303"/>
                  </a:lnTo>
                  <a:lnTo>
                    <a:pt x="13523" y="17206"/>
                  </a:lnTo>
                  <a:lnTo>
                    <a:pt x="13620" y="17060"/>
                  </a:lnTo>
                  <a:lnTo>
                    <a:pt x="13668" y="16866"/>
                  </a:lnTo>
                  <a:lnTo>
                    <a:pt x="13668" y="3345"/>
                  </a:lnTo>
                  <a:lnTo>
                    <a:pt x="13620" y="3199"/>
                  </a:lnTo>
                  <a:lnTo>
                    <a:pt x="13523" y="3054"/>
                  </a:lnTo>
                  <a:lnTo>
                    <a:pt x="10663" y="146"/>
                  </a:lnTo>
                  <a:lnTo>
                    <a:pt x="10469" y="49"/>
                  </a:lnTo>
                  <a:lnTo>
                    <a:pt x="102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6"/>
            <p:cNvSpPr/>
            <p:nvPr/>
          </p:nvSpPr>
          <p:spPr>
            <a:xfrm>
              <a:off x="7538092" y="4205797"/>
              <a:ext cx="216892" cy="82174"/>
            </a:xfrm>
            <a:custGeom>
              <a:avLst/>
              <a:gdLst/>
              <a:ahLst/>
              <a:cxnLst/>
              <a:rect l="l" t="t" r="r" b="b"/>
              <a:pathLst>
                <a:path w="9597" h="3636" extrusionOk="0">
                  <a:moveTo>
                    <a:pt x="8579" y="1018"/>
                  </a:moveTo>
                  <a:lnTo>
                    <a:pt x="8579" y="2617"/>
                  </a:lnTo>
                  <a:lnTo>
                    <a:pt x="1018" y="2617"/>
                  </a:lnTo>
                  <a:lnTo>
                    <a:pt x="1018" y="1018"/>
                  </a:lnTo>
                  <a:close/>
                  <a:moveTo>
                    <a:pt x="485" y="0"/>
                  </a:moveTo>
                  <a:lnTo>
                    <a:pt x="291" y="49"/>
                  </a:lnTo>
                  <a:lnTo>
                    <a:pt x="146" y="146"/>
                  </a:lnTo>
                  <a:lnTo>
                    <a:pt x="49" y="291"/>
                  </a:lnTo>
                  <a:lnTo>
                    <a:pt x="0" y="485"/>
                  </a:lnTo>
                  <a:lnTo>
                    <a:pt x="0" y="3150"/>
                  </a:lnTo>
                  <a:lnTo>
                    <a:pt x="49" y="3344"/>
                  </a:lnTo>
                  <a:lnTo>
                    <a:pt x="146" y="3490"/>
                  </a:lnTo>
                  <a:lnTo>
                    <a:pt x="291" y="3587"/>
                  </a:lnTo>
                  <a:lnTo>
                    <a:pt x="485" y="3635"/>
                  </a:lnTo>
                  <a:lnTo>
                    <a:pt x="9112" y="3635"/>
                  </a:lnTo>
                  <a:lnTo>
                    <a:pt x="9306" y="3587"/>
                  </a:lnTo>
                  <a:lnTo>
                    <a:pt x="9451" y="3490"/>
                  </a:lnTo>
                  <a:lnTo>
                    <a:pt x="9548" y="3344"/>
                  </a:lnTo>
                  <a:lnTo>
                    <a:pt x="9596" y="3150"/>
                  </a:lnTo>
                  <a:lnTo>
                    <a:pt x="9596" y="485"/>
                  </a:lnTo>
                  <a:lnTo>
                    <a:pt x="9548" y="291"/>
                  </a:lnTo>
                  <a:lnTo>
                    <a:pt x="9451" y="146"/>
                  </a:lnTo>
                  <a:lnTo>
                    <a:pt x="9306" y="49"/>
                  </a:lnTo>
                  <a:lnTo>
                    <a:pt x="91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6"/>
            <p:cNvSpPr/>
            <p:nvPr/>
          </p:nvSpPr>
          <p:spPr>
            <a:xfrm>
              <a:off x="7538092" y="4310932"/>
              <a:ext cx="216892" cy="23029"/>
            </a:xfrm>
            <a:custGeom>
              <a:avLst/>
              <a:gdLst/>
              <a:ahLst/>
              <a:cxnLst/>
              <a:rect l="l" t="t" r="r" b="b"/>
              <a:pathLst>
                <a:path w="9597" h="1019" extrusionOk="0">
                  <a:moveTo>
                    <a:pt x="485" y="1"/>
                  </a:moveTo>
                  <a:lnTo>
                    <a:pt x="291" y="49"/>
                  </a:lnTo>
                  <a:lnTo>
                    <a:pt x="146" y="146"/>
                  </a:lnTo>
                  <a:lnTo>
                    <a:pt x="49" y="340"/>
                  </a:lnTo>
                  <a:lnTo>
                    <a:pt x="0" y="534"/>
                  </a:lnTo>
                  <a:lnTo>
                    <a:pt x="49" y="728"/>
                  </a:lnTo>
                  <a:lnTo>
                    <a:pt x="146" y="873"/>
                  </a:lnTo>
                  <a:lnTo>
                    <a:pt x="291" y="970"/>
                  </a:lnTo>
                  <a:lnTo>
                    <a:pt x="485" y="1019"/>
                  </a:lnTo>
                  <a:lnTo>
                    <a:pt x="9112" y="1019"/>
                  </a:lnTo>
                  <a:lnTo>
                    <a:pt x="9306" y="970"/>
                  </a:lnTo>
                  <a:lnTo>
                    <a:pt x="9451" y="873"/>
                  </a:lnTo>
                  <a:lnTo>
                    <a:pt x="9548" y="728"/>
                  </a:lnTo>
                  <a:lnTo>
                    <a:pt x="9596" y="534"/>
                  </a:lnTo>
                  <a:lnTo>
                    <a:pt x="9548" y="340"/>
                  </a:lnTo>
                  <a:lnTo>
                    <a:pt x="9451" y="146"/>
                  </a:lnTo>
                  <a:lnTo>
                    <a:pt x="9306" y="49"/>
                  </a:lnTo>
                  <a:lnTo>
                    <a:pt x="9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6"/>
            <p:cNvSpPr/>
            <p:nvPr/>
          </p:nvSpPr>
          <p:spPr>
            <a:xfrm>
              <a:off x="7606005" y="4033834"/>
              <a:ext cx="81066" cy="102966"/>
            </a:xfrm>
            <a:custGeom>
              <a:avLst/>
              <a:gdLst/>
              <a:ahLst/>
              <a:cxnLst/>
              <a:rect l="l" t="t" r="r" b="b"/>
              <a:pathLst>
                <a:path w="3587" h="4556" extrusionOk="0">
                  <a:moveTo>
                    <a:pt x="1793" y="0"/>
                  </a:moveTo>
                  <a:lnTo>
                    <a:pt x="1454" y="49"/>
                  </a:lnTo>
                  <a:lnTo>
                    <a:pt x="1163" y="146"/>
                  </a:lnTo>
                  <a:lnTo>
                    <a:pt x="873" y="243"/>
                  </a:lnTo>
                  <a:lnTo>
                    <a:pt x="630" y="436"/>
                  </a:lnTo>
                  <a:lnTo>
                    <a:pt x="388" y="679"/>
                  </a:lnTo>
                  <a:lnTo>
                    <a:pt x="243" y="921"/>
                  </a:lnTo>
                  <a:lnTo>
                    <a:pt x="97" y="1212"/>
                  </a:lnTo>
                  <a:lnTo>
                    <a:pt x="49" y="1551"/>
                  </a:lnTo>
                  <a:lnTo>
                    <a:pt x="0" y="1793"/>
                  </a:lnTo>
                  <a:lnTo>
                    <a:pt x="49" y="1987"/>
                  </a:lnTo>
                  <a:lnTo>
                    <a:pt x="146" y="2133"/>
                  </a:lnTo>
                  <a:lnTo>
                    <a:pt x="339" y="2278"/>
                  </a:lnTo>
                  <a:lnTo>
                    <a:pt x="727" y="2278"/>
                  </a:lnTo>
                  <a:lnTo>
                    <a:pt x="873" y="2133"/>
                  </a:lnTo>
                  <a:lnTo>
                    <a:pt x="970" y="1987"/>
                  </a:lnTo>
                  <a:lnTo>
                    <a:pt x="1018" y="1793"/>
                  </a:lnTo>
                  <a:lnTo>
                    <a:pt x="1018" y="1696"/>
                  </a:lnTo>
                  <a:lnTo>
                    <a:pt x="1115" y="1406"/>
                  </a:lnTo>
                  <a:lnTo>
                    <a:pt x="1309" y="1212"/>
                  </a:lnTo>
                  <a:lnTo>
                    <a:pt x="1503" y="1066"/>
                  </a:lnTo>
                  <a:lnTo>
                    <a:pt x="1793" y="1018"/>
                  </a:lnTo>
                  <a:lnTo>
                    <a:pt x="2084" y="1066"/>
                  </a:lnTo>
                  <a:lnTo>
                    <a:pt x="2327" y="1260"/>
                  </a:lnTo>
                  <a:lnTo>
                    <a:pt x="2472" y="1454"/>
                  </a:lnTo>
                  <a:lnTo>
                    <a:pt x="2569" y="1745"/>
                  </a:lnTo>
                  <a:lnTo>
                    <a:pt x="2569" y="1890"/>
                  </a:lnTo>
                  <a:lnTo>
                    <a:pt x="2520" y="2036"/>
                  </a:lnTo>
                  <a:lnTo>
                    <a:pt x="2423" y="2181"/>
                  </a:lnTo>
                  <a:lnTo>
                    <a:pt x="2327" y="2327"/>
                  </a:lnTo>
                  <a:lnTo>
                    <a:pt x="2230" y="2423"/>
                  </a:lnTo>
                  <a:lnTo>
                    <a:pt x="2084" y="2472"/>
                  </a:lnTo>
                  <a:lnTo>
                    <a:pt x="1939" y="2520"/>
                  </a:lnTo>
                  <a:lnTo>
                    <a:pt x="1793" y="2569"/>
                  </a:lnTo>
                  <a:lnTo>
                    <a:pt x="1600" y="2617"/>
                  </a:lnTo>
                  <a:lnTo>
                    <a:pt x="1454" y="2714"/>
                  </a:lnTo>
                  <a:lnTo>
                    <a:pt x="1309" y="2860"/>
                  </a:lnTo>
                  <a:lnTo>
                    <a:pt x="1309" y="3053"/>
                  </a:lnTo>
                  <a:lnTo>
                    <a:pt x="1309" y="4071"/>
                  </a:lnTo>
                  <a:lnTo>
                    <a:pt x="1309" y="4265"/>
                  </a:lnTo>
                  <a:lnTo>
                    <a:pt x="1454" y="4410"/>
                  </a:lnTo>
                  <a:lnTo>
                    <a:pt x="1600" y="4507"/>
                  </a:lnTo>
                  <a:lnTo>
                    <a:pt x="1793" y="4556"/>
                  </a:lnTo>
                  <a:lnTo>
                    <a:pt x="1987" y="4507"/>
                  </a:lnTo>
                  <a:lnTo>
                    <a:pt x="2133" y="4410"/>
                  </a:lnTo>
                  <a:lnTo>
                    <a:pt x="2278" y="4265"/>
                  </a:lnTo>
                  <a:lnTo>
                    <a:pt x="2327" y="4071"/>
                  </a:lnTo>
                  <a:lnTo>
                    <a:pt x="2327" y="3490"/>
                  </a:lnTo>
                  <a:lnTo>
                    <a:pt x="2520" y="3441"/>
                  </a:lnTo>
                  <a:lnTo>
                    <a:pt x="2714" y="3296"/>
                  </a:lnTo>
                  <a:lnTo>
                    <a:pt x="2908" y="3199"/>
                  </a:lnTo>
                  <a:lnTo>
                    <a:pt x="3102" y="3005"/>
                  </a:lnTo>
                  <a:lnTo>
                    <a:pt x="3296" y="2714"/>
                  </a:lnTo>
                  <a:lnTo>
                    <a:pt x="3490" y="2423"/>
                  </a:lnTo>
                  <a:lnTo>
                    <a:pt x="3538" y="2084"/>
                  </a:lnTo>
                  <a:lnTo>
                    <a:pt x="3587" y="1696"/>
                  </a:lnTo>
                  <a:lnTo>
                    <a:pt x="3538" y="1357"/>
                  </a:lnTo>
                  <a:lnTo>
                    <a:pt x="3393" y="1066"/>
                  </a:lnTo>
                  <a:lnTo>
                    <a:pt x="3247" y="776"/>
                  </a:lnTo>
                  <a:lnTo>
                    <a:pt x="3054" y="533"/>
                  </a:lnTo>
                  <a:lnTo>
                    <a:pt x="2763" y="291"/>
                  </a:lnTo>
                  <a:lnTo>
                    <a:pt x="2472" y="146"/>
                  </a:lnTo>
                  <a:lnTo>
                    <a:pt x="2181" y="49"/>
                  </a:lnTo>
                  <a:lnTo>
                    <a:pt x="18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6"/>
            <p:cNvSpPr/>
            <p:nvPr/>
          </p:nvSpPr>
          <p:spPr>
            <a:xfrm>
              <a:off x="7635566" y="4159783"/>
              <a:ext cx="23029" cy="23029"/>
            </a:xfrm>
            <a:custGeom>
              <a:avLst/>
              <a:gdLst/>
              <a:ahLst/>
              <a:cxnLst/>
              <a:rect l="l" t="t" r="r" b="b"/>
              <a:pathLst>
                <a:path w="1019" h="1019" extrusionOk="0">
                  <a:moveTo>
                    <a:pt x="485" y="1"/>
                  </a:moveTo>
                  <a:lnTo>
                    <a:pt x="292" y="49"/>
                  </a:lnTo>
                  <a:lnTo>
                    <a:pt x="146" y="195"/>
                  </a:lnTo>
                  <a:lnTo>
                    <a:pt x="1" y="340"/>
                  </a:lnTo>
                  <a:lnTo>
                    <a:pt x="1" y="534"/>
                  </a:lnTo>
                  <a:lnTo>
                    <a:pt x="1" y="728"/>
                  </a:lnTo>
                  <a:lnTo>
                    <a:pt x="146" y="873"/>
                  </a:lnTo>
                  <a:lnTo>
                    <a:pt x="292" y="1018"/>
                  </a:lnTo>
                  <a:lnTo>
                    <a:pt x="679" y="1018"/>
                  </a:lnTo>
                  <a:lnTo>
                    <a:pt x="825" y="873"/>
                  </a:lnTo>
                  <a:lnTo>
                    <a:pt x="970" y="728"/>
                  </a:lnTo>
                  <a:lnTo>
                    <a:pt x="1019" y="534"/>
                  </a:lnTo>
                  <a:lnTo>
                    <a:pt x="970" y="340"/>
                  </a:lnTo>
                  <a:lnTo>
                    <a:pt x="825" y="195"/>
                  </a:lnTo>
                  <a:lnTo>
                    <a:pt x="679" y="49"/>
                  </a:lnTo>
                  <a:lnTo>
                    <a:pt x="4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0"/>
          <p:cNvSpPr txBox="1">
            <a:spLocks noGrp="1"/>
          </p:cNvSpPr>
          <p:nvPr>
            <p:ph type="title"/>
          </p:nvPr>
        </p:nvSpPr>
        <p:spPr>
          <a:xfrm>
            <a:off x="267030" y="2271554"/>
            <a:ext cx="7831685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zh-CN"/>
              <a:t>Data Understanding </a:t>
            </a:r>
            <a:endParaRPr lang="en-GB"/>
          </a:p>
        </p:txBody>
      </p:sp>
      <p:grpSp>
        <p:nvGrpSpPr>
          <p:cNvPr id="432" name="Google Shape;432;p40"/>
          <p:cNvGrpSpPr/>
          <p:nvPr/>
        </p:nvGrpSpPr>
        <p:grpSpPr>
          <a:xfrm>
            <a:off x="5394966" y="-197516"/>
            <a:ext cx="4218588" cy="6000577"/>
            <a:chOff x="5104880" y="-153372"/>
            <a:chExt cx="4218588" cy="6000577"/>
          </a:xfrm>
        </p:grpSpPr>
        <p:sp>
          <p:nvSpPr>
            <p:cNvPr id="433" name="Google Shape;433;p40"/>
            <p:cNvSpPr/>
            <p:nvPr/>
          </p:nvSpPr>
          <p:spPr>
            <a:xfrm>
              <a:off x="7074911" y="25473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7026089" y="-1533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6606684" y="3184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6138958" y="13708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5732458" y="8745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7480889" y="98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7074904" y="207505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7962441" y="140407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 rot="10800000" flipH="1">
              <a:off x="6036087" y="31249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 rot="10800000" flipH="1">
              <a:off x="6355205" y="41020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 rot="10800000" flipH="1">
              <a:off x="5732459" y="48790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0"/>
            <p:cNvSpPr/>
            <p:nvPr/>
          </p:nvSpPr>
          <p:spPr>
            <a:xfrm rot="10800000" flipH="1">
              <a:off x="6683197" y="351549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0"/>
            <p:cNvSpPr/>
            <p:nvPr/>
          </p:nvSpPr>
          <p:spPr>
            <a:xfrm rot="10800000" flipH="1">
              <a:off x="5104880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8484758" y="243811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8038260" y="29212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0"/>
            <p:cNvSpPr/>
            <p:nvPr/>
          </p:nvSpPr>
          <p:spPr>
            <a:xfrm rot="10800000" flipH="1">
              <a:off x="7853362" y="396220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0"/>
            <p:cNvSpPr/>
            <p:nvPr/>
          </p:nvSpPr>
          <p:spPr>
            <a:xfrm rot="10800000" flipH="1">
              <a:off x="8261505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41CE187D-FA2A-08C2-11EE-4E067883E900}"/>
              </a:ext>
            </a:extLst>
          </p:cNvPr>
          <p:cNvSpPr txBox="1"/>
          <p:nvPr/>
        </p:nvSpPr>
        <p:spPr>
          <a:xfrm>
            <a:off x="342849" y="1309379"/>
            <a:ext cx="27735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dk1"/>
              </a:buClr>
              <a:buSzPts val="3600"/>
            </a:pPr>
            <a:r>
              <a:rPr lang="en" altLang="zh-CN" sz="5000" b="1">
                <a:solidFill>
                  <a:schemeClr val="dk1"/>
                </a:solidFill>
                <a:latin typeface="Outfit"/>
                <a:sym typeface="Outfit"/>
              </a:rPr>
              <a:t>Phase 2</a:t>
            </a:r>
            <a:endParaRPr lang="zh-CN" altLang="en-US" sz="5000" b="1">
              <a:solidFill>
                <a:schemeClr val="dk1"/>
              </a:solidFill>
              <a:latin typeface="Outfit"/>
              <a:sym typeface="Outfit"/>
            </a:endParaRPr>
          </a:p>
        </p:txBody>
      </p:sp>
    </p:spTree>
    <p:extLst>
      <p:ext uri="{BB962C8B-B14F-4D97-AF65-F5344CB8AC3E}">
        <p14:creationId xmlns:p14="http://schemas.microsoft.com/office/powerpoint/2010/main" val="3576234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Phase 2: Data Understanding </a:t>
            </a:r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EB699C8-937F-B837-7219-8CEF12507A67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478950" y="1283959"/>
            <a:ext cx="6216786" cy="3266610"/>
          </a:xfrm>
        </p:spPr>
        <p:txBody>
          <a:bodyPr/>
          <a:lstStyle/>
          <a:p>
            <a:pPr algn="l">
              <a:lnSpc>
                <a:spcPct val="114999"/>
              </a:lnSpc>
            </a:pPr>
            <a:r>
              <a:rPr lang="en-US">
                <a:cs typeface="Segoe UI"/>
              </a:rPr>
              <a:t>Data source: </a:t>
            </a:r>
            <a:endParaRPr lang="en-US">
              <a:solidFill>
                <a:srgbClr val="000000"/>
              </a:solidFill>
              <a:cs typeface="Arial"/>
            </a:endParaRPr>
          </a:p>
          <a:p>
            <a:pPr algn="l">
              <a:lnSpc>
                <a:spcPct val="114999"/>
              </a:lnSpc>
            </a:pPr>
            <a:r>
              <a:rPr lang="en-US">
                <a:solidFill>
                  <a:srgbClr val="000000"/>
                </a:solidFill>
                <a:cs typeface="Arial"/>
                <a:hlinkClick r:id="rId3"/>
              </a:rPr>
              <a:t>https://www.kaggle.com/datasets/gpreda/covid-world-vaccination-progress/data</a:t>
            </a:r>
            <a:endParaRPr lang="en-US">
              <a:solidFill>
                <a:srgbClr val="000000"/>
              </a:solidFill>
              <a:cs typeface="Arial"/>
            </a:endParaRPr>
          </a:p>
          <a:p>
            <a:pPr algn="l">
              <a:lnSpc>
                <a:spcPct val="114999"/>
              </a:lnSpc>
            </a:pPr>
            <a:r>
              <a:rPr lang="en-US">
                <a:solidFill>
                  <a:srgbClr val="000000"/>
                </a:solidFill>
                <a:cs typeface="Arial"/>
                <a:hlinkClick r:id="rId4"/>
              </a:rPr>
              <a:t>https://www.kaggle.com/datasets/josephassaker/covid19-global-dataset/data</a:t>
            </a:r>
            <a:r>
              <a:rPr lang="en-US">
                <a:solidFill>
                  <a:srgbClr val="000000"/>
                </a:solidFill>
                <a:cs typeface="Arial"/>
              </a:rPr>
              <a:t> </a:t>
            </a:r>
            <a:endParaRPr lang="en-US"/>
          </a:p>
          <a:p>
            <a:pPr algn="l">
              <a:lnSpc>
                <a:spcPct val="114999"/>
              </a:lnSpc>
            </a:pPr>
            <a:endParaRPr lang="en-US">
              <a:solidFill>
                <a:srgbClr val="000000"/>
              </a:solidFill>
              <a:cs typeface="Arial"/>
            </a:endParaRPr>
          </a:p>
          <a:p>
            <a:pPr algn="l">
              <a:lnSpc>
                <a:spcPct val="114999"/>
              </a:lnSpc>
            </a:pPr>
            <a:r>
              <a:rPr lang="en-US">
                <a:solidFill>
                  <a:srgbClr val="000000"/>
                </a:solidFill>
                <a:cs typeface="Arial"/>
              </a:rPr>
              <a:t>Data Range: December 2020 - March 2022</a:t>
            </a:r>
            <a:endParaRPr lang="en-US"/>
          </a:p>
          <a:p>
            <a:pPr algn="l">
              <a:lnSpc>
                <a:spcPct val="114999"/>
              </a:lnSpc>
            </a:pPr>
            <a:endParaRPr lang="en-US">
              <a:solidFill>
                <a:srgbClr val="000000"/>
              </a:solidFill>
              <a:cs typeface="Arial"/>
            </a:endParaRPr>
          </a:p>
          <a:p>
            <a:pPr>
              <a:lnSpc>
                <a:spcPct val="114999"/>
              </a:lnSpc>
            </a:pPr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000ADA1-49B1-1AA1-C350-B442B261C9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879201"/>
              </p:ext>
            </p:extLst>
          </p:nvPr>
        </p:nvGraphicFramePr>
        <p:xfrm>
          <a:off x="908779" y="3138565"/>
          <a:ext cx="7341123" cy="1280160"/>
        </p:xfrm>
        <a:graphic>
          <a:graphicData uri="http://schemas.openxmlformats.org/drawingml/2006/table">
            <a:tbl>
              <a:tblPr firstRow="1" bandRow="1">
                <a:tableStyleId>{A6F17FED-98F2-42E4-9AC8-3D1F6E8D4C8B}</a:tableStyleId>
              </a:tblPr>
              <a:tblGrid>
                <a:gridCol w="1591362">
                  <a:extLst>
                    <a:ext uri="{9D8B030D-6E8A-4147-A177-3AD203B41FA5}">
                      <a16:colId xmlns:a16="http://schemas.microsoft.com/office/drawing/2014/main" val="747476718"/>
                    </a:ext>
                  </a:extLst>
                </a:gridCol>
                <a:gridCol w="1909635">
                  <a:extLst>
                    <a:ext uri="{9D8B030D-6E8A-4147-A177-3AD203B41FA5}">
                      <a16:colId xmlns:a16="http://schemas.microsoft.com/office/drawing/2014/main" val="3331413369"/>
                    </a:ext>
                  </a:extLst>
                </a:gridCol>
                <a:gridCol w="1939944">
                  <a:extLst>
                    <a:ext uri="{9D8B030D-6E8A-4147-A177-3AD203B41FA5}">
                      <a16:colId xmlns:a16="http://schemas.microsoft.com/office/drawing/2014/main" val="4208624356"/>
                    </a:ext>
                  </a:extLst>
                </a:gridCol>
                <a:gridCol w="1900182">
                  <a:extLst>
                    <a:ext uri="{9D8B030D-6E8A-4147-A177-3AD203B41FA5}">
                      <a16:colId xmlns:a16="http://schemas.microsoft.com/office/drawing/2014/main" val="4283221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DM Sans"/>
                        </a:rPr>
                        <a:t>country_vaccinations</a:t>
                      </a:r>
                      <a:endParaRPr lang="en-US" sz="1200">
                        <a:solidFill>
                          <a:schemeClr val="tx1"/>
                        </a:solidFill>
                        <a:latin typeface="DM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DM Sans"/>
                        </a:rPr>
                        <a:t>country_vaccinations_by_manufacture</a:t>
                      </a:r>
                      <a:endParaRPr lang="en-US" sz="1200">
                        <a:solidFill>
                          <a:schemeClr val="tx1"/>
                        </a:solidFill>
                        <a:latin typeface="DM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DM Sans"/>
                        </a:rPr>
                        <a:t>worldometer_coronavirus_daily_data</a:t>
                      </a:r>
                      <a:endParaRPr lang="en-US" sz="1200">
                        <a:solidFill>
                          <a:schemeClr val="tx1"/>
                        </a:solidFill>
                        <a:latin typeface="DM Sans"/>
                      </a:endParaRPr>
                    </a:p>
                    <a:p>
                      <a:pPr lvl="0">
                        <a:buNone/>
                      </a:pPr>
                      <a:endParaRPr lang="en-US" sz="1200" b="0" i="0" u="none" strike="noStrike" noProof="0">
                        <a:solidFill>
                          <a:schemeClr val="tx1"/>
                        </a:solidFill>
                        <a:latin typeface="DM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DM Sans"/>
                        </a:rPr>
                        <a:t>worldometer_coronavirus_summary_data</a:t>
                      </a:r>
                      <a:endParaRPr lang="en-US" sz="1200">
                        <a:solidFill>
                          <a:schemeClr val="tx1"/>
                        </a:solidFill>
                        <a:latin typeface="DM Sans"/>
                      </a:endParaRPr>
                    </a:p>
                    <a:p>
                      <a:pPr lvl="0">
                        <a:buNone/>
                      </a:pPr>
                      <a:endParaRPr lang="en-US" sz="1200" b="0" i="0" u="none" strike="noStrike" noProof="0">
                        <a:solidFill>
                          <a:schemeClr val="tx1"/>
                        </a:solidFill>
                        <a:latin typeface="DM San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863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DM Sans"/>
                        </a:rPr>
                        <a:t>Total rows: 86512 </a:t>
                      </a:r>
                      <a:br>
                        <a:rPr lang="en-US" sz="1200" b="0" i="0" u="none" strike="noStrike" noProof="0">
                          <a:solidFill>
                            <a:srgbClr val="384655"/>
                          </a:solidFill>
                          <a:latin typeface="DM Sans"/>
                        </a:rPr>
                      </a:b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DM Sans"/>
                        </a:rPr>
                        <a:t>Total columns: 15 </a:t>
                      </a:r>
                      <a:endParaRPr lang="en-US" sz="1200">
                        <a:solidFill>
                          <a:schemeClr val="tx1"/>
                        </a:solidFill>
                        <a:latin typeface="DM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DM Sans"/>
                        </a:rPr>
                        <a:t>Total rows: 35623 </a:t>
                      </a:r>
                      <a:br>
                        <a:rPr lang="en-US" sz="1200" b="0" i="0" u="none" strike="noStrike" noProof="0">
                          <a:solidFill>
                            <a:srgbClr val="384655"/>
                          </a:solidFill>
                          <a:latin typeface="DM Sans"/>
                        </a:rPr>
                      </a:b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DM Sans"/>
                        </a:rPr>
                        <a:t>Total columns: 4</a:t>
                      </a:r>
                      <a:endParaRPr lang="en-US" sz="1200">
                        <a:solidFill>
                          <a:schemeClr val="tx1"/>
                        </a:solidFill>
                        <a:latin typeface="DM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DM Sans"/>
                        </a:rPr>
                        <a:t>Total rows: 184787</a:t>
                      </a:r>
                      <a:br>
                        <a:rPr lang="en-US" sz="1200" b="0" i="0" u="none" strike="noStrike" noProof="0">
                          <a:solidFill>
                            <a:srgbClr val="384655"/>
                          </a:solidFill>
                          <a:latin typeface="DM Sans"/>
                        </a:rPr>
                      </a:b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DM Sans"/>
                        </a:rPr>
                        <a:t>Total columns: 7</a:t>
                      </a:r>
                      <a:endParaRPr lang="en-US" sz="1200">
                        <a:solidFill>
                          <a:schemeClr val="tx1"/>
                        </a:solidFill>
                        <a:latin typeface="DM Sans"/>
                      </a:endParaRPr>
                    </a:p>
                    <a:p>
                      <a:pPr lvl="0">
                        <a:buNone/>
                      </a:pPr>
                      <a:endParaRPr lang="en-US" sz="1200" b="0" i="0" u="none" strike="noStrike" noProof="0">
                        <a:solidFill>
                          <a:schemeClr val="tx1"/>
                        </a:solidFill>
                        <a:latin typeface="DM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DM Sans"/>
                        </a:rPr>
                        <a:t>Total rows: 226</a:t>
                      </a:r>
                      <a:br>
                        <a:rPr lang="en-US" sz="1200" b="0" i="0" u="none" strike="noStrike" noProof="0">
                          <a:solidFill>
                            <a:srgbClr val="384655"/>
                          </a:solidFill>
                          <a:latin typeface="DM Sans"/>
                        </a:rPr>
                      </a:b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DM Sans"/>
                        </a:rPr>
                        <a:t>Total column: 12</a:t>
                      </a:r>
                      <a:endParaRPr lang="en-US" sz="1200">
                        <a:solidFill>
                          <a:schemeClr val="tx1"/>
                        </a:solidFill>
                        <a:latin typeface="DM San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4481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CC2A88076E99468542B78DCEB96190" ma:contentTypeVersion="4" ma:contentTypeDescription="Create a new document." ma:contentTypeScope="" ma:versionID="77c9d200b08fcd9581cd3b66d8512660">
  <xsd:schema xmlns:xsd="http://www.w3.org/2001/XMLSchema" xmlns:xs="http://www.w3.org/2001/XMLSchema" xmlns:p="http://schemas.microsoft.com/office/2006/metadata/properties" xmlns:ns2="1a4ec164-d279-4295-b22b-14be0357bc81" targetNamespace="http://schemas.microsoft.com/office/2006/metadata/properties" ma:root="true" ma:fieldsID="a152b618cf2584cdae7b4831b5d8b941" ns2:_="">
    <xsd:import namespace="1a4ec164-d279-4295-b22b-14be0357bc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4ec164-d279-4295-b22b-14be0357bc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348CC1B-201A-4959-9D40-804CF714D4E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6B6581-714A-4825-B462-3CFC2AC8058C}">
  <ds:schemaRefs>
    <ds:schemaRef ds:uri="1a4ec164-d279-4295-b22b-14be0357bc8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82060C3-66E7-4911-B79A-912652B2CACF}">
  <ds:schemaRefs>
    <ds:schemaRef ds:uri="1a4ec164-d279-4295-b22b-14be0357bc8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28</Slides>
  <Notes>28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Data Collection and Analysis - Master of Science in Community Health and Prevention Research by Slidesgo</vt:lpstr>
      <vt:lpstr>COVID- 19 Analysis &amp; Prediction Master of Data Science</vt:lpstr>
      <vt:lpstr>Business Understanding</vt:lpstr>
      <vt:lpstr>PowerPoint Presentation</vt:lpstr>
      <vt:lpstr>Business backgound：</vt:lpstr>
      <vt:lpstr>PowerPoint Presentation</vt:lpstr>
      <vt:lpstr>Data Mining Goal</vt:lpstr>
      <vt:lpstr>Project Plan</vt:lpstr>
      <vt:lpstr>Data Understanding </vt:lpstr>
      <vt:lpstr>Phase 2: Data Understanding </vt:lpstr>
      <vt:lpstr>Phase 2: Data Understanding </vt:lpstr>
      <vt:lpstr>Phase 2: Data Understanding </vt:lpstr>
      <vt:lpstr>Phase 2: Data Understanding </vt:lpstr>
      <vt:lpstr>PowerPoint Presentation</vt:lpstr>
      <vt:lpstr>Data Preparation</vt:lpstr>
      <vt:lpstr>Phase 3: Data Preparation – Select Data </vt:lpstr>
      <vt:lpstr>Phase 3: Data Preparation – Select Data </vt:lpstr>
      <vt:lpstr>Phase 3: Data Preparation – Select Data </vt:lpstr>
      <vt:lpstr>PowerPoint Presentation</vt:lpstr>
      <vt:lpstr>PowerPoint Presentation</vt:lpstr>
      <vt:lpstr>Modelling</vt:lpstr>
      <vt:lpstr>PowerPoint Presentation</vt:lpstr>
      <vt:lpstr>PowerPoint Presentation</vt:lpstr>
      <vt:lpstr>Evaluation</vt:lpstr>
      <vt:lpstr>PowerPoint Presentation</vt:lpstr>
      <vt:lpstr>PowerPoint Presentation</vt:lpstr>
      <vt:lpstr>Deployment 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COVID- 19 Vaccination Analysis Master of Data Science</dc:title>
  <cp:revision>1</cp:revision>
  <dcterms:modified xsi:type="dcterms:W3CDTF">2024-04-23T12:34:49Z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0x01010006CC2A88076E99468542B78DCEB96190</vt:lpwstr>
  </property>
</Properties>
</file>