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Default Extension="pdf" ContentType="application/pdf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diagrams/layout9.xml" ContentType="application/vnd.openxmlformats-officedocument.drawingml.diagram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colors8.xml" ContentType="application/vnd.openxmlformats-officedocument.drawingml.diagramColors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rawing7.xml" ContentType="application/vnd.ms-office.drawingml.diagramDrawing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ppt/notesSlides/notesSlide24.xml" ContentType="application/vnd.openxmlformats-officedocument.presentationml.notesSlide+xml"/>
  <Override PartName="/ppt/diagrams/data10.xml" ContentType="application/vnd.openxmlformats-officedocument.drawingml.diagramData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diagrams/layout4.xml" ContentType="application/vnd.openxmlformats-officedocument.drawingml.diagram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notesSlides/notesSlide20.xml" ContentType="application/vnd.openxmlformats-officedocument.presentationml.notesSlide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21.xml" ContentType="application/vnd.openxmlformats-officedocument.presentationml.notesSlide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drawing5.xml" ContentType="application/vnd.ms-office.drawingml.diagramDrawing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diagrams/colors10.xml" ContentType="application/vnd.openxmlformats-officedocument.drawingml.diagramColor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9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  <p:sldMasterId id="2147483783" r:id="rId2"/>
  </p:sldMasterIdLst>
  <p:notesMasterIdLst>
    <p:notesMasterId r:id="rId39"/>
  </p:notesMasterIdLst>
  <p:handoutMasterIdLst>
    <p:handoutMasterId r:id="rId40"/>
  </p:handoutMasterIdLst>
  <p:sldIdLst>
    <p:sldId id="326" r:id="rId3"/>
    <p:sldId id="327" r:id="rId4"/>
    <p:sldId id="275" r:id="rId5"/>
    <p:sldId id="297" r:id="rId6"/>
    <p:sldId id="312" r:id="rId7"/>
    <p:sldId id="276" r:id="rId8"/>
    <p:sldId id="277" r:id="rId9"/>
    <p:sldId id="278" r:id="rId10"/>
    <p:sldId id="313" r:id="rId11"/>
    <p:sldId id="314" r:id="rId12"/>
    <p:sldId id="279" r:id="rId13"/>
    <p:sldId id="295" r:id="rId14"/>
    <p:sldId id="328" r:id="rId15"/>
    <p:sldId id="280" r:id="rId16"/>
    <p:sldId id="316" r:id="rId17"/>
    <p:sldId id="283" r:id="rId18"/>
    <p:sldId id="298" r:id="rId19"/>
    <p:sldId id="317" r:id="rId20"/>
    <p:sldId id="329" r:id="rId21"/>
    <p:sldId id="330" r:id="rId22"/>
    <p:sldId id="299" r:id="rId23"/>
    <p:sldId id="300" r:id="rId24"/>
    <p:sldId id="318" r:id="rId25"/>
    <p:sldId id="301" r:id="rId26"/>
    <p:sldId id="302" r:id="rId27"/>
    <p:sldId id="303" r:id="rId28"/>
    <p:sldId id="306" r:id="rId29"/>
    <p:sldId id="319" r:id="rId30"/>
    <p:sldId id="320" r:id="rId31"/>
    <p:sldId id="321" r:id="rId32"/>
    <p:sldId id="322" r:id="rId33"/>
    <p:sldId id="323" r:id="rId34"/>
    <p:sldId id="324" r:id="rId35"/>
    <p:sldId id="307" r:id="rId36"/>
    <p:sldId id="325" r:id="rId37"/>
    <p:sldId id="311" r:id="rId38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74" autoAdjust="0"/>
    <p:restoredTop sz="86942" autoAdjust="0"/>
  </p:normalViewPr>
  <p:slideViewPr>
    <p:cSldViewPr>
      <p:cViewPr varScale="1">
        <p:scale>
          <a:sx n="63" d="100"/>
          <a:sy n="63" d="100"/>
        </p:scale>
        <p:origin x="-184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1" d="100"/>
          <a:sy n="121" d="100"/>
        </p:scale>
        <p:origin x="-1344" y="-10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BC2676-0FB0-294C-8C04-3DFE9D0208E7}" type="doc">
      <dgm:prSet loTypeId="urn:microsoft.com/office/officeart/2005/8/layout/vList6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98A6DD-630F-014D-8E00-C1B21B86916F}">
      <dgm:prSet phldrT="[Text]"/>
      <dgm:spPr>
        <a:ln>
          <a:solidFill>
            <a:schemeClr val="tx1"/>
          </a:solidFill>
        </a:ln>
        <a:effectLst/>
      </dgm:spPr>
      <dgm:t>
        <a:bodyPr/>
        <a:lstStyle/>
        <a:p>
          <a:r>
            <a:rPr lang="en-US" dirty="0" smtClean="0"/>
            <a:t>TLS connection</a:t>
          </a:r>
          <a:endParaRPr lang="en-US" dirty="0"/>
        </a:p>
      </dgm:t>
    </dgm:pt>
    <dgm:pt modelId="{0072A78F-2BE4-6D42-AD8F-4BBDB7B1EB93}" type="parTrans" cxnId="{548864FB-2F93-364C-9535-AC64A10F5FFD}">
      <dgm:prSet/>
      <dgm:spPr/>
      <dgm:t>
        <a:bodyPr/>
        <a:lstStyle/>
        <a:p>
          <a:endParaRPr lang="en-US"/>
        </a:p>
      </dgm:t>
    </dgm:pt>
    <dgm:pt modelId="{AB877524-363F-6A48-B6D4-6419267872E1}" type="sibTrans" cxnId="{548864FB-2F93-364C-9535-AC64A10F5FFD}">
      <dgm:prSet/>
      <dgm:spPr/>
      <dgm:t>
        <a:bodyPr/>
        <a:lstStyle/>
        <a:p>
          <a:endParaRPr lang="en-US"/>
        </a:p>
      </dgm:t>
    </dgm:pt>
    <dgm:pt modelId="{BE8BCDAB-E62C-C948-91CA-447D416E8826}">
      <dgm:prSet custT="1"/>
      <dgm:spPr>
        <a:solidFill>
          <a:schemeClr val="tx2"/>
        </a:solidFill>
        <a:ln>
          <a:solidFill>
            <a:schemeClr val="bg2"/>
          </a:solidFill>
        </a:ln>
      </dgm:spPr>
      <dgm:t>
        <a:bodyPr/>
        <a:lstStyle/>
        <a:p>
          <a:r>
            <a:rPr lang="en-US" sz="1500" b="1" i="0" dirty="0" smtClean="0">
              <a:solidFill>
                <a:schemeClr val="bg2"/>
              </a:solidFill>
            </a:rPr>
            <a:t>A transport that provides a suitable type of service</a:t>
          </a:r>
        </a:p>
      </dgm:t>
    </dgm:pt>
    <dgm:pt modelId="{5615E090-0DFF-9B43-9090-0115C71F3D5B}" type="parTrans" cxnId="{14C802A8-79FF-E24C-B2FF-7E3A7EBE338F}">
      <dgm:prSet/>
      <dgm:spPr/>
      <dgm:t>
        <a:bodyPr/>
        <a:lstStyle/>
        <a:p>
          <a:endParaRPr lang="en-US"/>
        </a:p>
      </dgm:t>
    </dgm:pt>
    <dgm:pt modelId="{09021715-CA6A-DA4D-BCB5-703F50E23A3D}" type="sibTrans" cxnId="{14C802A8-79FF-E24C-B2FF-7E3A7EBE338F}">
      <dgm:prSet/>
      <dgm:spPr/>
      <dgm:t>
        <a:bodyPr/>
        <a:lstStyle/>
        <a:p>
          <a:endParaRPr lang="en-US"/>
        </a:p>
      </dgm:t>
    </dgm:pt>
    <dgm:pt modelId="{65BCF3B9-44CA-AE47-95A0-78D621DCE5FD}">
      <dgm:prSet custT="1"/>
      <dgm:spPr>
        <a:solidFill>
          <a:schemeClr val="tx2"/>
        </a:solidFill>
        <a:ln>
          <a:solidFill>
            <a:schemeClr val="bg2"/>
          </a:solidFill>
        </a:ln>
      </dgm:spPr>
      <dgm:t>
        <a:bodyPr/>
        <a:lstStyle/>
        <a:p>
          <a:r>
            <a:rPr lang="en-US" sz="1500" b="1" i="0" dirty="0" smtClean="0">
              <a:solidFill>
                <a:schemeClr val="bg2"/>
              </a:solidFill>
            </a:rPr>
            <a:t>For TLS such connections are peer-to-peer relationships</a:t>
          </a:r>
        </a:p>
      </dgm:t>
    </dgm:pt>
    <dgm:pt modelId="{C52CC9CE-EE26-A443-8C20-255E1517660C}" type="parTrans" cxnId="{53DBBC70-849C-2444-9818-4E4E04E4BEEA}">
      <dgm:prSet/>
      <dgm:spPr/>
      <dgm:t>
        <a:bodyPr/>
        <a:lstStyle/>
        <a:p>
          <a:endParaRPr lang="en-US"/>
        </a:p>
      </dgm:t>
    </dgm:pt>
    <dgm:pt modelId="{E9981111-E3B6-9449-98EB-85BF7C23FA24}" type="sibTrans" cxnId="{53DBBC70-849C-2444-9818-4E4E04E4BEEA}">
      <dgm:prSet/>
      <dgm:spPr/>
      <dgm:t>
        <a:bodyPr/>
        <a:lstStyle/>
        <a:p>
          <a:endParaRPr lang="en-US"/>
        </a:p>
      </dgm:t>
    </dgm:pt>
    <dgm:pt modelId="{C92B3001-5656-494A-B089-D5D999D24E1E}">
      <dgm:prSet custT="1"/>
      <dgm:spPr>
        <a:solidFill>
          <a:schemeClr val="tx2"/>
        </a:solidFill>
        <a:ln>
          <a:solidFill>
            <a:schemeClr val="bg2"/>
          </a:solidFill>
        </a:ln>
      </dgm:spPr>
      <dgm:t>
        <a:bodyPr/>
        <a:lstStyle/>
        <a:p>
          <a:r>
            <a:rPr lang="en-US" sz="1500" b="1" i="0" dirty="0" smtClean="0">
              <a:solidFill>
                <a:schemeClr val="bg2"/>
              </a:solidFill>
            </a:rPr>
            <a:t>Connections are transient</a:t>
          </a:r>
        </a:p>
      </dgm:t>
    </dgm:pt>
    <dgm:pt modelId="{81E5082F-C44D-CA47-88EC-50946B3768B2}" type="parTrans" cxnId="{31BDCC2F-D477-B94A-9D22-E44F110A2A79}">
      <dgm:prSet/>
      <dgm:spPr/>
      <dgm:t>
        <a:bodyPr/>
        <a:lstStyle/>
        <a:p>
          <a:endParaRPr lang="en-US"/>
        </a:p>
      </dgm:t>
    </dgm:pt>
    <dgm:pt modelId="{3425899A-D01E-8F4E-8B7A-6D0ACBCD8DAF}" type="sibTrans" cxnId="{31BDCC2F-D477-B94A-9D22-E44F110A2A79}">
      <dgm:prSet/>
      <dgm:spPr/>
      <dgm:t>
        <a:bodyPr/>
        <a:lstStyle/>
        <a:p>
          <a:endParaRPr lang="en-US"/>
        </a:p>
      </dgm:t>
    </dgm:pt>
    <dgm:pt modelId="{048A5775-4D91-E34E-8CB9-E00BBB44C6C7}">
      <dgm:prSet custT="1"/>
      <dgm:spPr>
        <a:solidFill>
          <a:schemeClr val="tx2"/>
        </a:solidFill>
        <a:ln>
          <a:solidFill>
            <a:schemeClr val="bg2"/>
          </a:solidFill>
        </a:ln>
      </dgm:spPr>
      <dgm:t>
        <a:bodyPr/>
        <a:lstStyle/>
        <a:p>
          <a:r>
            <a:rPr lang="en-US" sz="1500" b="1" i="0" dirty="0" smtClean="0">
              <a:solidFill>
                <a:schemeClr val="bg2"/>
              </a:solidFill>
            </a:rPr>
            <a:t>Every connection is associated with one session</a:t>
          </a:r>
        </a:p>
      </dgm:t>
    </dgm:pt>
    <dgm:pt modelId="{74EBD28D-B07B-A147-8DB8-2B5E3A73A633}" type="parTrans" cxnId="{CD7C6C30-D388-5A4D-A81E-D105CC5CCCC3}">
      <dgm:prSet/>
      <dgm:spPr/>
      <dgm:t>
        <a:bodyPr/>
        <a:lstStyle/>
        <a:p>
          <a:endParaRPr lang="en-US"/>
        </a:p>
      </dgm:t>
    </dgm:pt>
    <dgm:pt modelId="{F3C84BBF-5435-D34B-B1C8-FF34A95B6192}" type="sibTrans" cxnId="{CD7C6C30-D388-5A4D-A81E-D105CC5CCCC3}">
      <dgm:prSet/>
      <dgm:spPr/>
      <dgm:t>
        <a:bodyPr/>
        <a:lstStyle/>
        <a:p>
          <a:endParaRPr lang="en-US"/>
        </a:p>
      </dgm:t>
    </dgm:pt>
    <dgm:pt modelId="{B8327287-75B2-F14F-BC79-AA033CC4EBA2}">
      <dgm:prSet/>
      <dgm:spPr>
        <a:ln>
          <a:solidFill>
            <a:schemeClr val="tx1"/>
          </a:solidFill>
        </a:ln>
        <a:effectLst/>
      </dgm:spPr>
      <dgm:t>
        <a:bodyPr/>
        <a:lstStyle/>
        <a:p>
          <a:r>
            <a:rPr lang="en-US" dirty="0" smtClean="0"/>
            <a:t>TLS session</a:t>
          </a:r>
        </a:p>
      </dgm:t>
    </dgm:pt>
    <dgm:pt modelId="{3B9BDBB5-F1B0-9E45-A2F9-2FF4D2862E23}" type="parTrans" cxnId="{4E55697F-DDFC-D04B-860D-32A2D4E9B1FF}">
      <dgm:prSet/>
      <dgm:spPr/>
      <dgm:t>
        <a:bodyPr/>
        <a:lstStyle/>
        <a:p>
          <a:endParaRPr lang="en-US"/>
        </a:p>
      </dgm:t>
    </dgm:pt>
    <dgm:pt modelId="{A0724437-C027-0842-B5B9-4B7EE68B8257}" type="sibTrans" cxnId="{4E55697F-DDFC-D04B-860D-32A2D4E9B1FF}">
      <dgm:prSet/>
      <dgm:spPr/>
      <dgm:t>
        <a:bodyPr/>
        <a:lstStyle/>
        <a:p>
          <a:endParaRPr lang="en-US"/>
        </a:p>
      </dgm:t>
    </dgm:pt>
    <dgm:pt modelId="{29CA58CF-3B93-AE47-8149-60A78F4B66C4}">
      <dgm:prSet custT="1"/>
      <dgm:spPr>
        <a:solidFill>
          <a:schemeClr val="tx2"/>
        </a:solidFill>
        <a:ln>
          <a:solidFill>
            <a:schemeClr val="bg2"/>
          </a:solidFill>
        </a:ln>
      </dgm:spPr>
      <dgm:t>
        <a:bodyPr/>
        <a:lstStyle/>
        <a:p>
          <a:r>
            <a:rPr lang="en-US" sz="1400" b="1" i="0" dirty="0" smtClean="0">
              <a:solidFill>
                <a:schemeClr val="bg2"/>
              </a:solidFill>
            </a:rPr>
            <a:t>An association between a client and a server</a:t>
          </a:r>
        </a:p>
      </dgm:t>
    </dgm:pt>
    <dgm:pt modelId="{746F341C-3D21-9C44-AC4B-6B6FD83A2693}" type="parTrans" cxnId="{75D35989-BB43-FF48-BA2D-35F659210721}">
      <dgm:prSet/>
      <dgm:spPr/>
      <dgm:t>
        <a:bodyPr/>
        <a:lstStyle/>
        <a:p>
          <a:endParaRPr lang="en-US"/>
        </a:p>
      </dgm:t>
    </dgm:pt>
    <dgm:pt modelId="{C622BF0A-F259-9249-9BA6-1FDEF0263B3D}" type="sibTrans" cxnId="{75D35989-BB43-FF48-BA2D-35F659210721}">
      <dgm:prSet/>
      <dgm:spPr/>
      <dgm:t>
        <a:bodyPr/>
        <a:lstStyle/>
        <a:p>
          <a:endParaRPr lang="en-US"/>
        </a:p>
      </dgm:t>
    </dgm:pt>
    <dgm:pt modelId="{C2526560-1230-AF42-AD4E-B1C042F5D97C}">
      <dgm:prSet custT="1"/>
      <dgm:spPr>
        <a:solidFill>
          <a:schemeClr val="tx2"/>
        </a:solidFill>
        <a:ln>
          <a:solidFill>
            <a:schemeClr val="bg2"/>
          </a:solidFill>
        </a:ln>
      </dgm:spPr>
      <dgm:t>
        <a:bodyPr/>
        <a:lstStyle/>
        <a:p>
          <a:r>
            <a:rPr lang="en-US" sz="1400" b="1" i="0" dirty="0" smtClean="0">
              <a:solidFill>
                <a:schemeClr val="bg2"/>
              </a:solidFill>
            </a:rPr>
            <a:t>Created by the Handshake Protocol</a:t>
          </a:r>
        </a:p>
      </dgm:t>
    </dgm:pt>
    <dgm:pt modelId="{E874FC3B-87A3-5D4E-8D6A-359761D82C2C}" type="parTrans" cxnId="{E0DE5D60-17E4-864D-BD73-F4FB762372FF}">
      <dgm:prSet/>
      <dgm:spPr/>
      <dgm:t>
        <a:bodyPr/>
        <a:lstStyle/>
        <a:p>
          <a:endParaRPr lang="en-US"/>
        </a:p>
      </dgm:t>
    </dgm:pt>
    <dgm:pt modelId="{50406536-D415-AB4B-9AC9-FBAFEFD98E26}" type="sibTrans" cxnId="{E0DE5D60-17E4-864D-BD73-F4FB762372FF}">
      <dgm:prSet/>
      <dgm:spPr/>
      <dgm:t>
        <a:bodyPr/>
        <a:lstStyle/>
        <a:p>
          <a:endParaRPr lang="en-US"/>
        </a:p>
      </dgm:t>
    </dgm:pt>
    <dgm:pt modelId="{1FD933E9-740D-654A-8A42-ED8C355261AB}">
      <dgm:prSet custT="1"/>
      <dgm:spPr>
        <a:solidFill>
          <a:schemeClr val="tx2"/>
        </a:solidFill>
        <a:ln>
          <a:solidFill>
            <a:schemeClr val="bg2"/>
          </a:solidFill>
        </a:ln>
      </dgm:spPr>
      <dgm:t>
        <a:bodyPr/>
        <a:lstStyle/>
        <a:p>
          <a:r>
            <a:rPr lang="en-US" sz="1400" b="1" i="0" dirty="0" smtClean="0">
              <a:solidFill>
                <a:schemeClr val="bg2"/>
              </a:solidFill>
            </a:rPr>
            <a:t>Define a set of cryptographic security parameters which can be shared among multiple connections</a:t>
          </a:r>
        </a:p>
      </dgm:t>
    </dgm:pt>
    <dgm:pt modelId="{BB8041F3-FAD7-EF4F-BC55-6528A835E9F4}" type="parTrans" cxnId="{AD20B951-EF6E-804F-930A-17D5EC2F0C06}">
      <dgm:prSet/>
      <dgm:spPr/>
      <dgm:t>
        <a:bodyPr/>
        <a:lstStyle/>
        <a:p>
          <a:endParaRPr lang="en-US"/>
        </a:p>
      </dgm:t>
    </dgm:pt>
    <dgm:pt modelId="{93D7D826-6B33-854D-AC3F-E055D4203E1F}" type="sibTrans" cxnId="{AD20B951-EF6E-804F-930A-17D5EC2F0C06}">
      <dgm:prSet/>
      <dgm:spPr/>
      <dgm:t>
        <a:bodyPr/>
        <a:lstStyle/>
        <a:p>
          <a:endParaRPr lang="en-US"/>
        </a:p>
      </dgm:t>
    </dgm:pt>
    <dgm:pt modelId="{731E2769-698E-A442-A1EA-24CC7294F2C3}">
      <dgm:prSet custT="1"/>
      <dgm:spPr>
        <a:solidFill>
          <a:schemeClr val="tx2"/>
        </a:solidFill>
        <a:ln>
          <a:solidFill>
            <a:schemeClr val="bg2"/>
          </a:solidFill>
        </a:ln>
      </dgm:spPr>
      <dgm:t>
        <a:bodyPr/>
        <a:lstStyle/>
        <a:p>
          <a:r>
            <a:rPr lang="en-US" sz="1400" b="1" i="0" dirty="0" smtClean="0">
              <a:solidFill>
                <a:schemeClr val="bg2"/>
              </a:solidFill>
            </a:rPr>
            <a:t>Are used to avoid the expensive negotiation of new security parameters for each connection</a:t>
          </a:r>
        </a:p>
      </dgm:t>
    </dgm:pt>
    <dgm:pt modelId="{F45CF145-00D3-1B45-BC17-F79B1A4E3E3E}" type="parTrans" cxnId="{BF9AADC5-FBE7-7943-8046-2A11D52EC968}">
      <dgm:prSet/>
      <dgm:spPr/>
      <dgm:t>
        <a:bodyPr/>
        <a:lstStyle/>
        <a:p>
          <a:endParaRPr lang="en-US"/>
        </a:p>
      </dgm:t>
    </dgm:pt>
    <dgm:pt modelId="{9DCC7750-8BE3-884A-A5E9-F04AC781466D}" type="sibTrans" cxnId="{BF9AADC5-FBE7-7943-8046-2A11D52EC968}">
      <dgm:prSet/>
      <dgm:spPr/>
      <dgm:t>
        <a:bodyPr/>
        <a:lstStyle/>
        <a:p>
          <a:endParaRPr lang="en-US"/>
        </a:p>
      </dgm:t>
    </dgm:pt>
    <dgm:pt modelId="{F1A8174E-6130-6944-B0C3-F6786A07B886}" type="pres">
      <dgm:prSet presAssocID="{0FBC2676-0FB0-294C-8C04-3DFE9D0208E7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26951FE-197D-CD4F-A25B-212D284D0307}" type="pres">
      <dgm:prSet presAssocID="{7C98A6DD-630F-014D-8E00-C1B21B86916F}" presName="linNode" presStyleCnt="0"/>
      <dgm:spPr/>
    </dgm:pt>
    <dgm:pt modelId="{08F34587-66FD-914A-A134-A9E7C3FE68E5}" type="pres">
      <dgm:prSet presAssocID="{7C98A6DD-630F-014D-8E00-C1B21B86916F}" presName="parentShp" presStyleLbl="node1" presStyleIdx="0" presStyleCnt="2" custScaleX="81820" custScaleY="75486" custLinFactNeighborX="1" custLinFactNeighborY="-3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EAE6FE-6C05-9C4C-A12E-631D03CB2CEC}" type="pres">
      <dgm:prSet presAssocID="{7C98A6DD-630F-014D-8E00-C1B21B86916F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4452EA-9C13-5742-8B6C-3C73B730ADD1}" type="pres">
      <dgm:prSet presAssocID="{AB877524-363F-6A48-B6D4-6419267872E1}" presName="spacing" presStyleCnt="0"/>
      <dgm:spPr/>
    </dgm:pt>
    <dgm:pt modelId="{5671100F-6931-0444-9E96-B1E2F35CB083}" type="pres">
      <dgm:prSet presAssocID="{B8327287-75B2-F14F-BC79-AA033CC4EBA2}" presName="linNode" presStyleCnt="0"/>
      <dgm:spPr/>
    </dgm:pt>
    <dgm:pt modelId="{84B68B68-9B5C-664E-8A04-08D6CD31A688}" type="pres">
      <dgm:prSet presAssocID="{B8327287-75B2-F14F-BC79-AA033CC4EBA2}" presName="parentShp" presStyleLbl="node1" presStyleIdx="1" presStyleCnt="2" custScaleX="90910" custScaleY="78832" custLinFactNeighborX="0" custLinFactNeighborY="-9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B34B9B-A8AE-644B-A060-E23965D28C28}" type="pres">
      <dgm:prSet presAssocID="{B8327287-75B2-F14F-BC79-AA033CC4EBA2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BDCC2F-D477-B94A-9D22-E44F110A2A79}" srcId="{7C98A6DD-630F-014D-8E00-C1B21B86916F}" destId="{C92B3001-5656-494A-B089-D5D999D24E1E}" srcOrd="2" destOrd="0" parTransId="{81E5082F-C44D-CA47-88EC-50946B3768B2}" sibTransId="{3425899A-D01E-8F4E-8B7A-6D0ACBCD8DAF}"/>
    <dgm:cxn modelId="{DB10C8C2-B1F8-094F-B4F9-BA56FC65FD20}" type="presOf" srcId="{29CA58CF-3B93-AE47-8149-60A78F4B66C4}" destId="{FFB34B9B-A8AE-644B-A060-E23965D28C28}" srcOrd="0" destOrd="0" presId="urn:microsoft.com/office/officeart/2005/8/layout/vList6"/>
    <dgm:cxn modelId="{548864FB-2F93-364C-9535-AC64A10F5FFD}" srcId="{0FBC2676-0FB0-294C-8C04-3DFE9D0208E7}" destId="{7C98A6DD-630F-014D-8E00-C1B21B86916F}" srcOrd="0" destOrd="0" parTransId="{0072A78F-2BE4-6D42-AD8F-4BBDB7B1EB93}" sibTransId="{AB877524-363F-6A48-B6D4-6419267872E1}"/>
    <dgm:cxn modelId="{53DBBC70-849C-2444-9818-4E4E04E4BEEA}" srcId="{7C98A6DD-630F-014D-8E00-C1B21B86916F}" destId="{65BCF3B9-44CA-AE47-95A0-78D621DCE5FD}" srcOrd="1" destOrd="0" parTransId="{C52CC9CE-EE26-A443-8C20-255E1517660C}" sibTransId="{E9981111-E3B6-9449-98EB-85BF7C23FA24}"/>
    <dgm:cxn modelId="{BF9AADC5-FBE7-7943-8046-2A11D52EC968}" srcId="{B8327287-75B2-F14F-BC79-AA033CC4EBA2}" destId="{731E2769-698E-A442-A1EA-24CC7294F2C3}" srcOrd="3" destOrd="0" parTransId="{F45CF145-00D3-1B45-BC17-F79B1A4E3E3E}" sibTransId="{9DCC7750-8BE3-884A-A5E9-F04AC781466D}"/>
    <dgm:cxn modelId="{14C802A8-79FF-E24C-B2FF-7E3A7EBE338F}" srcId="{7C98A6DD-630F-014D-8E00-C1B21B86916F}" destId="{BE8BCDAB-E62C-C948-91CA-447D416E8826}" srcOrd="0" destOrd="0" parTransId="{5615E090-0DFF-9B43-9090-0115C71F3D5B}" sibTransId="{09021715-CA6A-DA4D-BCB5-703F50E23A3D}"/>
    <dgm:cxn modelId="{6D3BEC83-5E25-F042-9E92-2C45EDEBF6E7}" type="presOf" srcId="{048A5775-4D91-E34E-8CB9-E00BBB44C6C7}" destId="{00EAE6FE-6C05-9C4C-A12E-631D03CB2CEC}" srcOrd="0" destOrd="3" presId="urn:microsoft.com/office/officeart/2005/8/layout/vList6"/>
    <dgm:cxn modelId="{2903A68C-858A-3745-883E-A04CF4727E1A}" type="presOf" srcId="{731E2769-698E-A442-A1EA-24CC7294F2C3}" destId="{FFB34B9B-A8AE-644B-A060-E23965D28C28}" srcOrd="0" destOrd="3" presId="urn:microsoft.com/office/officeart/2005/8/layout/vList6"/>
    <dgm:cxn modelId="{7F35912A-4509-C84A-A6EC-419ACD721C4C}" type="presOf" srcId="{65BCF3B9-44CA-AE47-95A0-78D621DCE5FD}" destId="{00EAE6FE-6C05-9C4C-A12E-631D03CB2CEC}" srcOrd="0" destOrd="1" presId="urn:microsoft.com/office/officeart/2005/8/layout/vList6"/>
    <dgm:cxn modelId="{C7B0E5B7-2D96-D947-9D8A-DB3E3F5C68E9}" type="presOf" srcId="{C2526560-1230-AF42-AD4E-B1C042F5D97C}" destId="{FFB34B9B-A8AE-644B-A060-E23965D28C28}" srcOrd="0" destOrd="1" presId="urn:microsoft.com/office/officeart/2005/8/layout/vList6"/>
    <dgm:cxn modelId="{75D35989-BB43-FF48-BA2D-35F659210721}" srcId="{B8327287-75B2-F14F-BC79-AA033CC4EBA2}" destId="{29CA58CF-3B93-AE47-8149-60A78F4B66C4}" srcOrd="0" destOrd="0" parTransId="{746F341C-3D21-9C44-AC4B-6B6FD83A2693}" sibTransId="{C622BF0A-F259-9249-9BA6-1FDEF0263B3D}"/>
    <dgm:cxn modelId="{EF4A58FB-A41D-6D4E-A4D6-2771C935DAA6}" type="presOf" srcId="{7C98A6DD-630F-014D-8E00-C1B21B86916F}" destId="{08F34587-66FD-914A-A134-A9E7C3FE68E5}" srcOrd="0" destOrd="0" presId="urn:microsoft.com/office/officeart/2005/8/layout/vList6"/>
    <dgm:cxn modelId="{43513199-D106-2147-BDE3-B3390EEBD282}" type="presOf" srcId="{0FBC2676-0FB0-294C-8C04-3DFE9D0208E7}" destId="{F1A8174E-6130-6944-B0C3-F6786A07B886}" srcOrd="0" destOrd="0" presId="urn:microsoft.com/office/officeart/2005/8/layout/vList6"/>
    <dgm:cxn modelId="{4E55697F-DDFC-D04B-860D-32A2D4E9B1FF}" srcId="{0FBC2676-0FB0-294C-8C04-3DFE9D0208E7}" destId="{B8327287-75B2-F14F-BC79-AA033CC4EBA2}" srcOrd="1" destOrd="0" parTransId="{3B9BDBB5-F1B0-9E45-A2F9-2FF4D2862E23}" sibTransId="{A0724437-C027-0842-B5B9-4B7EE68B8257}"/>
    <dgm:cxn modelId="{7CC75E27-14B9-624A-B3AC-E239A493F3B7}" type="presOf" srcId="{BE8BCDAB-E62C-C948-91CA-447D416E8826}" destId="{00EAE6FE-6C05-9C4C-A12E-631D03CB2CEC}" srcOrd="0" destOrd="0" presId="urn:microsoft.com/office/officeart/2005/8/layout/vList6"/>
    <dgm:cxn modelId="{5D6DCED8-2F3E-E640-A1E4-B49595DFB357}" type="presOf" srcId="{B8327287-75B2-F14F-BC79-AA033CC4EBA2}" destId="{84B68B68-9B5C-664E-8A04-08D6CD31A688}" srcOrd="0" destOrd="0" presId="urn:microsoft.com/office/officeart/2005/8/layout/vList6"/>
    <dgm:cxn modelId="{AD20B951-EF6E-804F-930A-17D5EC2F0C06}" srcId="{B8327287-75B2-F14F-BC79-AA033CC4EBA2}" destId="{1FD933E9-740D-654A-8A42-ED8C355261AB}" srcOrd="2" destOrd="0" parTransId="{BB8041F3-FAD7-EF4F-BC55-6528A835E9F4}" sibTransId="{93D7D826-6B33-854D-AC3F-E055D4203E1F}"/>
    <dgm:cxn modelId="{F687CFA3-80F9-C147-8104-DCE69DA585B3}" type="presOf" srcId="{C92B3001-5656-494A-B089-D5D999D24E1E}" destId="{00EAE6FE-6C05-9C4C-A12E-631D03CB2CEC}" srcOrd="0" destOrd="2" presId="urn:microsoft.com/office/officeart/2005/8/layout/vList6"/>
    <dgm:cxn modelId="{EA2E6596-B318-714F-9E63-84E751E814C2}" type="presOf" srcId="{1FD933E9-740D-654A-8A42-ED8C355261AB}" destId="{FFB34B9B-A8AE-644B-A060-E23965D28C28}" srcOrd="0" destOrd="2" presId="urn:microsoft.com/office/officeart/2005/8/layout/vList6"/>
    <dgm:cxn modelId="{E0DE5D60-17E4-864D-BD73-F4FB762372FF}" srcId="{B8327287-75B2-F14F-BC79-AA033CC4EBA2}" destId="{C2526560-1230-AF42-AD4E-B1C042F5D97C}" srcOrd="1" destOrd="0" parTransId="{E874FC3B-87A3-5D4E-8D6A-359761D82C2C}" sibTransId="{50406536-D415-AB4B-9AC9-FBAFEFD98E26}"/>
    <dgm:cxn modelId="{CD7C6C30-D388-5A4D-A81E-D105CC5CCCC3}" srcId="{7C98A6DD-630F-014D-8E00-C1B21B86916F}" destId="{048A5775-4D91-E34E-8CB9-E00BBB44C6C7}" srcOrd="3" destOrd="0" parTransId="{74EBD28D-B07B-A147-8DB8-2B5E3A73A633}" sibTransId="{F3C84BBF-5435-D34B-B1C8-FF34A95B6192}"/>
    <dgm:cxn modelId="{B50483F3-D406-FC42-89BF-D7D08D0B2A33}" type="presParOf" srcId="{F1A8174E-6130-6944-B0C3-F6786A07B886}" destId="{626951FE-197D-CD4F-A25B-212D284D0307}" srcOrd="0" destOrd="0" presId="urn:microsoft.com/office/officeart/2005/8/layout/vList6"/>
    <dgm:cxn modelId="{29B16F3C-ACE7-F040-836E-BB633AD8DD4C}" type="presParOf" srcId="{626951FE-197D-CD4F-A25B-212D284D0307}" destId="{08F34587-66FD-914A-A134-A9E7C3FE68E5}" srcOrd="0" destOrd="0" presId="urn:microsoft.com/office/officeart/2005/8/layout/vList6"/>
    <dgm:cxn modelId="{C67443F1-901C-194D-AA75-12C58A1B31C0}" type="presParOf" srcId="{626951FE-197D-CD4F-A25B-212D284D0307}" destId="{00EAE6FE-6C05-9C4C-A12E-631D03CB2CEC}" srcOrd="1" destOrd="0" presId="urn:microsoft.com/office/officeart/2005/8/layout/vList6"/>
    <dgm:cxn modelId="{BACE2E46-AE12-0D42-8A7F-E78EDDD87D2A}" type="presParOf" srcId="{F1A8174E-6130-6944-B0C3-F6786A07B886}" destId="{FF4452EA-9C13-5742-8B6C-3C73B730ADD1}" srcOrd="1" destOrd="0" presId="urn:microsoft.com/office/officeart/2005/8/layout/vList6"/>
    <dgm:cxn modelId="{6A40F0ED-0992-3241-90F2-24A4CC7D1B96}" type="presParOf" srcId="{F1A8174E-6130-6944-B0C3-F6786A07B886}" destId="{5671100F-6931-0444-9E96-B1E2F35CB083}" srcOrd="2" destOrd="0" presId="urn:microsoft.com/office/officeart/2005/8/layout/vList6"/>
    <dgm:cxn modelId="{F0BBE83B-6EC9-4E48-9982-71859451E4AB}" type="presParOf" srcId="{5671100F-6931-0444-9E96-B1E2F35CB083}" destId="{84B68B68-9B5C-664E-8A04-08D6CD31A688}" srcOrd="0" destOrd="0" presId="urn:microsoft.com/office/officeart/2005/8/layout/vList6"/>
    <dgm:cxn modelId="{0504EC94-0AE1-4442-A3C9-DEFC3C67B3B7}" type="presParOf" srcId="{5671100F-6931-0444-9E96-B1E2F35CB083}" destId="{FFB34B9B-A8AE-644B-A060-E23965D28C28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4A61B90-0B60-134C-88B5-19BEFDB8D06C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EC3AD0-2BF2-8946-9C17-56B5111780DE}">
      <dgm:prSet custT="1"/>
      <dgm:spPr/>
      <dgm:t>
        <a:bodyPr/>
        <a:lstStyle/>
        <a:p>
          <a:r>
            <a:rPr lang="en-US" sz="1500" dirty="0" smtClean="0"/>
            <a:t>The remote execution of a program</a:t>
          </a:r>
        </a:p>
      </dgm:t>
    </dgm:pt>
    <dgm:pt modelId="{04A298C7-CC2B-8B4A-8E18-4BCD92E13D05}" type="parTrans" cxnId="{690FD3BA-331C-4B4C-8C0F-E31FC579ACB9}">
      <dgm:prSet/>
      <dgm:spPr/>
      <dgm:t>
        <a:bodyPr/>
        <a:lstStyle/>
        <a:p>
          <a:endParaRPr lang="en-US"/>
        </a:p>
      </dgm:t>
    </dgm:pt>
    <dgm:pt modelId="{723A8397-8E79-4648-A365-E54587F41914}" type="sibTrans" cxnId="{690FD3BA-331C-4B4C-8C0F-E31FC579ACB9}">
      <dgm:prSet/>
      <dgm:spPr/>
      <dgm:t>
        <a:bodyPr/>
        <a:lstStyle/>
        <a:p>
          <a:endParaRPr lang="en-US"/>
        </a:p>
      </dgm:t>
    </dgm:pt>
    <dgm:pt modelId="{478CDF13-A0DA-C741-8F12-4CD7887D0CE8}">
      <dgm:prSet custT="1"/>
      <dgm:spPr/>
      <dgm:t>
        <a:bodyPr/>
        <a:lstStyle/>
        <a:p>
          <a:r>
            <a:rPr lang="en-US" sz="1500" dirty="0" smtClean="0"/>
            <a:t>The program may be a shell, an application such as file transfer or e-mail, a system command, or some built-in subsystem</a:t>
          </a:r>
        </a:p>
      </dgm:t>
    </dgm:pt>
    <dgm:pt modelId="{8F76E9DF-797C-7B4B-B680-7718977C4893}" type="parTrans" cxnId="{9529BE95-AB1E-2449-88F1-7E24A91126C7}">
      <dgm:prSet/>
      <dgm:spPr/>
      <dgm:t>
        <a:bodyPr/>
        <a:lstStyle/>
        <a:p>
          <a:endParaRPr lang="en-US"/>
        </a:p>
      </dgm:t>
    </dgm:pt>
    <dgm:pt modelId="{0917A970-7B47-504E-8E4F-85C0A63A5FFB}" type="sibTrans" cxnId="{9529BE95-AB1E-2449-88F1-7E24A91126C7}">
      <dgm:prSet/>
      <dgm:spPr/>
      <dgm:t>
        <a:bodyPr/>
        <a:lstStyle/>
        <a:p>
          <a:endParaRPr lang="en-US"/>
        </a:p>
      </dgm:t>
    </dgm:pt>
    <dgm:pt modelId="{AF8E1F3F-7E6E-B14D-8ABF-25845E1FD183}">
      <dgm:prSet custT="1"/>
      <dgm:spPr/>
      <dgm:t>
        <a:bodyPr/>
        <a:lstStyle/>
        <a:p>
          <a:r>
            <a:rPr lang="en-US" sz="1500" dirty="0" smtClean="0"/>
            <a:t>Once a session channel is opened, subsequent requests are used to start the remote program</a:t>
          </a:r>
        </a:p>
      </dgm:t>
    </dgm:pt>
    <dgm:pt modelId="{E2815C98-FB0B-2A4E-B88E-DF7CD4315CB5}" type="parTrans" cxnId="{F8762D51-CFF1-D146-832B-772C068D83A7}">
      <dgm:prSet/>
      <dgm:spPr/>
      <dgm:t>
        <a:bodyPr/>
        <a:lstStyle/>
        <a:p>
          <a:endParaRPr lang="en-US"/>
        </a:p>
      </dgm:t>
    </dgm:pt>
    <dgm:pt modelId="{1E38BDAA-52DD-C448-B2DA-8E0447EF762D}" type="sibTrans" cxnId="{F8762D51-CFF1-D146-832B-772C068D83A7}">
      <dgm:prSet/>
      <dgm:spPr/>
      <dgm:t>
        <a:bodyPr/>
        <a:lstStyle/>
        <a:p>
          <a:endParaRPr lang="en-US"/>
        </a:p>
      </dgm:t>
    </dgm:pt>
    <dgm:pt modelId="{DF3DBA20-5434-CE40-B755-4C55F395FC10}">
      <dgm:prSet custT="1"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en-US" sz="2000" dirty="0" smtClean="0"/>
            <a:t>X11</a:t>
          </a:r>
        </a:p>
      </dgm:t>
    </dgm:pt>
    <dgm:pt modelId="{F39226D5-11E9-1043-89F5-D49D95018949}" type="parTrans" cxnId="{362B241E-E27B-7740-916A-2F22BBE3E1BB}">
      <dgm:prSet/>
      <dgm:spPr/>
      <dgm:t>
        <a:bodyPr/>
        <a:lstStyle/>
        <a:p>
          <a:endParaRPr lang="en-US"/>
        </a:p>
      </dgm:t>
    </dgm:pt>
    <dgm:pt modelId="{A9305C7B-056F-7847-BF6C-E92A2B72F698}" type="sibTrans" cxnId="{362B241E-E27B-7740-916A-2F22BBE3E1BB}">
      <dgm:prSet/>
      <dgm:spPr/>
      <dgm:t>
        <a:bodyPr/>
        <a:lstStyle/>
        <a:p>
          <a:endParaRPr lang="en-US"/>
        </a:p>
      </dgm:t>
    </dgm:pt>
    <dgm:pt modelId="{D08EE2DC-9939-DE49-A97D-C60E114BCFE8}">
      <dgm:prSet custT="1"/>
      <dgm:spPr/>
      <dgm:t>
        <a:bodyPr/>
        <a:lstStyle/>
        <a:p>
          <a:r>
            <a:rPr lang="en-US" sz="1500" dirty="0" smtClean="0"/>
            <a:t>X allows applications to run on a network server but to be displayed on a desktop machine</a:t>
          </a:r>
        </a:p>
      </dgm:t>
    </dgm:pt>
    <dgm:pt modelId="{5BA12D17-9BE1-7746-8587-C6B2C5D3F1FC}" type="parTrans" cxnId="{B8C1502B-17DB-0640-9307-FBE2F46C7429}">
      <dgm:prSet/>
      <dgm:spPr/>
      <dgm:t>
        <a:bodyPr/>
        <a:lstStyle/>
        <a:p>
          <a:endParaRPr lang="en-US"/>
        </a:p>
      </dgm:t>
    </dgm:pt>
    <dgm:pt modelId="{4DA89964-3E99-D14F-BFCF-D05157908E0C}" type="sibTrans" cxnId="{B8C1502B-17DB-0640-9307-FBE2F46C7429}">
      <dgm:prSet/>
      <dgm:spPr/>
      <dgm:t>
        <a:bodyPr/>
        <a:lstStyle/>
        <a:p>
          <a:endParaRPr lang="en-US"/>
        </a:p>
      </dgm:t>
    </dgm:pt>
    <dgm:pt modelId="{ABAA92C3-B29A-9C4C-ACFE-407489FC0101}">
      <dgm:prSet custT="1"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en-US" sz="2000" dirty="0" smtClean="0"/>
            <a:t>Forwarded-tcpip</a:t>
          </a:r>
        </a:p>
      </dgm:t>
    </dgm:pt>
    <dgm:pt modelId="{3446B172-7747-E749-9C7A-B7E4922B779A}" type="parTrans" cxnId="{256C6760-F2B6-2C47-921E-C211AD22ACE9}">
      <dgm:prSet/>
      <dgm:spPr/>
      <dgm:t>
        <a:bodyPr/>
        <a:lstStyle/>
        <a:p>
          <a:endParaRPr lang="en-US"/>
        </a:p>
      </dgm:t>
    </dgm:pt>
    <dgm:pt modelId="{8F0C7B18-6A2B-1A4F-93B9-AAF978702EFB}" type="sibTrans" cxnId="{256C6760-F2B6-2C47-921E-C211AD22ACE9}">
      <dgm:prSet/>
      <dgm:spPr/>
      <dgm:t>
        <a:bodyPr/>
        <a:lstStyle/>
        <a:p>
          <a:endParaRPr lang="en-US"/>
        </a:p>
      </dgm:t>
    </dgm:pt>
    <dgm:pt modelId="{281F673B-11DA-CF41-878C-CEB09F67B668}">
      <dgm:prSet custT="1"/>
      <dgm:spPr/>
      <dgm:t>
        <a:bodyPr/>
        <a:lstStyle/>
        <a:p>
          <a:r>
            <a:rPr lang="en-US" sz="1500" dirty="0" smtClean="0"/>
            <a:t>Remote port forwarding</a:t>
          </a:r>
        </a:p>
      </dgm:t>
    </dgm:pt>
    <dgm:pt modelId="{78F2CAD4-4532-A94C-9035-5B9C33215BBD}" type="parTrans" cxnId="{FD0F7A0F-5672-9E49-AFB1-3546D29490C7}">
      <dgm:prSet/>
      <dgm:spPr/>
      <dgm:t>
        <a:bodyPr/>
        <a:lstStyle/>
        <a:p>
          <a:endParaRPr lang="en-US"/>
        </a:p>
      </dgm:t>
    </dgm:pt>
    <dgm:pt modelId="{BC29F76D-2B58-5B4C-B3F5-0EB5DECAAC1F}" type="sibTrans" cxnId="{FD0F7A0F-5672-9E49-AFB1-3546D29490C7}">
      <dgm:prSet/>
      <dgm:spPr/>
      <dgm:t>
        <a:bodyPr/>
        <a:lstStyle/>
        <a:p>
          <a:endParaRPr lang="en-US"/>
        </a:p>
      </dgm:t>
    </dgm:pt>
    <dgm:pt modelId="{BDD32F27-DA80-1A4C-92F9-303799B84823}">
      <dgm:prSet custT="1"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en-US" sz="2000" dirty="0" smtClean="0"/>
            <a:t>Direct-tcpip</a:t>
          </a:r>
        </a:p>
      </dgm:t>
    </dgm:pt>
    <dgm:pt modelId="{5518733A-CA46-6347-AAB8-F3DF190F402A}" type="parTrans" cxnId="{EC6F3A0D-B6BF-B04D-B162-3C8A37442BE8}">
      <dgm:prSet/>
      <dgm:spPr/>
      <dgm:t>
        <a:bodyPr/>
        <a:lstStyle/>
        <a:p>
          <a:endParaRPr lang="en-US"/>
        </a:p>
      </dgm:t>
    </dgm:pt>
    <dgm:pt modelId="{D6EE406D-5AC9-944B-9A3B-B35449E38276}" type="sibTrans" cxnId="{EC6F3A0D-B6BF-B04D-B162-3C8A37442BE8}">
      <dgm:prSet/>
      <dgm:spPr/>
      <dgm:t>
        <a:bodyPr/>
        <a:lstStyle/>
        <a:p>
          <a:endParaRPr lang="en-US"/>
        </a:p>
      </dgm:t>
    </dgm:pt>
    <dgm:pt modelId="{C35C0FE2-BA79-724A-8E28-F08803A4ABD7}">
      <dgm:prSet custT="1"/>
      <dgm:spPr/>
      <dgm:t>
        <a:bodyPr/>
        <a:lstStyle/>
        <a:p>
          <a:r>
            <a:rPr lang="en-US" sz="1500" dirty="0" smtClean="0"/>
            <a:t>Local port forwarding</a:t>
          </a:r>
          <a:endParaRPr lang="en-US" sz="1500" dirty="0"/>
        </a:p>
      </dgm:t>
    </dgm:pt>
    <dgm:pt modelId="{66CB0E7F-EE6C-9442-9E13-F66C43303FA8}" type="parTrans" cxnId="{AC92575B-4F72-3949-888A-FA239EE82D38}">
      <dgm:prSet/>
      <dgm:spPr/>
      <dgm:t>
        <a:bodyPr/>
        <a:lstStyle/>
        <a:p>
          <a:endParaRPr lang="en-US"/>
        </a:p>
      </dgm:t>
    </dgm:pt>
    <dgm:pt modelId="{5F7FC862-350C-EE4C-9C12-B3BF21B4264C}" type="sibTrans" cxnId="{AC92575B-4F72-3949-888A-FA239EE82D38}">
      <dgm:prSet/>
      <dgm:spPr/>
      <dgm:t>
        <a:bodyPr/>
        <a:lstStyle/>
        <a:p>
          <a:endParaRPr lang="en-US"/>
        </a:p>
      </dgm:t>
    </dgm:pt>
    <dgm:pt modelId="{1D1DE8B2-A18D-CA4B-9253-3E0DD1612FEB}">
      <dgm:prSet phldrT="[Text]" custT="1"/>
      <dgm:spPr>
        <a:solidFill>
          <a:schemeClr val="tx2">
            <a:lumMod val="10000"/>
          </a:schemeClr>
        </a:solidFill>
      </dgm:spPr>
      <dgm:t>
        <a:bodyPr/>
        <a:lstStyle/>
        <a:p>
          <a:r>
            <a:rPr lang="en-US" sz="2000" dirty="0" smtClean="0"/>
            <a:t>Session</a:t>
          </a:r>
          <a:endParaRPr lang="en-US" sz="2000" dirty="0"/>
        </a:p>
      </dgm:t>
    </dgm:pt>
    <dgm:pt modelId="{61478217-3828-894C-BEE5-473E736C9208}" type="parTrans" cxnId="{DCF4A2F9-08B9-944A-B3A0-9394BBCDC694}">
      <dgm:prSet/>
      <dgm:spPr/>
      <dgm:t>
        <a:bodyPr/>
        <a:lstStyle/>
        <a:p>
          <a:endParaRPr lang="en-US"/>
        </a:p>
      </dgm:t>
    </dgm:pt>
    <dgm:pt modelId="{F2C94D35-4A5D-8744-A58E-B877142A512A}" type="sibTrans" cxnId="{DCF4A2F9-08B9-944A-B3A0-9394BBCDC694}">
      <dgm:prSet/>
      <dgm:spPr/>
      <dgm:t>
        <a:bodyPr/>
        <a:lstStyle/>
        <a:p>
          <a:endParaRPr lang="en-US"/>
        </a:p>
      </dgm:t>
    </dgm:pt>
    <dgm:pt modelId="{1D1DC175-156A-924D-A109-53FCAAFDB97E}">
      <dgm:prSet custT="1"/>
      <dgm:spPr/>
      <dgm:t>
        <a:bodyPr/>
        <a:lstStyle/>
        <a:p>
          <a:r>
            <a:rPr lang="en-US" sz="1500" dirty="0" smtClean="0"/>
            <a:t>Refers to the X Window System, a computer software system and network protocol that provides a graphical user interface (GUI) for networked computers</a:t>
          </a:r>
        </a:p>
      </dgm:t>
    </dgm:pt>
    <dgm:pt modelId="{B96C3BBC-DDF7-CB43-B510-45BE8C899658}" type="parTrans" cxnId="{EF616390-8853-BF4C-9418-88A75C0AB110}">
      <dgm:prSet/>
      <dgm:spPr/>
      <dgm:t>
        <a:bodyPr/>
        <a:lstStyle/>
        <a:p>
          <a:endParaRPr lang="en-US"/>
        </a:p>
      </dgm:t>
    </dgm:pt>
    <dgm:pt modelId="{30250446-C89B-2144-9994-9F12CA0F554E}" type="sibTrans" cxnId="{EF616390-8853-BF4C-9418-88A75C0AB110}">
      <dgm:prSet/>
      <dgm:spPr/>
      <dgm:t>
        <a:bodyPr/>
        <a:lstStyle/>
        <a:p>
          <a:endParaRPr lang="en-US"/>
        </a:p>
      </dgm:t>
    </dgm:pt>
    <dgm:pt modelId="{0E239BCA-0BF2-A34B-869D-243001118BC0}" type="pres">
      <dgm:prSet presAssocID="{54A61B90-0B60-134C-88B5-19BEFDB8D06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B012E6-36D6-6E41-B7AF-0AC273FB1682}" type="pres">
      <dgm:prSet presAssocID="{1D1DE8B2-A18D-CA4B-9253-3E0DD1612FEB}" presName="parentLin" presStyleCnt="0"/>
      <dgm:spPr/>
    </dgm:pt>
    <dgm:pt modelId="{71E02697-5FB8-8943-9445-E758B783B071}" type="pres">
      <dgm:prSet presAssocID="{1D1DE8B2-A18D-CA4B-9253-3E0DD1612FEB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1DA7454D-FB15-6140-8D23-6F5B2658B7F4}" type="pres">
      <dgm:prSet presAssocID="{1D1DE8B2-A18D-CA4B-9253-3E0DD1612FEB}" presName="parentText" presStyleLbl="node1" presStyleIdx="0" presStyleCnt="4" custScaleX="3859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59E775-E845-8F4A-9301-2ED4BC010166}" type="pres">
      <dgm:prSet presAssocID="{1D1DE8B2-A18D-CA4B-9253-3E0DD1612FEB}" presName="negativeSpace" presStyleCnt="0"/>
      <dgm:spPr/>
    </dgm:pt>
    <dgm:pt modelId="{C2D14126-71F9-D548-8283-A86153BF8ED6}" type="pres">
      <dgm:prSet presAssocID="{1D1DE8B2-A18D-CA4B-9253-3E0DD1612FEB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152B64-4A5A-8F44-975C-9E4F712800A0}" type="pres">
      <dgm:prSet presAssocID="{F2C94D35-4A5D-8744-A58E-B877142A512A}" presName="spaceBetweenRectangles" presStyleCnt="0"/>
      <dgm:spPr/>
    </dgm:pt>
    <dgm:pt modelId="{EEB486B2-FDB7-D543-94BA-774D643D138F}" type="pres">
      <dgm:prSet presAssocID="{DF3DBA20-5434-CE40-B755-4C55F395FC10}" presName="parentLin" presStyleCnt="0"/>
      <dgm:spPr/>
    </dgm:pt>
    <dgm:pt modelId="{154AE793-69BC-9141-8580-52F97D70AF70}" type="pres">
      <dgm:prSet presAssocID="{DF3DBA20-5434-CE40-B755-4C55F395FC10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094C98E2-5987-B142-8AC5-A1F1B92E444E}" type="pres">
      <dgm:prSet presAssocID="{DF3DBA20-5434-CE40-B755-4C55F395FC10}" presName="parentText" presStyleLbl="node1" presStyleIdx="1" presStyleCnt="4" custScaleX="3233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0A687-BD54-9C4B-B59F-09310464D376}" type="pres">
      <dgm:prSet presAssocID="{DF3DBA20-5434-CE40-B755-4C55F395FC10}" presName="negativeSpace" presStyleCnt="0"/>
      <dgm:spPr/>
    </dgm:pt>
    <dgm:pt modelId="{7B2CC914-732D-2F44-A8A4-0C509EBF996F}" type="pres">
      <dgm:prSet presAssocID="{DF3DBA20-5434-CE40-B755-4C55F395FC10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F773E0-484C-7D4C-858B-2B55CFF87555}" type="pres">
      <dgm:prSet presAssocID="{A9305C7B-056F-7847-BF6C-E92A2B72F698}" presName="spaceBetweenRectangles" presStyleCnt="0"/>
      <dgm:spPr/>
    </dgm:pt>
    <dgm:pt modelId="{EB71180D-3F95-6045-8F75-8FC97205721E}" type="pres">
      <dgm:prSet presAssocID="{ABAA92C3-B29A-9C4C-ACFE-407489FC0101}" presName="parentLin" presStyleCnt="0"/>
      <dgm:spPr/>
    </dgm:pt>
    <dgm:pt modelId="{29924D9B-5B6A-1646-9B77-0F50E718178F}" type="pres">
      <dgm:prSet presAssocID="{ABAA92C3-B29A-9C4C-ACFE-407489FC0101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15748A55-C74F-0F40-B61B-FA184F21642F}" type="pres">
      <dgm:prSet presAssocID="{ABAA92C3-B29A-9C4C-ACFE-407489FC0101}" presName="parentText" presStyleLbl="node1" presStyleIdx="2" presStyleCnt="4" custScaleX="4486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D540D7-2038-AC4A-A1B6-CFBBA1D233BD}" type="pres">
      <dgm:prSet presAssocID="{ABAA92C3-B29A-9C4C-ACFE-407489FC0101}" presName="negativeSpace" presStyleCnt="0"/>
      <dgm:spPr/>
    </dgm:pt>
    <dgm:pt modelId="{A4B3F52F-D8A5-1D49-9AF0-4EAC743BEC4A}" type="pres">
      <dgm:prSet presAssocID="{ABAA92C3-B29A-9C4C-ACFE-407489FC0101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FAD829-AE97-3844-A2D6-8A307731CD4E}" type="pres">
      <dgm:prSet presAssocID="{8F0C7B18-6A2B-1A4F-93B9-AAF978702EFB}" presName="spaceBetweenRectangles" presStyleCnt="0"/>
      <dgm:spPr/>
    </dgm:pt>
    <dgm:pt modelId="{1D1CE270-1261-E94B-AE1B-E2B7D0723142}" type="pres">
      <dgm:prSet presAssocID="{BDD32F27-DA80-1A4C-92F9-303799B84823}" presName="parentLin" presStyleCnt="0"/>
      <dgm:spPr/>
    </dgm:pt>
    <dgm:pt modelId="{3B8DB51D-1A7A-E748-83A4-566771FBA925}" type="pres">
      <dgm:prSet presAssocID="{BDD32F27-DA80-1A4C-92F9-303799B84823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9C78EE69-B943-B04D-855A-5D3B4103AF29}" type="pres">
      <dgm:prSet presAssocID="{BDD32F27-DA80-1A4C-92F9-303799B84823}" presName="parentText" presStyleLbl="node1" presStyleIdx="3" presStyleCnt="4" custScaleX="4486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CFEE4D-A8E8-6941-8E29-5382D88D39BC}" type="pres">
      <dgm:prSet presAssocID="{BDD32F27-DA80-1A4C-92F9-303799B84823}" presName="negativeSpace" presStyleCnt="0"/>
      <dgm:spPr/>
    </dgm:pt>
    <dgm:pt modelId="{B4413AC2-262A-3441-A5BF-4F661BD54558}" type="pres">
      <dgm:prSet presAssocID="{BDD32F27-DA80-1A4C-92F9-303799B84823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931EAB-2585-EC4F-B9C3-38D794CE68C5}" type="presOf" srcId="{1D1DE8B2-A18D-CA4B-9253-3E0DD1612FEB}" destId="{1DA7454D-FB15-6140-8D23-6F5B2658B7F4}" srcOrd="1" destOrd="0" presId="urn:microsoft.com/office/officeart/2005/8/layout/list1"/>
    <dgm:cxn modelId="{A93E5F48-F788-D042-9219-161AF5C959A4}" type="presOf" srcId="{478CDF13-A0DA-C741-8F12-4CD7887D0CE8}" destId="{C2D14126-71F9-D548-8283-A86153BF8ED6}" srcOrd="0" destOrd="1" presId="urn:microsoft.com/office/officeart/2005/8/layout/list1"/>
    <dgm:cxn modelId="{69A46DAD-F814-FD4A-B087-E1F696EF2C0E}" type="presOf" srcId="{C8EC3AD0-2BF2-8946-9C17-56B5111780DE}" destId="{C2D14126-71F9-D548-8283-A86153BF8ED6}" srcOrd="0" destOrd="0" presId="urn:microsoft.com/office/officeart/2005/8/layout/list1"/>
    <dgm:cxn modelId="{387D51B0-8BFE-8243-A5D8-7CB75058DCE5}" type="presOf" srcId="{ABAA92C3-B29A-9C4C-ACFE-407489FC0101}" destId="{15748A55-C74F-0F40-B61B-FA184F21642F}" srcOrd="1" destOrd="0" presId="urn:microsoft.com/office/officeart/2005/8/layout/list1"/>
    <dgm:cxn modelId="{31F56659-0FDE-864C-80B5-EA5C508DD8DA}" type="presOf" srcId="{DF3DBA20-5434-CE40-B755-4C55F395FC10}" destId="{094C98E2-5987-B142-8AC5-A1F1B92E444E}" srcOrd="1" destOrd="0" presId="urn:microsoft.com/office/officeart/2005/8/layout/list1"/>
    <dgm:cxn modelId="{80CDFD64-B0E8-6341-8BF5-C349288EEB3D}" type="presOf" srcId="{ABAA92C3-B29A-9C4C-ACFE-407489FC0101}" destId="{29924D9B-5B6A-1646-9B77-0F50E718178F}" srcOrd="0" destOrd="0" presId="urn:microsoft.com/office/officeart/2005/8/layout/list1"/>
    <dgm:cxn modelId="{990ED4DB-5F59-E14C-8644-0E041D61678D}" type="presOf" srcId="{DF3DBA20-5434-CE40-B755-4C55F395FC10}" destId="{154AE793-69BC-9141-8580-52F97D70AF70}" srcOrd="0" destOrd="0" presId="urn:microsoft.com/office/officeart/2005/8/layout/list1"/>
    <dgm:cxn modelId="{362B241E-E27B-7740-916A-2F22BBE3E1BB}" srcId="{54A61B90-0B60-134C-88B5-19BEFDB8D06C}" destId="{DF3DBA20-5434-CE40-B755-4C55F395FC10}" srcOrd="1" destOrd="0" parTransId="{F39226D5-11E9-1043-89F5-D49D95018949}" sibTransId="{A9305C7B-056F-7847-BF6C-E92A2B72F698}"/>
    <dgm:cxn modelId="{9529BE95-AB1E-2449-88F1-7E24A91126C7}" srcId="{1D1DE8B2-A18D-CA4B-9253-3E0DD1612FEB}" destId="{478CDF13-A0DA-C741-8F12-4CD7887D0CE8}" srcOrd="1" destOrd="0" parTransId="{8F76E9DF-797C-7B4B-B680-7718977C4893}" sibTransId="{0917A970-7B47-504E-8E4F-85C0A63A5FFB}"/>
    <dgm:cxn modelId="{ECF6F046-F914-464A-B8AE-A403CC1BCABC}" type="presOf" srcId="{1D1DE8B2-A18D-CA4B-9253-3E0DD1612FEB}" destId="{71E02697-5FB8-8943-9445-E758B783B071}" srcOrd="0" destOrd="0" presId="urn:microsoft.com/office/officeart/2005/8/layout/list1"/>
    <dgm:cxn modelId="{19FD6415-3D73-9342-9FE2-271039A950C6}" type="presOf" srcId="{54A61B90-0B60-134C-88B5-19BEFDB8D06C}" destId="{0E239BCA-0BF2-A34B-869D-243001118BC0}" srcOrd="0" destOrd="0" presId="urn:microsoft.com/office/officeart/2005/8/layout/list1"/>
    <dgm:cxn modelId="{C3CB4C25-36BD-1C4B-89F2-01CF85CA9E5A}" type="presOf" srcId="{BDD32F27-DA80-1A4C-92F9-303799B84823}" destId="{3B8DB51D-1A7A-E748-83A4-566771FBA925}" srcOrd="0" destOrd="0" presId="urn:microsoft.com/office/officeart/2005/8/layout/list1"/>
    <dgm:cxn modelId="{FD0F7A0F-5672-9E49-AFB1-3546D29490C7}" srcId="{ABAA92C3-B29A-9C4C-ACFE-407489FC0101}" destId="{281F673B-11DA-CF41-878C-CEB09F67B668}" srcOrd="0" destOrd="0" parTransId="{78F2CAD4-4532-A94C-9035-5B9C33215BBD}" sibTransId="{BC29F76D-2B58-5B4C-B3F5-0EB5DECAAC1F}"/>
    <dgm:cxn modelId="{4F6B8578-39F3-AD45-BE3D-FB2A337233BD}" type="presOf" srcId="{D08EE2DC-9939-DE49-A97D-C60E114BCFE8}" destId="{7B2CC914-732D-2F44-A8A4-0C509EBF996F}" srcOrd="0" destOrd="1" presId="urn:microsoft.com/office/officeart/2005/8/layout/list1"/>
    <dgm:cxn modelId="{EF616390-8853-BF4C-9418-88A75C0AB110}" srcId="{DF3DBA20-5434-CE40-B755-4C55F395FC10}" destId="{1D1DC175-156A-924D-A109-53FCAAFDB97E}" srcOrd="0" destOrd="0" parTransId="{B96C3BBC-DDF7-CB43-B510-45BE8C899658}" sibTransId="{30250446-C89B-2144-9994-9F12CA0F554E}"/>
    <dgm:cxn modelId="{EC6F3A0D-B6BF-B04D-B162-3C8A37442BE8}" srcId="{54A61B90-0B60-134C-88B5-19BEFDB8D06C}" destId="{BDD32F27-DA80-1A4C-92F9-303799B84823}" srcOrd="3" destOrd="0" parTransId="{5518733A-CA46-6347-AAB8-F3DF190F402A}" sibTransId="{D6EE406D-5AC9-944B-9A3B-B35449E38276}"/>
    <dgm:cxn modelId="{B8C1502B-17DB-0640-9307-FBE2F46C7429}" srcId="{DF3DBA20-5434-CE40-B755-4C55F395FC10}" destId="{D08EE2DC-9939-DE49-A97D-C60E114BCFE8}" srcOrd="1" destOrd="0" parTransId="{5BA12D17-9BE1-7746-8587-C6B2C5D3F1FC}" sibTransId="{4DA89964-3E99-D14F-BFCF-D05157908E0C}"/>
    <dgm:cxn modelId="{C4D8A3D2-7068-4646-9BC6-68AEEE32B3A9}" type="presOf" srcId="{BDD32F27-DA80-1A4C-92F9-303799B84823}" destId="{9C78EE69-B943-B04D-855A-5D3B4103AF29}" srcOrd="1" destOrd="0" presId="urn:microsoft.com/office/officeart/2005/8/layout/list1"/>
    <dgm:cxn modelId="{571A58E3-5955-5F4C-820E-4B682F759BFC}" type="presOf" srcId="{1D1DC175-156A-924D-A109-53FCAAFDB97E}" destId="{7B2CC914-732D-2F44-A8A4-0C509EBF996F}" srcOrd="0" destOrd="0" presId="urn:microsoft.com/office/officeart/2005/8/layout/list1"/>
    <dgm:cxn modelId="{81650BD5-AAD4-1240-9D65-77144D22EAB1}" type="presOf" srcId="{AF8E1F3F-7E6E-B14D-8ABF-25845E1FD183}" destId="{C2D14126-71F9-D548-8283-A86153BF8ED6}" srcOrd="0" destOrd="2" presId="urn:microsoft.com/office/officeart/2005/8/layout/list1"/>
    <dgm:cxn modelId="{690FD3BA-331C-4B4C-8C0F-E31FC579ACB9}" srcId="{1D1DE8B2-A18D-CA4B-9253-3E0DD1612FEB}" destId="{C8EC3AD0-2BF2-8946-9C17-56B5111780DE}" srcOrd="0" destOrd="0" parTransId="{04A298C7-CC2B-8B4A-8E18-4BCD92E13D05}" sibTransId="{723A8397-8E79-4648-A365-E54587F41914}"/>
    <dgm:cxn modelId="{256C6760-F2B6-2C47-921E-C211AD22ACE9}" srcId="{54A61B90-0B60-134C-88B5-19BEFDB8D06C}" destId="{ABAA92C3-B29A-9C4C-ACFE-407489FC0101}" srcOrd="2" destOrd="0" parTransId="{3446B172-7747-E749-9C7A-B7E4922B779A}" sibTransId="{8F0C7B18-6A2B-1A4F-93B9-AAF978702EFB}"/>
    <dgm:cxn modelId="{F8762D51-CFF1-D146-832B-772C068D83A7}" srcId="{1D1DE8B2-A18D-CA4B-9253-3E0DD1612FEB}" destId="{AF8E1F3F-7E6E-B14D-8ABF-25845E1FD183}" srcOrd="2" destOrd="0" parTransId="{E2815C98-FB0B-2A4E-B88E-DF7CD4315CB5}" sibTransId="{1E38BDAA-52DD-C448-B2DA-8E0447EF762D}"/>
    <dgm:cxn modelId="{B2987DFD-2DE5-8C40-9433-36A039DEA68B}" type="presOf" srcId="{281F673B-11DA-CF41-878C-CEB09F67B668}" destId="{A4B3F52F-D8A5-1D49-9AF0-4EAC743BEC4A}" srcOrd="0" destOrd="0" presId="urn:microsoft.com/office/officeart/2005/8/layout/list1"/>
    <dgm:cxn modelId="{FABF0B35-ABCA-0E47-9893-B6E9FA42E00A}" type="presOf" srcId="{C35C0FE2-BA79-724A-8E28-F08803A4ABD7}" destId="{B4413AC2-262A-3441-A5BF-4F661BD54558}" srcOrd="0" destOrd="0" presId="urn:microsoft.com/office/officeart/2005/8/layout/list1"/>
    <dgm:cxn modelId="{DCF4A2F9-08B9-944A-B3A0-9394BBCDC694}" srcId="{54A61B90-0B60-134C-88B5-19BEFDB8D06C}" destId="{1D1DE8B2-A18D-CA4B-9253-3E0DD1612FEB}" srcOrd="0" destOrd="0" parTransId="{61478217-3828-894C-BEE5-473E736C9208}" sibTransId="{F2C94D35-4A5D-8744-A58E-B877142A512A}"/>
    <dgm:cxn modelId="{AC92575B-4F72-3949-888A-FA239EE82D38}" srcId="{BDD32F27-DA80-1A4C-92F9-303799B84823}" destId="{C35C0FE2-BA79-724A-8E28-F08803A4ABD7}" srcOrd="0" destOrd="0" parTransId="{66CB0E7F-EE6C-9442-9E13-F66C43303FA8}" sibTransId="{5F7FC862-350C-EE4C-9C12-B3BF21B4264C}"/>
    <dgm:cxn modelId="{363D99E0-692F-0646-9141-8E3D62701B52}" type="presParOf" srcId="{0E239BCA-0BF2-A34B-869D-243001118BC0}" destId="{6CB012E6-36D6-6E41-B7AF-0AC273FB1682}" srcOrd="0" destOrd="0" presId="urn:microsoft.com/office/officeart/2005/8/layout/list1"/>
    <dgm:cxn modelId="{2E33C2B0-1CE4-5C4D-9034-F28D6110AE77}" type="presParOf" srcId="{6CB012E6-36D6-6E41-B7AF-0AC273FB1682}" destId="{71E02697-5FB8-8943-9445-E758B783B071}" srcOrd="0" destOrd="0" presId="urn:microsoft.com/office/officeart/2005/8/layout/list1"/>
    <dgm:cxn modelId="{A8EADA8C-31E2-6C4E-8813-CD6756513333}" type="presParOf" srcId="{6CB012E6-36D6-6E41-B7AF-0AC273FB1682}" destId="{1DA7454D-FB15-6140-8D23-6F5B2658B7F4}" srcOrd="1" destOrd="0" presId="urn:microsoft.com/office/officeart/2005/8/layout/list1"/>
    <dgm:cxn modelId="{4363849C-55CA-F048-856E-5E4CD2F1A7CA}" type="presParOf" srcId="{0E239BCA-0BF2-A34B-869D-243001118BC0}" destId="{7659E775-E845-8F4A-9301-2ED4BC010166}" srcOrd="1" destOrd="0" presId="urn:microsoft.com/office/officeart/2005/8/layout/list1"/>
    <dgm:cxn modelId="{0D1D76EE-F974-3F49-BCE5-A934B880DCCB}" type="presParOf" srcId="{0E239BCA-0BF2-A34B-869D-243001118BC0}" destId="{C2D14126-71F9-D548-8283-A86153BF8ED6}" srcOrd="2" destOrd="0" presId="urn:microsoft.com/office/officeart/2005/8/layout/list1"/>
    <dgm:cxn modelId="{6B6769B3-FB92-1940-8CA0-6F3394E40CB7}" type="presParOf" srcId="{0E239BCA-0BF2-A34B-869D-243001118BC0}" destId="{33152B64-4A5A-8F44-975C-9E4F712800A0}" srcOrd="3" destOrd="0" presId="urn:microsoft.com/office/officeart/2005/8/layout/list1"/>
    <dgm:cxn modelId="{7F8F994E-90A7-9D43-9CDD-EC802384364E}" type="presParOf" srcId="{0E239BCA-0BF2-A34B-869D-243001118BC0}" destId="{EEB486B2-FDB7-D543-94BA-774D643D138F}" srcOrd="4" destOrd="0" presId="urn:microsoft.com/office/officeart/2005/8/layout/list1"/>
    <dgm:cxn modelId="{C472CD45-FDF5-0D47-BE66-55A849AA0140}" type="presParOf" srcId="{EEB486B2-FDB7-D543-94BA-774D643D138F}" destId="{154AE793-69BC-9141-8580-52F97D70AF70}" srcOrd="0" destOrd="0" presId="urn:microsoft.com/office/officeart/2005/8/layout/list1"/>
    <dgm:cxn modelId="{074EA0AE-6B35-CA49-8E9C-A8D5ED22E249}" type="presParOf" srcId="{EEB486B2-FDB7-D543-94BA-774D643D138F}" destId="{094C98E2-5987-B142-8AC5-A1F1B92E444E}" srcOrd="1" destOrd="0" presId="urn:microsoft.com/office/officeart/2005/8/layout/list1"/>
    <dgm:cxn modelId="{51308D24-0047-F648-952A-30D21CA90C44}" type="presParOf" srcId="{0E239BCA-0BF2-A34B-869D-243001118BC0}" destId="{D9F0A687-BD54-9C4B-B59F-09310464D376}" srcOrd="5" destOrd="0" presId="urn:microsoft.com/office/officeart/2005/8/layout/list1"/>
    <dgm:cxn modelId="{AFDD64D8-2395-F24F-A712-1F1AAA58DA15}" type="presParOf" srcId="{0E239BCA-0BF2-A34B-869D-243001118BC0}" destId="{7B2CC914-732D-2F44-A8A4-0C509EBF996F}" srcOrd="6" destOrd="0" presId="urn:microsoft.com/office/officeart/2005/8/layout/list1"/>
    <dgm:cxn modelId="{A3E44B4F-5F37-E44F-A53E-A5ED7AA9BE53}" type="presParOf" srcId="{0E239BCA-0BF2-A34B-869D-243001118BC0}" destId="{5FF773E0-484C-7D4C-858B-2B55CFF87555}" srcOrd="7" destOrd="0" presId="urn:microsoft.com/office/officeart/2005/8/layout/list1"/>
    <dgm:cxn modelId="{20963E85-AC87-B740-A4E6-07212951209B}" type="presParOf" srcId="{0E239BCA-0BF2-A34B-869D-243001118BC0}" destId="{EB71180D-3F95-6045-8F75-8FC97205721E}" srcOrd="8" destOrd="0" presId="urn:microsoft.com/office/officeart/2005/8/layout/list1"/>
    <dgm:cxn modelId="{A1993443-0B1A-AF4D-A84F-A47D9DE43E7E}" type="presParOf" srcId="{EB71180D-3F95-6045-8F75-8FC97205721E}" destId="{29924D9B-5B6A-1646-9B77-0F50E718178F}" srcOrd="0" destOrd="0" presId="urn:microsoft.com/office/officeart/2005/8/layout/list1"/>
    <dgm:cxn modelId="{B3F1628B-1C5E-0441-9738-F7CF027A55AD}" type="presParOf" srcId="{EB71180D-3F95-6045-8F75-8FC97205721E}" destId="{15748A55-C74F-0F40-B61B-FA184F21642F}" srcOrd="1" destOrd="0" presId="urn:microsoft.com/office/officeart/2005/8/layout/list1"/>
    <dgm:cxn modelId="{43ED63D8-602D-DF4C-B24A-00A340A9381C}" type="presParOf" srcId="{0E239BCA-0BF2-A34B-869D-243001118BC0}" destId="{EFD540D7-2038-AC4A-A1B6-CFBBA1D233BD}" srcOrd="9" destOrd="0" presId="urn:microsoft.com/office/officeart/2005/8/layout/list1"/>
    <dgm:cxn modelId="{641945A0-60FB-554C-B9DA-849AF2523E0F}" type="presParOf" srcId="{0E239BCA-0BF2-A34B-869D-243001118BC0}" destId="{A4B3F52F-D8A5-1D49-9AF0-4EAC743BEC4A}" srcOrd="10" destOrd="0" presId="urn:microsoft.com/office/officeart/2005/8/layout/list1"/>
    <dgm:cxn modelId="{6689D571-5857-4045-B304-7E92DFF7E289}" type="presParOf" srcId="{0E239BCA-0BF2-A34B-869D-243001118BC0}" destId="{78FAD829-AE97-3844-A2D6-8A307731CD4E}" srcOrd="11" destOrd="0" presId="urn:microsoft.com/office/officeart/2005/8/layout/list1"/>
    <dgm:cxn modelId="{C592B778-BDB2-F446-89C0-31E58144C9C2}" type="presParOf" srcId="{0E239BCA-0BF2-A34B-869D-243001118BC0}" destId="{1D1CE270-1261-E94B-AE1B-E2B7D0723142}" srcOrd="12" destOrd="0" presId="urn:microsoft.com/office/officeart/2005/8/layout/list1"/>
    <dgm:cxn modelId="{050608A9-F1FF-2842-8253-40E76C447B04}" type="presParOf" srcId="{1D1CE270-1261-E94B-AE1B-E2B7D0723142}" destId="{3B8DB51D-1A7A-E748-83A4-566771FBA925}" srcOrd="0" destOrd="0" presId="urn:microsoft.com/office/officeart/2005/8/layout/list1"/>
    <dgm:cxn modelId="{D8144BDC-5438-4F4A-BCF5-A8FC22597F87}" type="presParOf" srcId="{1D1CE270-1261-E94B-AE1B-E2B7D0723142}" destId="{9C78EE69-B943-B04D-855A-5D3B4103AF29}" srcOrd="1" destOrd="0" presId="urn:microsoft.com/office/officeart/2005/8/layout/list1"/>
    <dgm:cxn modelId="{E430F32E-343D-4F48-A598-74770AE2926A}" type="presParOf" srcId="{0E239BCA-0BF2-A34B-869D-243001118BC0}" destId="{5ECFEE4D-A8E8-6941-8E29-5382D88D39BC}" srcOrd="13" destOrd="0" presId="urn:microsoft.com/office/officeart/2005/8/layout/list1"/>
    <dgm:cxn modelId="{BEA118C4-F1E9-E64C-AC83-7693A7F14A8F}" type="presParOf" srcId="{0E239BCA-0BF2-A34B-869D-243001118BC0}" destId="{B4413AC2-262A-3441-A5BF-4F661BD5455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F3DE4E-6DAF-BD43-A85C-1EDF3C446A1E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8F7BBC-740A-8A4C-9427-D926A9BFA2DE}">
      <dgm:prSet custT="1"/>
      <dgm:spPr>
        <a:ln>
          <a:solidFill>
            <a:schemeClr val="bg2"/>
          </a:solidFill>
        </a:ln>
        <a:effectLst/>
      </dgm:spPr>
      <dgm:t>
        <a:bodyPr/>
        <a:lstStyle/>
        <a:p>
          <a:pPr rtl="0">
            <a:lnSpc>
              <a:spcPct val="110000"/>
            </a:lnSpc>
          </a:pPr>
          <a:r>
            <a:rPr lang="en-US" sz="2000" b="1" dirty="0" smtClean="0">
              <a:solidFill>
                <a:schemeClr val="tx1"/>
              </a:solidFill>
            </a:rPr>
            <a:t>Session identifier</a:t>
          </a:r>
          <a:endParaRPr lang="en-US" sz="2000" b="1" dirty="0">
            <a:solidFill>
              <a:schemeClr val="tx1"/>
            </a:solidFill>
          </a:endParaRPr>
        </a:p>
      </dgm:t>
    </dgm:pt>
    <dgm:pt modelId="{64F76874-9A4B-1D4C-A998-0F023B628B9C}" type="parTrans" cxnId="{FEAAAD84-B4A9-9D45-BFBA-CA033977A1E7}">
      <dgm:prSet/>
      <dgm:spPr/>
      <dgm:t>
        <a:bodyPr/>
        <a:lstStyle/>
        <a:p>
          <a:endParaRPr lang="en-US"/>
        </a:p>
      </dgm:t>
    </dgm:pt>
    <dgm:pt modelId="{A6DA4D64-9DEE-4A49-BD3D-CB1138ABD119}" type="sibTrans" cxnId="{FEAAAD84-B4A9-9D45-BFBA-CA033977A1E7}">
      <dgm:prSet/>
      <dgm:spPr/>
      <dgm:t>
        <a:bodyPr/>
        <a:lstStyle/>
        <a:p>
          <a:endParaRPr lang="en-US"/>
        </a:p>
      </dgm:t>
    </dgm:pt>
    <dgm:pt modelId="{8382F78D-E468-3440-A64F-358F0068217D}">
      <dgm:prSet custT="1"/>
      <dgm:spPr>
        <a:ln>
          <a:solidFill>
            <a:schemeClr val="bg2"/>
          </a:solidFill>
        </a:ln>
        <a:effectLst/>
      </dgm:spPr>
      <dgm:t>
        <a:bodyPr/>
        <a:lstStyle/>
        <a:p>
          <a:pPr rtl="0"/>
          <a:r>
            <a:rPr lang="en-US" sz="1400" dirty="0" smtClean="0">
              <a:solidFill>
                <a:schemeClr val="tx1"/>
              </a:solidFill>
            </a:rPr>
            <a:t>An arbitrary byte sequence chosen by the server to identify an active or resumable session state</a:t>
          </a:r>
          <a:endParaRPr lang="en-US" sz="1400" dirty="0">
            <a:solidFill>
              <a:schemeClr val="tx1"/>
            </a:solidFill>
          </a:endParaRPr>
        </a:p>
      </dgm:t>
    </dgm:pt>
    <dgm:pt modelId="{8684C6DD-2A2D-E341-814F-017F710512BD}" type="parTrans" cxnId="{BE973F7A-A45E-064F-8DFB-54B076F7E5C4}">
      <dgm:prSet/>
      <dgm:spPr>
        <a:ln>
          <a:tailEnd type="arrow"/>
        </a:ln>
      </dgm:spPr>
      <dgm:t>
        <a:bodyPr/>
        <a:lstStyle/>
        <a:p>
          <a:endParaRPr lang="en-US"/>
        </a:p>
      </dgm:t>
    </dgm:pt>
    <dgm:pt modelId="{29540A49-E937-BF4B-A577-E1F780233507}" type="sibTrans" cxnId="{BE973F7A-A45E-064F-8DFB-54B076F7E5C4}">
      <dgm:prSet/>
      <dgm:spPr/>
      <dgm:t>
        <a:bodyPr/>
        <a:lstStyle/>
        <a:p>
          <a:endParaRPr lang="en-US"/>
        </a:p>
      </dgm:t>
    </dgm:pt>
    <dgm:pt modelId="{C0F17812-76D6-3947-B0C3-CFA36910D4D6}">
      <dgm:prSet custT="1"/>
      <dgm:spPr>
        <a:ln>
          <a:solidFill>
            <a:schemeClr val="bg2"/>
          </a:solidFill>
        </a:ln>
        <a:effectLst/>
      </dgm:spPr>
      <dgm:t>
        <a:bodyPr/>
        <a:lstStyle/>
        <a:p>
          <a:pPr rtl="0">
            <a:lnSpc>
              <a:spcPct val="110000"/>
            </a:lnSpc>
          </a:pPr>
          <a:r>
            <a:rPr lang="en-US" sz="2000" b="1" dirty="0" smtClean="0">
              <a:solidFill>
                <a:schemeClr val="tx1"/>
              </a:solidFill>
            </a:rPr>
            <a:t>Peer certificate</a:t>
          </a:r>
          <a:endParaRPr lang="en-US" sz="2000" b="1" dirty="0">
            <a:solidFill>
              <a:schemeClr val="tx1"/>
            </a:solidFill>
          </a:endParaRPr>
        </a:p>
      </dgm:t>
    </dgm:pt>
    <dgm:pt modelId="{8540C46F-3385-454E-A116-6B08CEA58899}" type="parTrans" cxnId="{9E42A67C-6F29-554A-8966-156150F089E5}">
      <dgm:prSet/>
      <dgm:spPr/>
      <dgm:t>
        <a:bodyPr/>
        <a:lstStyle/>
        <a:p>
          <a:endParaRPr lang="en-US"/>
        </a:p>
      </dgm:t>
    </dgm:pt>
    <dgm:pt modelId="{F928645F-1274-7143-9D00-63762A22A143}" type="sibTrans" cxnId="{9E42A67C-6F29-554A-8966-156150F089E5}">
      <dgm:prSet/>
      <dgm:spPr/>
      <dgm:t>
        <a:bodyPr/>
        <a:lstStyle/>
        <a:p>
          <a:endParaRPr lang="en-US"/>
        </a:p>
      </dgm:t>
    </dgm:pt>
    <dgm:pt modelId="{B16DAC5C-E172-0541-9872-8C2DDAED40A4}">
      <dgm:prSet custT="1"/>
      <dgm:spPr>
        <a:ln>
          <a:solidFill>
            <a:schemeClr val="bg2"/>
          </a:solidFill>
        </a:ln>
        <a:effectLst/>
      </dgm:spPr>
      <dgm:t>
        <a:bodyPr/>
        <a:lstStyle/>
        <a:p>
          <a:pPr rtl="0"/>
          <a:r>
            <a:rPr lang="en-US" sz="1400" dirty="0" smtClean="0">
              <a:solidFill>
                <a:schemeClr val="tx1"/>
              </a:solidFill>
            </a:rPr>
            <a:t>An X509.v3 certificate of the peer; this element of the state may be null</a:t>
          </a:r>
          <a:endParaRPr lang="en-US" sz="1400" dirty="0">
            <a:solidFill>
              <a:schemeClr val="tx1"/>
            </a:solidFill>
          </a:endParaRPr>
        </a:p>
      </dgm:t>
    </dgm:pt>
    <dgm:pt modelId="{13E26DD3-EB3A-014C-9990-21D0E465E280}" type="parTrans" cxnId="{F76FD580-A0E4-2C4A-B4F5-0D3AB89491FD}">
      <dgm:prSet/>
      <dgm:spPr>
        <a:ln>
          <a:tailEnd type="arrow"/>
        </a:ln>
      </dgm:spPr>
      <dgm:t>
        <a:bodyPr/>
        <a:lstStyle/>
        <a:p>
          <a:endParaRPr lang="en-US"/>
        </a:p>
      </dgm:t>
    </dgm:pt>
    <dgm:pt modelId="{320D4051-8026-2641-850B-AFBDB95578E2}" type="sibTrans" cxnId="{F76FD580-A0E4-2C4A-B4F5-0D3AB89491FD}">
      <dgm:prSet/>
      <dgm:spPr/>
      <dgm:t>
        <a:bodyPr/>
        <a:lstStyle/>
        <a:p>
          <a:endParaRPr lang="en-US"/>
        </a:p>
      </dgm:t>
    </dgm:pt>
    <dgm:pt modelId="{EAC18A97-27DC-B144-A10F-9D65A986D40E}">
      <dgm:prSet custT="1"/>
      <dgm:spPr>
        <a:ln>
          <a:solidFill>
            <a:schemeClr val="bg2"/>
          </a:solidFill>
        </a:ln>
        <a:effectLst/>
      </dgm:spPr>
      <dgm:t>
        <a:bodyPr/>
        <a:lstStyle/>
        <a:p>
          <a:pPr rtl="0">
            <a:lnSpc>
              <a:spcPct val="110000"/>
            </a:lnSpc>
          </a:pPr>
          <a:r>
            <a:rPr lang="en-US" sz="2000" b="1" dirty="0" smtClean="0">
              <a:solidFill>
                <a:schemeClr val="tx1"/>
              </a:solidFill>
            </a:rPr>
            <a:t>Compression method</a:t>
          </a:r>
          <a:endParaRPr lang="en-US" sz="2000" b="1" dirty="0">
            <a:solidFill>
              <a:schemeClr val="tx1"/>
            </a:solidFill>
          </a:endParaRPr>
        </a:p>
      </dgm:t>
    </dgm:pt>
    <dgm:pt modelId="{897382FA-D3F0-8A45-9960-CDD2DC8CEF02}" type="parTrans" cxnId="{7C64C78D-7E39-3742-A0D7-2EAA2994F65A}">
      <dgm:prSet/>
      <dgm:spPr/>
      <dgm:t>
        <a:bodyPr/>
        <a:lstStyle/>
        <a:p>
          <a:endParaRPr lang="en-US"/>
        </a:p>
      </dgm:t>
    </dgm:pt>
    <dgm:pt modelId="{291E037F-0091-5046-B769-81F10F8B0537}" type="sibTrans" cxnId="{7C64C78D-7E39-3742-A0D7-2EAA2994F65A}">
      <dgm:prSet/>
      <dgm:spPr/>
      <dgm:t>
        <a:bodyPr/>
        <a:lstStyle/>
        <a:p>
          <a:endParaRPr lang="en-US"/>
        </a:p>
      </dgm:t>
    </dgm:pt>
    <dgm:pt modelId="{84084736-5032-0E40-B20C-7C287C5E0FEB}">
      <dgm:prSet custT="1"/>
      <dgm:spPr>
        <a:ln>
          <a:solidFill>
            <a:schemeClr val="bg2"/>
          </a:solidFill>
        </a:ln>
        <a:effectLst/>
      </dgm:spPr>
      <dgm:t>
        <a:bodyPr/>
        <a:lstStyle/>
        <a:p>
          <a:pPr rtl="0"/>
          <a:r>
            <a:rPr lang="en-US" sz="1400" dirty="0" smtClean="0">
              <a:solidFill>
                <a:schemeClr val="tx1"/>
              </a:solidFill>
            </a:rPr>
            <a:t>The algorithm used to compress data prior to encryption</a:t>
          </a:r>
          <a:endParaRPr lang="en-US" sz="1400" dirty="0">
            <a:solidFill>
              <a:schemeClr val="tx1"/>
            </a:solidFill>
          </a:endParaRPr>
        </a:p>
      </dgm:t>
    </dgm:pt>
    <dgm:pt modelId="{15F5704C-38E4-A245-839A-C73B473AE95E}" type="parTrans" cxnId="{0D3112EB-CE5C-B246-B585-48C35AE78FA8}">
      <dgm:prSet/>
      <dgm:spPr>
        <a:ln>
          <a:tailEnd type="arrow"/>
        </a:ln>
      </dgm:spPr>
      <dgm:t>
        <a:bodyPr/>
        <a:lstStyle/>
        <a:p>
          <a:endParaRPr lang="en-US"/>
        </a:p>
      </dgm:t>
    </dgm:pt>
    <dgm:pt modelId="{3E2C5E80-C487-484F-81C2-E6EC6F0BCE89}" type="sibTrans" cxnId="{0D3112EB-CE5C-B246-B585-48C35AE78FA8}">
      <dgm:prSet/>
      <dgm:spPr/>
      <dgm:t>
        <a:bodyPr/>
        <a:lstStyle/>
        <a:p>
          <a:endParaRPr lang="en-US"/>
        </a:p>
      </dgm:t>
    </dgm:pt>
    <dgm:pt modelId="{9DDC117E-AF68-5843-9E99-3DC7EB25ADA0}">
      <dgm:prSet custT="1"/>
      <dgm:spPr>
        <a:ln>
          <a:solidFill>
            <a:schemeClr val="bg2"/>
          </a:solidFill>
        </a:ln>
        <a:effectLst/>
      </dgm:spPr>
      <dgm:t>
        <a:bodyPr/>
        <a:lstStyle/>
        <a:p>
          <a:pPr rtl="0">
            <a:lnSpc>
              <a:spcPct val="80000"/>
            </a:lnSpc>
          </a:pPr>
          <a:r>
            <a:rPr lang="en-US" sz="2000" b="1" dirty="0" smtClean="0">
              <a:solidFill>
                <a:schemeClr val="tx1"/>
              </a:solidFill>
            </a:rPr>
            <a:t>Cipher spec</a:t>
          </a:r>
          <a:endParaRPr lang="en-US" sz="2000" b="1" dirty="0">
            <a:solidFill>
              <a:schemeClr val="tx1"/>
            </a:solidFill>
          </a:endParaRPr>
        </a:p>
      </dgm:t>
    </dgm:pt>
    <dgm:pt modelId="{BE13CB96-9AF0-EB40-AF41-F77F7225BAC8}" type="parTrans" cxnId="{D9952184-A1AF-7549-B207-3D2B4E8A0336}">
      <dgm:prSet/>
      <dgm:spPr/>
      <dgm:t>
        <a:bodyPr/>
        <a:lstStyle/>
        <a:p>
          <a:endParaRPr lang="en-US"/>
        </a:p>
      </dgm:t>
    </dgm:pt>
    <dgm:pt modelId="{A46915E4-87C4-4043-8D96-4A661F1B3E2B}" type="sibTrans" cxnId="{D9952184-A1AF-7549-B207-3D2B4E8A0336}">
      <dgm:prSet/>
      <dgm:spPr/>
      <dgm:t>
        <a:bodyPr/>
        <a:lstStyle/>
        <a:p>
          <a:endParaRPr lang="en-US"/>
        </a:p>
      </dgm:t>
    </dgm:pt>
    <dgm:pt modelId="{0D3DBE77-5E35-034D-9AA9-AC7EC570C533}">
      <dgm:prSet custT="1"/>
      <dgm:spPr>
        <a:ln>
          <a:solidFill>
            <a:schemeClr val="bg2"/>
          </a:solidFill>
        </a:ln>
        <a:effectLst/>
      </dgm:spPr>
      <dgm:t>
        <a:bodyPr/>
        <a:lstStyle/>
        <a:p>
          <a:pPr rtl="0"/>
          <a:r>
            <a:rPr lang="en-US" sz="1400" dirty="0" smtClean="0">
              <a:solidFill>
                <a:schemeClr val="tx1"/>
              </a:solidFill>
            </a:rPr>
            <a:t>Specifies the bulk data encryption algorithm and a hash algorithm used for MAC calculation; also defines cryptographic attributes such as the hash_size</a:t>
          </a:r>
          <a:endParaRPr lang="en-US" sz="1400" dirty="0">
            <a:solidFill>
              <a:schemeClr val="tx1"/>
            </a:solidFill>
          </a:endParaRPr>
        </a:p>
      </dgm:t>
    </dgm:pt>
    <dgm:pt modelId="{DAF81873-E1E9-594F-919A-4A415230D305}" type="parTrans" cxnId="{9D57014E-9CCA-0A42-8977-72017E6E5AD6}">
      <dgm:prSet/>
      <dgm:spPr>
        <a:ln>
          <a:tailEnd type="arrow"/>
        </a:ln>
      </dgm:spPr>
      <dgm:t>
        <a:bodyPr/>
        <a:lstStyle/>
        <a:p>
          <a:endParaRPr lang="en-US"/>
        </a:p>
      </dgm:t>
    </dgm:pt>
    <dgm:pt modelId="{EC93567B-72C8-174E-A031-F995A4EBEF48}" type="sibTrans" cxnId="{9D57014E-9CCA-0A42-8977-72017E6E5AD6}">
      <dgm:prSet/>
      <dgm:spPr/>
      <dgm:t>
        <a:bodyPr/>
        <a:lstStyle/>
        <a:p>
          <a:endParaRPr lang="en-US"/>
        </a:p>
      </dgm:t>
    </dgm:pt>
    <dgm:pt modelId="{E04A0AF3-F816-7549-8BAC-5B57B10D9849}">
      <dgm:prSet custT="1"/>
      <dgm:spPr>
        <a:ln>
          <a:solidFill>
            <a:schemeClr val="bg2"/>
          </a:solidFill>
        </a:ln>
        <a:effectLst/>
      </dgm:spPr>
      <dgm:t>
        <a:bodyPr/>
        <a:lstStyle/>
        <a:p>
          <a:pPr rtl="0">
            <a:lnSpc>
              <a:spcPct val="80000"/>
            </a:lnSpc>
          </a:pPr>
          <a:r>
            <a:rPr lang="en-US" sz="2000" b="1" dirty="0" smtClean="0">
              <a:solidFill>
                <a:schemeClr val="tx1"/>
              </a:solidFill>
            </a:rPr>
            <a:t>Master secret</a:t>
          </a:r>
          <a:endParaRPr lang="en-US" sz="2000" b="1" dirty="0">
            <a:solidFill>
              <a:schemeClr val="tx1"/>
            </a:solidFill>
          </a:endParaRPr>
        </a:p>
      </dgm:t>
    </dgm:pt>
    <dgm:pt modelId="{AC4B6122-5AE3-7240-B85F-2574A5591457}" type="parTrans" cxnId="{C45B8857-40ED-3345-B44F-3B6C77B57E6B}">
      <dgm:prSet/>
      <dgm:spPr/>
      <dgm:t>
        <a:bodyPr/>
        <a:lstStyle/>
        <a:p>
          <a:endParaRPr lang="en-US"/>
        </a:p>
      </dgm:t>
    </dgm:pt>
    <dgm:pt modelId="{C16DD06F-6B7B-7249-B403-A30F33FCD2DE}" type="sibTrans" cxnId="{C45B8857-40ED-3345-B44F-3B6C77B57E6B}">
      <dgm:prSet/>
      <dgm:spPr/>
      <dgm:t>
        <a:bodyPr/>
        <a:lstStyle/>
        <a:p>
          <a:endParaRPr lang="en-US"/>
        </a:p>
      </dgm:t>
    </dgm:pt>
    <dgm:pt modelId="{29DE9CAF-84EA-2B41-8AAB-7CE53FDA2925}">
      <dgm:prSet custT="1"/>
      <dgm:spPr>
        <a:ln>
          <a:solidFill>
            <a:schemeClr val="bg2"/>
          </a:solidFill>
        </a:ln>
        <a:effectLst/>
      </dgm:spPr>
      <dgm:t>
        <a:bodyPr/>
        <a:lstStyle/>
        <a:p>
          <a:pPr rtl="0"/>
          <a:r>
            <a:rPr lang="en-US" sz="1400" dirty="0" smtClean="0">
              <a:solidFill>
                <a:schemeClr val="tx1"/>
              </a:solidFill>
            </a:rPr>
            <a:t>48-byte secret shared between the client and the server</a:t>
          </a:r>
          <a:endParaRPr lang="en-US" sz="1400" dirty="0">
            <a:solidFill>
              <a:schemeClr val="tx1"/>
            </a:solidFill>
          </a:endParaRPr>
        </a:p>
      </dgm:t>
    </dgm:pt>
    <dgm:pt modelId="{001C024F-7F63-8944-9099-3F6A6333EE76}" type="parTrans" cxnId="{C16D1667-CB0E-7E42-AAB4-95E2A4D5A618}">
      <dgm:prSet/>
      <dgm:spPr>
        <a:ln>
          <a:tailEnd type="arrow"/>
        </a:ln>
      </dgm:spPr>
      <dgm:t>
        <a:bodyPr/>
        <a:lstStyle/>
        <a:p>
          <a:endParaRPr lang="en-US"/>
        </a:p>
      </dgm:t>
    </dgm:pt>
    <dgm:pt modelId="{DD7652E5-50C3-6B42-8E29-2977A697F20E}" type="sibTrans" cxnId="{C16D1667-CB0E-7E42-AAB4-95E2A4D5A618}">
      <dgm:prSet/>
      <dgm:spPr/>
      <dgm:t>
        <a:bodyPr/>
        <a:lstStyle/>
        <a:p>
          <a:endParaRPr lang="en-US"/>
        </a:p>
      </dgm:t>
    </dgm:pt>
    <dgm:pt modelId="{9557F4B9-936E-E043-881D-9E4A7CC27127}">
      <dgm:prSet custT="1"/>
      <dgm:spPr>
        <a:ln>
          <a:solidFill>
            <a:schemeClr val="bg2"/>
          </a:solidFill>
        </a:ln>
        <a:effectLst/>
      </dgm:spPr>
      <dgm:t>
        <a:bodyPr/>
        <a:lstStyle/>
        <a:p>
          <a:pPr rtl="0">
            <a:lnSpc>
              <a:spcPct val="80000"/>
            </a:lnSpc>
          </a:pPr>
          <a:r>
            <a:rPr lang="en-US" sz="2000" b="1" dirty="0" smtClean="0">
              <a:solidFill>
                <a:schemeClr val="tx1"/>
              </a:solidFill>
            </a:rPr>
            <a:t>Is resumable</a:t>
          </a:r>
          <a:endParaRPr lang="en-US" sz="2000" b="1" dirty="0">
            <a:solidFill>
              <a:schemeClr val="tx1"/>
            </a:solidFill>
          </a:endParaRPr>
        </a:p>
      </dgm:t>
    </dgm:pt>
    <dgm:pt modelId="{1D962CDB-B5DE-5640-AF87-83D45013C0D1}" type="parTrans" cxnId="{3F1DE502-1B73-0241-BD77-E632B5DA12EF}">
      <dgm:prSet/>
      <dgm:spPr/>
      <dgm:t>
        <a:bodyPr/>
        <a:lstStyle/>
        <a:p>
          <a:endParaRPr lang="en-US"/>
        </a:p>
      </dgm:t>
    </dgm:pt>
    <dgm:pt modelId="{D88FF403-B365-6245-9600-96CE0284BB48}" type="sibTrans" cxnId="{3F1DE502-1B73-0241-BD77-E632B5DA12EF}">
      <dgm:prSet/>
      <dgm:spPr/>
      <dgm:t>
        <a:bodyPr/>
        <a:lstStyle/>
        <a:p>
          <a:endParaRPr lang="en-US"/>
        </a:p>
      </dgm:t>
    </dgm:pt>
    <dgm:pt modelId="{62B37CCF-6C16-E740-8CD1-F8C3F4F5E504}">
      <dgm:prSet custT="1"/>
      <dgm:spPr>
        <a:ln>
          <a:solidFill>
            <a:schemeClr val="bg2"/>
          </a:solidFill>
        </a:ln>
        <a:effectLst/>
      </dgm:spPr>
      <dgm:t>
        <a:bodyPr/>
        <a:lstStyle/>
        <a:p>
          <a:pPr rtl="0"/>
          <a:r>
            <a:rPr lang="en-US" sz="1400" dirty="0" smtClean="0">
              <a:solidFill>
                <a:schemeClr val="tx1"/>
              </a:solidFill>
            </a:rPr>
            <a:t>A flag indicating whether the session can be used to initiate new connections</a:t>
          </a:r>
          <a:endParaRPr lang="en-US" sz="1400" dirty="0">
            <a:solidFill>
              <a:schemeClr val="tx1"/>
            </a:solidFill>
          </a:endParaRPr>
        </a:p>
      </dgm:t>
    </dgm:pt>
    <dgm:pt modelId="{D48B0ED2-486F-724F-8430-4F50E9209C92}" type="parTrans" cxnId="{70D07AA8-7A9E-E040-B0A1-8C806D64AB74}">
      <dgm:prSet/>
      <dgm:spPr>
        <a:ln>
          <a:tailEnd type="arrow"/>
        </a:ln>
      </dgm:spPr>
      <dgm:t>
        <a:bodyPr/>
        <a:lstStyle/>
        <a:p>
          <a:endParaRPr lang="en-US"/>
        </a:p>
      </dgm:t>
    </dgm:pt>
    <dgm:pt modelId="{45430BB6-BD68-8B4C-81C7-DD655FC465ED}" type="sibTrans" cxnId="{70D07AA8-7A9E-E040-B0A1-8C806D64AB74}">
      <dgm:prSet/>
      <dgm:spPr/>
      <dgm:t>
        <a:bodyPr/>
        <a:lstStyle/>
        <a:p>
          <a:endParaRPr lang="en-US"/>
        </a:p>
      </dgm:t>
    </dgm:pt>
    <dgm:pt modelId="{65B48EA8-4D01-0946-BCFC-2C10ADAD83D6}" type="pres">
      <dgm:prSet presAssocID="{A5F3DE4E-6DAF-BD43-A85C-1EDF3C446A1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C7EED8-8386-7748-B0AD-21266DD56911}" type="pres">
      <dgm:prSet presAssocID="{6D8F7BBC-740A-8A4C-9427-D926A9BFA2DE}" presName="root1" presStyleCnt="0"/>
      <dgm:spPr/>
    </dgm:pt>
    <dgm:pt modelId="{B17595E0-71CA-6548-BBBB-3E2C9B0B5E0F}" type="pres">
      <dgm:prSet presAssocID="{6D8F7BBC-740A-8A4C-9427-D926A9BFA2DE}" presName="LevelOneTextNode" presStyleLbl="node0" presStyleIdx="0" presStyleCnt="6" custScaleX="2590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550B97-7506-8348-A213-229974DBB10B}" type="pres">
      <dgm:prSet presAssocID="{6D8F7BBC-740A-8A4C-9427-D926A9BFA2DE}" presName="level2hierChild" presStyleCnt="0"/>
      <dgm:spPr/>
    </dgm:pt>
    <dgm:pt modelId="{ECD1CCEB-CB14-074C-B7EC-6DAC178C6FDC}" type="pres">
      <dgm:prSet presAssocID="{8684C6DD-2A2D-E341-814F-017F710512BD}" presName="conn2-1" presStyleLbl="parChTrans1D2" presStyleIdx="0" presStyleCnt="6"/>
      <dgm:spPr/>
      <dgm:t>
        <a:bodyPr/>
        <a:lstStyle/>
        <a:p>
          <a:endParaRPr lang="en-US"/>
        </a:p>
      </dgm:t>
    </dgm:pt>
    <dgm:pt modelId="{36A4FBF5-F2A7-2C4A-B1A2-DEB7EDA8139F}" type="pres">
      <dgm:prSet presAssocID="{8684C6DD-2A2D-E341-814F-017F710512BD}" presName="connTx" presStyleLbl="parChTrans1D2" presStyleIdx="0" presStyleCnt="6"/>
      <dgm:spPr/>
      <dgm:t>
        <a:bodyPr/>
        <a:lstStyle/>
        <a:p>
          <a:endParaRPr lang="en-US"/>
        </a:p>
      </dgm:t>
    </dgm:pt>
    <dgm:pt modelId="{82454B99-EAE9-F74E-AF28-BBCC6A639010}" type="pres">
      <dgm:prSet presAssocID="{8382F78D-E468-3440-A64F-358F0068217D}" presName="root2" presStyleCnt="0"/>
      <dgm:spPr/>
    </dgm:pt>
    <dgm:pt modelId="{12F33D9A-7FB8-FA40-9DB0-A86F9C65E27E}" type="pres">
      <dgm:prSet presAssocID="{8382F78D-E468-3440-A64F-358F0068217D}" presName="LevelTwoTextNode" presStyleLbl="node2" presStyleIdx="0" presStyleCnt="6" custScaleX="2590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CE6E95-3A78-334F-BB7C-E8062938678D}" type="pres">
      <dgm:prSet presAssocID="{8382F78D-E468-3440-A64F-358F0068217D}" presName="level3hierChild" presStyleCnt="0"/>
      <dgm:spPr/>
    </dgm:pt>
    <dgm:pt modelId="{F07F04DB-134F-F546-8DD3-ADE908F54C00}" type="pres">
      <dgm:prSet presAssocID="{C0F17812-76D6-3947-B0C3-CFA36910D4D6}" presName="root1" presStyleCnt="0"/>
      <dgm:spPr/>
    </dgm:pt>
    <dgm:pt modelId="{4A84F0E6-8550-094F-981C-A5F47EEF972D}" type="pres">
      <dgm:prSet presAssocID="{C0F17812-76D6-3947-B0C3-CFA36910D4D6}" presName="LevelOneTextNode" presStyleLbl="node0" presStyleIdx="1" presStyleCnt="6" custScaleX="2590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A30491-CFD7-E441-93F2-3509507A2890}" type="pres">
      <dgm:prSet presAssocID="{C0F17812-76D6-3947-B0C3-CFA36910D4D6}" presName="level2hierChild" presStyleCnt="0"/>
      <dgm:spPr/>
    </dgm:pt>
    <dgm:pt modelId="{E379C5F6-1E09-734C-9726-D9C647488786}" type="pres">
      <dgm:prSet presAssocID="{13E26DD3-EB3A-014C-9990-21D0E465E280}" presName="conn2-1" presStyleLbl="parChTrans1D2" presStyleIdx="1" presStyleCnt="6"/>
      <dgm:spPr/>
      <dgm:t>
        <a:bodyPr/>
        <a:lstStyle/>
        <a:p>
          <a:endParaRPr lang="en-US"/>
        </a:p>
      </dgm:t>
    </dgm:pt>
    <dgm:pt modelId="{6482AB4B-75B8-084D-A5E1-295D15F7F07F}" type="pres">
      <dgm:prSet presAssocID="{13E26DD3-EB3A-014C-9990-21D0E465E280}" presName="connTx" presStyleLbl="parChTrans1D2" presStyleIdx="1" presStyleCnt="6"/>
      <dgm:spPr/>
      <dgm:t>
        <a:bodyPr/>
        <a:lstStyle/>
        <a:p>
          <a:endParaRPr lang="en-US"/>
        </a:p>
      </dgm:t>
    </dgm:pt>
    <dgm:pt modelId="{615FC347-02D0-5C43-9AA0-F83A66F310A6}" type="pres">
      <dgm:prSet presAssocID="{B16DAC5C-E172-0541-9872-8C2DDAED40A4}" presName="root2" presStyleCnt="0"/>
      <dgm:spPr/>
    </dgm:pt>
    <dgm:pt modelId="{1B598F8E-2DD9-3C47-AD3F-1E6FDC3A6852}" type="pres">
      <dgm:prSet presAssocID="{B16DAC5C-E172-0541-9872-8C2DDAED40A4}" presName="LevelTwoTextNode" presStyleLbl="node2" presStyleIdx="1" presStyleCnt="6" custScaleX="2590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1BB273-2E33-CE42-80CD-29F75E6B7532}" type="pres">
      <dgm:prSet presAssocID="{B16DAC5C-E172-0541-9872-8C2DDAED40A4}" presName="level3hierChild" presStyleCnt="0"/>
      <dgm:spPr/>
    </dgm:pt>
    <dgm:pt modelId="{771D32B5-BF9C-574C-8F50-F0AE13022D32}" type="pres">
      <dgm:prSet presAssocID="{EAC18A97-27DC-B144-A10F-9D65A986D40E}" presName="root1" presStyleCnt="0"/>
      <dgm:spPr/>
    </dgm:pt>
    <dgm:pt modelId="{8FF9F67B-E2B1-324F-A3F9-FE32507B9A81}" type="pres">
      <dgm:prSet presAssocID="{EAC18A97-27DC-B144-A10F-9D65A986D40E}" presName="LevelOneTextNode" presStyleLbl="node0" presStyleIdx="2" presStyleCnt="6" custScaleX="2590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B42BE02-9B7F-5C42-B2FB-F6A3F655B643}" type="pres">
      <dgm:prSet presAssocID="{EAC18A97-27DC-B144-A10F-9D65A986D40E}" presName="level2hierChild" presStyleCnt="0"/>
      <dgm:spPr/>
    </dgm:pt>
    <dgm:pt modelId="{609B4A30-1B81-2045-AB23-32864B4C7873}" type="pres">
      <dgm:prSet presAssocID="{15F5704C-38E4-A245-839A-C73B473AE95E}" presName="conn2-1" presStyleLbl="parChTrans1D2" presStyleIdx="2" presStyleCnt="6"/>
      <dgm:spPr/>
      <dgm:t>
        <a:bodyPr/>
        <a:lstStyle/>
        <a:p>
          <a:endParaRPr lang="en-US"/>
        </a:p>
      </dgm:t>
    </dgm:pt>
    <dgm:pt modelId="{71141D45-9AC5-AD47-BEC3-9D6034965985}" type="pres">
      <dgm:prSet presAssocID="{15F5704C-38E4-A245-839A-C73B473AE95E}" presName="connTx" presStyleLbl="parChTrans1D2" presStyleIdx="2" presStyleCnt="6"/>
      <dgm:spPr/>
      <dgm:t>
        <a:bodyPr/>
        <a:lstStyle/>
        <a:p>
          <a:endParaRPr lang="en-US"/>
        </a:p>
      </dgm:t>
    </dgm:pt>
    <dgm:pt modelId="{1875FB81-969C-E04A-8F74-3F833217E602}" type="pres">
      <dgm:prSet presAssocID="{84084736-5032-0E40-B20C-7C287C5E0FEB}" presName="root2" presStyleCnt="0"/>
      <dgm:spPr/>
    </dgm:pt>
    <dgm:pt modelId="{C096F08A-401A-AF4B-8EF4-00111DAB1145}" type="pres">
      <dgm:prSet presAssocID="{84084736-5032-0E40-B20C-7C287C5E0FEB}" presName="LevelTwoTextNode" presStyleLbl="node2" presStyleIdx="2" presStyleCnt="6" custScaleX="2590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6E6846-172E-E64C-B4B7-B147E0475057}" type="pres">
      <dgm:prSet presAssocID="{84084736-5032-0E40-B20C-7C287C5E0FEB}" presName="level3hierChild" presStyleCnt="0"/>
      <dgm:spPr/>
    </dgm:pt>
    <dgm:pt modelId="{AB156FBF-4198-4844-A84F-EC06304A1418}" type="pres">
      <dgm:prSet presAssocID="{9DDC117E-AF68-5843-9E99-3DC7EB25ADA0}" presName="root1" presStyleCnt="0"/>
      <dgm:spPr/>
    </dgm:pt>
    <dgm:pt modelId="{778669A4-0C88-2647-839A-94D8BE5E9248}" type="pres">
      <dgm:prSet presAssocID="{9DDC117E-AF68-5843-9E99-3DC7EB25ADA0}" presName="LevelOneTextNode" presStyleLbl="node0" presStyleIdx="3" presStyleCnt="6" custScaleX="2590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8A04CB-3A4C-0748-8DE6-4C006D180D92}" type="pres">
      <dgm:prSet presAssocID="{9DDC117E-AF68-5843-9E99-3DC7EB25ADA0}" presName="level2hierChild" presStyleCnt="0"/>
      <dgm:spPr/>
    </dgm:pt>
    <dgm:pt modelId="{25FEA441-0741-0E4A-A41C-562EE1D5C3D2}" type="pres">
      <dgm:prSet presAssocID="{DAF81873-E1E9-594F-919A-4A415230D305}" presName="conn2-1" presStyleLbl="parChTrans1D2" presStyleIdx="3" presStyleCnt="6"/>
      <dgm:spPr/>
      <dgm:t>
        <a:bodyPr/>
        <a:lstStyle/>
        <a:p>
          <a:endParaRPr lang="en-US"/>
        </a:p>
      </dgm:t>
    </dgm:pt>
    <dgm:pt modelId="{5D5A1182-C2B7-A541-9FE7-9C0AB808F73B}" type="pres">
      <dgm:prSet presAssocID="{DAF81873-E1E9-594F-919A-4A415230D305}" presName="connTx" presStyleLbl="parChTrans1D2" presStyleIdx="3" presStyleCnt="6"/>
      <dgm:spPr/>
      <dgm:t>
        <a:bodyPr/>
        <a:lstStyle/>
        <a:p>
          <a:endParaRPr lang="en-US"/>
        </a:p>
      </dgm:t>
    </dgm:pt>
    <dgm:pt modelId="{4A837416-E2BD-C346-B6EF-D4357EB6AF2C}" type="pres">
      <dgm:prSet presAssocID="{0D3DBE77-5E35-034D-9AA9-AC7EC570C533}" presName="root2" presStyleCnt="0"/>
      <dgm:spPr/>
    </dgm:pt>
    <dgm:pt modelId="{86BDD6AD-9E7A-9640-B3B7-2465EB6C4588}" type="pres">
      <dgm:prSet presAssocID="{0D3DBE77-5E35-034D-9AA9-AC7EC570C533}" presName="LevelTwoTextNode" presStyleLbl="node2" presStyleIdx="3" presStyleCnt="6" custScaleX="2590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F1EDFB-0B66-2B4D-BFFE-FB4FA78F6D69}" type="pres">
      <dgm:prSet presAssocID="{0D3DBE77-5E35-034D-9AA9-AC7EC570C533}" presName="level3hierChild" presStyleCnt="0"/>
      <dgm:spPr/>
    </dgm:pt>
    <dgm:pt modelId="{619597F6-8B1E-7D4E-B511-90770E8AD6FD}" type="pres">
      <dgm:prSet presAssocID="{E04A0AF3-F816-7549-8BAC-5B57B10D9849}" presName="root1" presStyleCnt="0"/>
      <dgm:spPr/>
    </dgm:pt>
    <dgm:pt modelId="{AD22D028-79B7-8E4C-91F6-E54B2D95113E}" type="pres">
      <dgm:prSet presAssocID="{E04A0AF3-F816-7549-8BAC-5B57B10D9849}" presName="LevelOneTextNode" presStyleLbl="node0" presStyleIdx="4" presStyleCnt="6" custScaleX="2590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6232B2-5035-094B-BF7D-DFEEEED4D1F4}" type="pres">
      <dgm:prSet presAssocID="{E04A0AF3-F816-7549-8BAC-5B57B10D9849}" presName="level2hierChild" presStyleCnt="0"/>
      <dgm:spPr/>
    </dgm:pt>
    <dgm:pt modelId="{933B571A-7CC8-E845-BC9E-CCE16F2586A8}" type="pres">
      <dgm:prSet presAssocID="{001C024F-7F63-8944-9099-3F6A6333EE76}" presName="conn2-1" presStyleLbl="parChTrans1D2" presStyleIdx="4" presStyleCnt="6"/>
      <dgm:spPr/>
      <dgm:t>
        <a:bodyPr/>
        <a:lstStyle/>
        <a:p>
          <a:endParaRPr lang="en-US"/>
        </a:p>
      </dgm:t>
    </dgm:pt>
    <dgm:pt modelId="{B6FC6C2F-F53E-E545-97CE-92774060C1DE}" type="pres">
      <dgm:prSet presAssocID="{001C024F-7F63-8944-9099-3F6A6333EE76}" presName="connTx" presStyleLbl="parChTrans1D2" presStyleIdx="4" presStyleCnt="6"/>
      <dgm:spPr/>
      <dgm:t>
        <a:bodyPr/>
        <a:lstStyle/>
        <a:p>
          <a:endParaRPr lang="en-US"/>
        </a:p>
      </dgm:t>
    </dgm:pt>
    <dgm:pt modelId="{7DABF334-AE76-0047-BD10-275826E3540D}" type="pres">
      <dgm:prSet presAssocID="{29DE9CAF-84EA-2B41-8AAB-7CE53FDA2925}" presName="root2" presStyleCnt="0"/>
      <dgm:spPr/>
    </dgm:pt>
    <dgm:pt modelId="{DAC9F3EA-A31A-5E47-B120-A31F60525291}" type="pres">
      <dgm:prSet presAssocID="{29DE9CAF-84EA-2B41-8AAB-7CE53FDA2925}" presName="LevelTwoTextNode" presStyleLbl="node2" presStyleIdx="4" presStyleCnt="6" custScaleX="2590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569088-73BF-294B-AF39-10148E11AE07}" type="pres">
      <dgm:prSet presAssocID="{29DE9CAF-84EA-2B41-8AAB-7CE53FDA2925}" presName="level3hierChild" presStyleCnt="0"/>
      <dgm:spPr/>
    </dgm:pt>
    <dgm:pt modelId="{B60B1B5A-0480-624C-B815-161413C72217}" type="pres">
      <dgm:prSet presAssocID="{9557F4B9-936E-E043-881D-9E4A7CC27127}" presName="root1" presStyleCnt="0"/>
      <dgm:spPr/>
    </dgm:pt>
    <dgm:pt modelId="{E000D913-DC30-3041-B0EB-610C538F4892}" type="pres">
      <dgm:prSet presAssocID="{9557F4B9-936E-E043-881D-9E4A7CC27127}" presName="LevelOneTextNode" presStyleLbl="node0" presStyleIdx="5" presStyleCnt="6" custScaleX="2590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F86B71-FBEF-4948-BC5C-39C2975CB5E2}" type="pres">
      <dgm:prSet presAssocID="{9557F4B9-936E-E043-881D-9E4A7CC27127}" presName="level2hierChild" presStyleCnt="0"/>
      <dgm:spPr/>
    </dgm:pt>
    <dgm:pt modelId="{B3B84539-BB54-0147-AC18-5C90EB8E494B}" type="pres">
      <dgm:prSet presAssocID="{D48B0ED2-486F-724F-8430-4F50E9209C92}" presName="conn2-1" presStyleLbl="parChTrans1D2" presStyleIdx="5" presStyleCnt="6"/>
      <dgm:spPr/>
      <dgm:t>
        <a:bodyPr/>
        <a:lstStyle/>
        <a:p>
          <a:endParaRPr lang="en-US"/>
        </a:p>
      </dgm:t>
    </dgm:pt>
    <dgm:pt modelId="{9E0B8607-8497-0E42-BF5E-3B071BF4E03C}" type="pres">
      <dgm:prSet presAssocID="{D48B0ED2-486F-724F-8430-4F50E9209C92}" presName="connTx" presStyleLbl="parChTrans1D2" presStyleIdx="5" presStyleCnt="6"/>
      <dgm:spPr/>
      <dgm:t>
        <a:bodyPr/>
        <a:lstStyle/>
        <a:p>
          <a:endParaRPr lang="en-US"/>
        </a:p>
      </dgm:t>
    </dgm:pt>
    <dgm:pt modelId="{CE4E54AA-5B2E-924F-AE77-3361E8C4FDD1}" type="pres">
      <dgm:prSet presAssocID="{62B37CCF-6C16-E740-8CD1-F8C3F4F5E504}" presName="root2" presStyleCnt="0"/>
      <dgm:spPr/>
    </dgm:pt>
    <dgm:pt modelId="{668A496F-BC2C-7D45-BABC-FAFE9CEA2EB2}" type="pres">
      <dgm:prSet presAssocID="{62B37CCF-6C16-E740-8CD1-F8C3F4F5E504}" presName="LevelTwoTextNode" presStyleLbl="node2" presStyleIdx="5" presStyleCnt="6" custScaleX="2590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51E090-B4BA-CE45-83F8-15E3F5D49E66}" type="pres">
      <dgm:prSet presAssocID="{62B37CCF-6C16-E740-8CD1-F8C3F4F5E504}" presName="level3hierChild" presStyleCnt="0"/>
      <dgm:spPr/>
    </dgm:pt>
  </dgm:ptLst>
  <dgm:cxnLst>
    <dgm:cxn modelId="{0D3112EB-CE5C-B246-B585-48C35AE78FA8}" srcId="{EAC18A97-27DC-B144-A10F-9D65A986D40E}" destId="{84084736-5032-0E40-B20C-7C287C5E0FEB}" srcOrd="0" destOrd="0" parTransId="{15F5704C-38E4-A245-839A-C73B473AE95E}" sibTransId="{3E2C5E80-C487-484F-81C2-E6EC6F0BCE89}"/>
    <dgm:cxn modelId="{C16D1667-CB0E-7E42-AAB4-95E2A4D5A618}" srcId="{E04A0AF3-F816-7549-8BAC-5B57B10D9849}" destId="{29DE9CAF-84EA-2B41-8AAB-7CE53FDA2925}" srcOrd="0" destOrd="0" parTransId="{001C024F-7F63-8944-9099-3F6A6333EE76}" sibTransId="{DD7652E5-50C3-6B42-8E29-2977A697F20E}"/>
    <dgm:cxn modelId="{65730F7B-D90E-AA45-86EB-5B00CC301E0D}" type="presOf" srcId="{62B37CCF-6C16-E740-8CD1-F8C3F4F5E504}" destId="{668A496F-BC2C-7D45-BABC-FAFE9CEA2EB2}" srcOrd="0" destOrd="0" presId="urn:microsoft.com/office/officeart/2005/8/layout/hierarchy2"/>
    <dgm:cxn modelId="{11862FE1-4C1A-E24D-8FB3-94C5F8258607}" type="presOf" srcId="{13E26DD3-EB3A-014C-9990-21D0E465E280}" destId="{E379C5F6-1E09-734C-9726-D9C647488786}" srcOrd="0" destOrd="0" presId="urn:microsoft.com/office/officeart/2005/8/layout/hierarchy2"/>
    <dgm:cxn modelId="{1D4AC836-8DEC-1149-BFD8-9789853F0789}" type="presOf" srcId="{E04A0AF3-F816-7549-8BAC-5B57B10D9849}" destId="{AD22D028-79B7-8E4C-91F6-E54B2D95113E}" srcOrd="0" destOrd="0" presId="urn:microsoft.com/office/officeart/2005/8/layout/hierarchy2"/>
    <dgm:cxn modelId="{AC2F70AF-0F8D-FE4A-82EA-1DE763DEBBB4}" type="presOf" srcId="{29DE9CAF-84EA-2B41-8AAB-7CE53FDA2925}" destId="{DAC9F3EA-A31A-5E47-B120-A31F60525291}" srcOrd="0" destOrd="0" presId="urn:microsoft.com/office/officeart/2005/8/layout/hierarchy2"/>
    <dgm:cxn modelId="{D9952184-A1AF-7549-B207-3D2B4E8A0336}" srcId="{A5F3DE4E-6DAF-BD43-A85C-1EDF3C446A1E}" destId="{9DDC117E-AF68-5843-9E99-3DC7EB25ADA0}" srcOrd="3" destOrd="0" parTransId="{BE13CB96-9AF0-EB40-AF41-F77F7225BAC8}" sibTransId="{A46915E4-87C4-4043-8D96-4A661F1B3E2B}"/>
    <dgm:cxn modelId="{A8C332D0-5B5B-AA49-9C6F-585D0018215D}" type="presOf" srcId="{D48B0ED2-486F-724F-8430-4F50E9209C92}" destId="{B3B84539-BB54-0147-AC18-5C90EB8E494B}" srcOrd="0" destOrd="0" presId="urn:microsoft.com/office/officeart/2005/8/layout/hierarchy2"/>
    <dgm:cxn modelId="{BE973F7A-A45E-064F-8DFB-54B076F7E5C4}" srcId="{6D8F7BBC-740A-8A4C-9427-D926A9BFA2DE}" destId="{8382F78D-E468-3440-A64F-358F0068217D}" srcOrd="0" destOrd="0" parTransId="{8684C6DD-2A2D-E341-814F-017F710512BD}" sibTransId="{29540A49-E937-BF4B-A577-E1F780233507}"/>
    <dgm:cxn modelId="{E0E44F0F-AD1D-8B49-8CB1-6B0B1CA540A7}" type="presOf" srcId="{001C024F-7F63-8944-9099-3F6A6333EE76}" destId="{933B571A-7CC8-E845-BC9E-CCE16F2586A8}" srcOrd="0" destOrd="0" presId="urn:microsoft.com/office/officeart/2005/8/layout/hierarchy2"/>
    <dgm:cxn modelId="{74B07C78-32E8-2440-98C9-B29DDB09CA51}" type="presOf" srcId="{8684C6DD-2A2D-E341-814F-017F710512BD}" destId="{ECD1CCEB-CB14-074C-B7EC-6DAC178C6FDC}" srcOrd="0" destOrd="0" presId="urn:microsoft.com/office/officeart/2005/8/layout/hierarchy2"/>
    <dgm:cxn modelId="{9D57014E-9CCA-0A42-8977-72017E6E5AD6}" srcId="{9DDC117E-AF68-5843-9E99-3DC7EB25ADA0}" destId="{0D3DBE77-5E35-034D-9AA9-AC7EC570C533}" srcOrd="0" destOrd="0" parTransId="{DAF81873-E1E9-594F-919A-4A415230D305}" sibTransId="{EC93567B-72C8-174E-A031-F995A4EBEF48}"/>
    <dgm:cxn modelId="{FEAAAD84-B4A9-9D45-BFBA-CA033977A1E7}" srcId="{A5F3DE4E-6DAF-BD43-A85C-1EDF3C446A1E}" destId="{6D8F7BBC-740A-8A4C-9427-D926A9BFA2DE}" srcOrd="0" destOrd="0" parTransId="{64F76874-9A4B-1D4C-A998-0F023B628B9C}" sibTransId="{A6DA4D64-9DEE-4A49-BD3D-CB1138ABD119}"/>
    <dgm:cxn modelId="{C45B8857-40ED-3345-B44F-3B6C77B57E6B}" srcId="{A5F3DE4E-6DAF-BD43-A85C-1EDF3C446A1E}" destId="{E04A0AF3-F816-7549-8BAC-5B57B10D9849}" srcOrd="4" destOrd="0" parTransId="{AC4B6122-5AE3-7240-B85F-2574A5591457}" sibTransId="{C16DD06F-6B7B-7249-B403-A30F33FCD2DE}"/>
    <dgm:cxn modelId="{BC9D4452-9676-3B4C-B8F5-B7EEDF0541C7}" type="presOf" srcId="{C0F17812-76D6-3947-B0C3-CFA36910D4D6}" destId="{4A84F0E6-8550-094F-981C-A5F47EEF972D}" srcOrd="0" destOrd="0" presId="urn:microsoft.com/office/officeart/2005/8/layout/hierarchy2"/>
    <dgm:cxn modelId="{360BFBD1-283C-0747-B07E-98355DE7DBE9}" type="presOf" srcId="{D48B0ED2-486F-724F-8430-4F50E9209C92}" destId="{9E0B8607-8497-0E42-BF5E-3B071BF4E03C}" srcOrd="1" destOrd="0" presId="urn:microsoft.com/office/officeart/2005/8/layout/hierarchy2"/>
    <dgm:cxn modelId="{69E5924F-4C81-C044-945F-892421F14F07}" type="presOf" srcId="{13E26DD3-EB3A-014C-9990-21D0E465E280}" destId="{6482AB4B-75B8-084D-A5E1-295D15F7F07F}" srcOrd="1" destOrd="0" presId="urn:microsoft.com/office/officeart/2005/8/layout/hierarchy2"/>
    <dgm:cxn modelId="{9E42A67C-6F29-554A-8966-156150F089E5}" srcId="{A5F3DE4E-6DAF-BD43-A85C-1EDF3C446A1E}" destId="{C0F17812-76D6-3947-B0C3-CFA36910D4D6}" srcOrd="1" destOrd="0" parTransId="{8540C46F-3385-454E-A116-6B08CEA58899}" sibTransId="{F928645F-1274-7143-9D00-63762A22A143}"/>
    <dgm:cxn modelId="{25660114-CE4A-BC4F-B612-AE7D29478E56}" type="presOf" srcId="{15F5704C-38E4-A245-839A-C73B473AE95E}" destId="{609B4A30-1B81-2045-AB23-32864B4C7873}" srcOrd="0" destOrd="0" presId="urn:microsoft.com/office/officeart/2005/8/layout/hierarchy2"/>
    <dgm:cxn modelId="{515D6A4D-2766-6B43-9743-41AE7A30B830}" type="presOf" srcId="{DAF81873-E1E9-594F-919A-4A415230D305}" destId="{25FEA441-0741-0E4A-A41C-562EE1D5C3D2}" srcOrd="0" destOrd="0" presId="urn:microsoft.com/office/officeart/2005/8/layout/hierarchy2"/>
    <dgm:cxn modelId="{75E08A67-20BB-D340-93ED-1E7C4A95115E}" type="presOf" srcId="{B16DAC5C-E172-0541-9872-8C2DDAED40A4}" destId="{1B598F8E-2DD9-3C47-AD3F-1E6FDC3A6852}" srcOrd="0" destOrd="0" presId="urn:microsoft.com/office/officeart/2005/8/layout/hierarchy2"/>
    <dgm:cxn modelId="{78D4AABA-2D37-5C4A-9BC9-6A7C481C348F}" type="presOf" srcId="{001C024F-7F63-8944-9099-3F6A6333EE76}" destId="{B6FC6C2F-F53E-E545-97CE-92774060C1DE}" srcOrd="1" destOrd="0" presId="urn:microsoft.com/office/officeart/2005/8/layout/hierarchy2"/>
    <dgm:cxn modelId="{69F59E3F-966C-F948-AE67-8AE49FCD8D1D}" type="presOf" srcId="{DAF81873-E1E9-594F-919A-4A415230D305}" destId="{5D5A1182-C2B7-A541-9FE7-9C0AB808F73B}" srcOrd="1" destOrd="0" presId="urn:microsoft.com/office/officeart/2005/8/layout/hierarchy2"/>
    <dgm:cxn modelId="{DC1DB124-A44A-A648-B8BE-3651DA7EA089}" type="presOf" srcId="{6D8F7BBC-740A-8A4C-9427-D926A9BFA2DE}" destId="{B17595E0-71CA-6548-BBBB-3E2C9B0B5E0F}" srcOrd="0" destOrd="0" presId="urn:microsoft.com/office/officeart/2005/8/layout/hierarchy2"/>
    <dgm:cxn modelId="{A98226BE-7013-D344-9DD1-5C8560537596}" type="presOf" srcId="{9DDC117E-AF68-5843-9E99-3DC7EB25ADA0}" destId="{778669A4-0C88-2647-839A-94D8BE5E9248}" srcOrd="0" destOrd="0" presId="urn:microsoft.com/office/officeart/2005/8/layout/hierarchy2"/>
    <dgm:cxn modelId="{77807FDA-16ED-7049-BF06-8F7FCEC8B4E6}" type="presOf" srcId="{15F5704C-38E4-A245-839A-C73B473AE95E}" destId="{71141D45-9AC5-AD47-BEC3-9D6034965985}" srcOrd="1" destOrd="0" presId="urn:microsoft.com/office/officeart/2005/8/layout/hierarchy2"/>
    <dgm:cxn modelId="{B8125869-1546-6746-B0D3-809AD828A6A1}" type="presOf" srcId="{8684C6DD-2A2D-E341-814F-017F710512BD}" destId="{36A4FBF5-F2A7-2C4A-B1A2-DEB7EDA8139F}" srcOrd="1" destOrd="0" presId="urn:microsoft.com/office/officeart/2005/8/layout/hierarchy2"/>
    <dgm:cxn modelId="{010095A8-A074-F540-9148-28BE64AAF7B5}" type="presOf" srcId="{A5F3DE4E-6DAF-BD43-A85C-1EDF3C446A1E}" destId="{65B48EA8-4D01-0946-BCFC-2C10ADAD83D6}" srcOrd="0" destOrd="0" presId="urn:microsoft.com/office/officeart/2005/8/layout/hierarchy2"/>
    <dgm:cxn modelId="{F76FD580-A0E4-2C4A-B4F5-0D3AB89491FD}" srcId="{C0F17812-76D6-3947-B0C3-CFA36910D4D6}" destId="{B16DAC5C-E172-0541-9872-8C2DDAED40A4}" srcOrd="0" destOrd="0" parTransId="{13E26DD3-EB3A-014C-9990-21D0E465E280}" sibTransId="{320D4051-8026-2641-850B-AFBDB95578E2}"/>
    <dgm:cxn modelId="{1BE61C5A-12D3-A843-827A-F8DAF8865F5D}" type="presOf" srcId="{EAC18A97-27DC-B144-A10F-9D65A986D40E}" destId="{8FF9F67B-E2B1-324F-A3F9-FE32507B9A81}" srcOrd="0" destOrd="0" presId="urn:microsoft.com/office/officeart/2005/8/layout/hierarchy2"/>
    <dgm:cxn modelId="{3F1DE502-1B73-0241-BD77-E632B5DA12EF}" srcId="{A5F3DE4E-6DAF-BD43-A85C-1EDF3C446A1E}" destId="{9557F4B9-936E-E043-881D-9E4A7CC27127}" srcOrd="5" destOrd="0" parTransId="{1D962CDB-B5DE-5640-AF87-83D45013C0D1}" sibTransId="{D88FF403-B365-6245-9600-96CE0284BB48}"/>
    <dgm:cxn modelId="{28B7A62A-8E4F-374C-B2FF-56B7CC892A17}" type="presOf" srcId="{8382F78D-E468-3440-A64F-358F0068217D}" destId="{12F33D9A-7FB8-FA40-9DB0-A86F9C65E27E}" srcOrd="0" destOrd="0" presId="urn:microsoft.com/office/officeart/2005/8/layout/hierarchy2"/>
    <dgm:cxn modelId="{BC23D66A-8591-E54F-B584-74BA6756FF89}" type="presOf" srcId="{84084736-5032-0E40-B20C-7C287C5E0FEB}" destId="{C096F08A-401A-AF4B-8EF4-00111DAB1145}" srcOrd="0" destOrd="0" presId="urn:microsoft.com/office/officeart/2005/8/layout/hierarchy2"/>
    <dgm:cxn modelId="{2D317606-8B7A-004D-A0B0-8965909CBC93}" type="presOf" srcId="{9557F4B9-936E-E043-881D-9E4A7CC27127}" destId="{E000D913-DC30-3041-B0EB-610C538F4892}" srcOrd="0" destOrd="0" presId="urn:microsoft.com/office/officeart/2005/8/layout/hierarchy2"/>
    <dgm:cxn modelId="{806FCB6D-DDB3-0D4B-8772-403B32485978}" type="presOf" srcId="{0D3DBE77-5E35-034D-9AA9-AC7EC570C533}" destId="{86BDD6AD-9E7A-9640-B3B7-2465EB6C4588}" srcOrd="0" destOrd="0" presId="urn:microsoft.com/office/officeart/2005/8/layout/hierarchy2"/>
    <dgm:cxn modelId="{7C64C78D-7E39-3742-A0D7-2EAA2994F65A}" srcId="{A5F3DE4E-6DAF-BD43-A85C-1EDF3C446A1E}" destId="{EAC18A97-27DC-B144-A10F-9D65A986D40E}" srcOrd="2" destOrd="0" parTransId="{897382FA-D3F0-8A45-9960-CDD2DC8CEF02}" sibTransId="{291E037F-0091-5046-B769-81F10F8B0537}"/>
    <dgm:cxn modelId="{70D07AA8-7A9E-E040-B0A1-8C806D64AB74}" srcId="{9557F4B9-936E-E043-881D-9E4A7CC27127}" destId="{62B37CCF-6C16-E740-8CD1-F8C3F4F5E504}" srcOrd="0" destOrd="0" parTransId="{D48B0ED2-486F-724F-8430-4F50E9209C92}" sibTransId="{45430BB6-BD68-8B4C-81C7-DD655FC465ED}"/>
    <dgm:cxn modelId="{5C159D2C-DB05-FF48-AFA1-555A2F695E8D}" type="presParOf" srcId="{65B48EA8-4D01-0946-BCFC-2C10ADAD83D6}" destId="{08C7EED8-8386-7748-B0AD-21266DD56911}" srcOrd="0" destOrd="0" presId="urn:microsoft.com/office/officeart/2005/8/layout/hierarchy2"/>
    <dgm:cxn modelId="{B899C638-95C1-9B47-9EF0-834063C7F186}" type="presParOf" srcId="{08C7EED8-8386-7748-B0AD-21266DD56911}" destId="{B17595E0-71CA-6548-BBBB-3E2C9B0B5E0F}" srcOrd="0" destOrd="0" presId="urn:microsoft.com/office/officeart/2005/8/layout/hierarchy2"/>
    <dgm:cxn modelId="{F65F1F75-76A7-2443-B0EB-1E42ADBE7CC1}" type="presParOf" srcId="{08C7EED8-8386-7748-B0AD-21266DD56911}" destId="{26550B97-7506-8348-A213-229974DBB10B}" srcOrd="1" destOrd="0" presId="urn:microsoft.com/office/officeart/2005/8/layout/hierarchy2"/>
    <dgm:cxn modelId="{A25F6FA1-7BA8-EF46-8D95-85CE9A1061DD}" type="presParOf" srcId="{26550B97-7506-8348-A213-229974DBB10B}" destId="{ECD1CCEB-CB14-074C-B7EC-6DAC178C6FDC}" srcOrd="0" destOrd="0" presId="urn:microsoft.com/office/officeart/2005/8/layout/hierarchy2"/>
    <dgm:cxn modelId="{19723FD3-8D12-7B47-91F4-DF47FC8662DB}" type="presParOf" srcId="{ECD1CCEB-CB14-074C-B7EC-6DAC178C6FDC}" destId="{36A4FBF5-F2A7-2C4A-B1A2-DEB7EDA8139F}" srcOrd="0" destOrd="0" presId="urn:microsoft.com/office/officeart/2005/8/layout/hierarchy2"/>
    <dgm:cxn modelId="{499AC447-BF82-C647-AD12-E28EE93A15C4}" type="presParOf" srcId="{26550B97-7506-8348-A213-229974DBB10B}" destId="{82454B99-EAE9-F74E-AF28-BBCC6A639010}" srcOrd="1" destOrd="0" presId="urn:microsoft.com/office/officeart/2005/8/layout/hierarchy2"/>
    <dgm:cxn modelId="{0FDCDC20-7DA2-4840-B084-4B1EE6B80645}" type="presParOf" srcId="{82454B99-EAE9-F74E-AF28-BBCC6A639010}" destId="{12F33D9A-7FB8-FA40-9DB0-A86F9C65E27E}" srcOrd="0" destOrd="0" presId="urn:microsoft.com/office/officeart/2005/8/layout/hierarchy2"/>
    <dgm:cxn modelId="{4A6B873D-1A7D-ED4B-A113-51A5D7DDC40F}" type="presParOf" srcId="{82454B99-EAE9-F74E-AF28-BBCC6A639010}" destId="{38CE6E95-3A78-334F-BB7C-E8062938678D}" srcOrd="1" destOrd="0" presId="urn:microsoft.com/office/officeart/2005/8/layout/hierarchy2"/>
    <dgm:cxn modelId="{A7213981-C7DE-D744-A0EA-2E1672E7A0D3}" type="presParOf" srcId="{65B48EA8-4D01-0946-BCFC-2C10ADAD83D6}" destId="{F07F04DB-134F-F546-8DD3-ADE908F54C00}" srcOrd="1" destOrd="0" presId="urn:microsoft.com/office/officeart/2005/8/layout/hierarchy2"/>
    <dgm:cxn modelId="{FCF69F54-B8BF-3443-AD9E-2222CB16BAA8}" type="presParOf" srcId="{F07F04DB-134F-F546-8DD3-ADE908F54C00}" destId="{4A84F0E6-8550-094F-981C-A5F47EEF972D}" srcOrd="0" destOrd="0" presId="urn:microsoft.com/office/officeart/2005/8/layout/hierarchy2"/>
    <dgm:cxn modelId="{BF2EC417-3FB0-4941-9393-6FB039AE06CA}" type="presParOf" srcId="{F07F04DB-134F-F546-8DD3-ADE908F54C00}" destId="{F7A30491-CFD7-E441-93F2-3509507A2890}" srcOrd="1" destOrd="0" presId="urn:microsoft.com/office/officeart/2005/8/layout/hierarchy2"/>
    <dgm:cxn modelId="{DC9479EF-2086-AD46-B855-487FF0182110}" type="presParOf" srcId="{F7A30491-CFD7-E441-93F2-3509507A2890}" destId="{E379C5F6-1E09-734C-9726-D9C647488786}" srcOrd="0" destOrd="0" presId="urn:microsoft.com/office/officeart/2005/8/layout/hierarchy2"/>
    <dgm:cxn modelId="{D615EAAC-262E-C74F-850D-F5753ED87D4E}" type="presParOf" srcId="{E379C5F6-1E09-734C-9726-D9C647488786}" destId="{6482AB4B-75B8-084D-A5E1-295D15F7F07F}" srcOrd="0" destOrd="0" presId="urn:microsoft.com/office/officeart/2005/8/layout/hierarchy2"/>
    <dgm:cxn modelId="{691EC902-8E18-1B46-8140-432FA7F59625}" type="presParOf" srcId="{F7A30491-CFD7-E441-93F2-3509507A2890}" destId="{615FC347-02D0-5C43-9AA0-F83A66F310A6}" srcOrd="1" destOrd="0" presId="urn:microsoft.com/office/officeart/2005/8/layout/hierarchy2"/>
    <dgm:cxn modelId="{143F791B-AE76-A549-A37A-54597CB7A917}" type="presParOf" srcId="{615FC347-02D0-5C43-9AA0-F83A66F310A6}" destId="{1B598F8E-2DD9-3C47-AD3F-1E6FDC3A6852}" srcOrd="0" destOrd="0" presId="urn:microsoft.com/office/officeart/2005/8/layout/hierarchy2"/>
    <dgm:cxn modelId="{A9D34ED7-6414-994F-98C8-2547893C3F73}" type="presParOf" srcId="{615FC347-02D0-5C43-9AA0-F83A66F310A6}" destId="{611BB273-2E33-CE42-80CD-29F75E6B7532}" srcOrd="1" destOrd="0" presId="urn:microsoft.com/office/officeart/2005/8/layout/hierarchy2"/>
    <dgm:cxn modelId="{11D4E4BB-E40D-E147-9EB7-24B728CFDDD4}" type="presParOf" srcId="{65B48EA8-4D01-0946-BCFC-2C10ADAD83D6}" destId="{771D32B5-BF9C-574C-8F50-F0AE13022D32}" srcOrd="2" destOrd="0" presId="urn:microsoft.com/office/officeart/2005/8/layout/hierarchy2"/>
    <dgm:cxn modelId="{A48C29D9-E74A-6A4C-B08F-5F86E41D0DA9}" type="presParOf" srcId="{771D32B5-BF9C-574C-8F50-F0AE13022D32}" destId="{8FF9F67B-E2B1-324F-A3F9-FE32507B9A81}" srcOrd="0" destOrd="0" presId="urn:microsoft.com/office/officeart/2005/8/layout/hierarchy2"/>
    <dgm:cxn modelId="{82696BA3-A2B1-1648-ADA3-7A328A692F7A}" type="presParOf" srcId="{771D32B5-BF9C-574C-8F50-F0AE13022D32}" destId="{7B42BE02-9B7F-5C42-B2FB-F6A3F655B643}" srcOrd="1" destOrd="0" presId="urn:microsoft.com/office/officeart/2005/8/layout/hierarchy2"/>
    <dgm:cxn modelId="{6CD38E17-19FD-6D43-BD04-E4CB8B8C200A}" type="presParOf" srcId="{7B42BE02-9B7F-5C42-B2FB-F6A3F655B643}" destId="{609B4A30-1B81-2045-AB23-32864B4C7873}" srcOrd="0" destOrd="0" presId="urn:microsoft.com/office/officeart/2005/8/layout/hierarchy2"/>
    <dgm:cxn modelId="{E8B71CB8-6022-4542-840A-8F93F23AAFF0}" type="presParOf" srcId="{609B4A30-1B81-2045-AB23-32864B4C7873}" destId="{71141D45-9AC5-AD47-BEC3-9D6034965985}" srcOrd="0" destOrd="0" presId="urn:microsoft.com/office/officeart/2005/8/layout/hierarchy2"/>
    <dgm:cxn modelId="{994FBC80-0677-2A4B-85F6-B01657DC2B23}" type="presParOf" srcId="{7B42BE02-9B7F-5C42-B2FB-F6A3F655B643}" destId="{1875FB81-969C-E04A-8F74-3F833217E602}" srcOrd="1" destOrd="0" presId="urn:microsoft.com/office/officeart/2005/8/layout/hierarchy2"/>
    <dgm:cxn modelId="{5A6399C8-73F0-B240-962C-B6CDDBC7C0B9}" type="presParOf" srcId="{1875FB81-969C-E04A-8F74-3F833217E602}" destId="{C096F08A-401A-AF4B-8EF4-00111DAB1145}" srcOrd="0" destOrd="0" presId="urn:microsoft.com/office/officeart/2005/8/layout/hierarchy2"/>
    <dgm:cxn modelId="{ABF52E43-05E2-2540-A9D1-8AF77EB28FE3}" type="presParOf" srcId="{1875FB81-969C-E04A-8F74-3F833217E602}" destId="{6E6E6846-172E-E64C-B4B7-B147E0475057}" srcOrd="1" destOrd="0" presId="urn:microsoft.com/office/officeart/2005/8/layout/hierarchy2"/>
    <dgm:cxn modelId="{8B5D120C-F496-0946-B464-1904492082F3}" type="presParOf" srcId="{65B48EA8-4D01-0946-BCFC-2C10ADAD83D6}" destId="{AB156FBF-4198-4844-A84F-EC06304A1418}" srcOrd="3" destOrd="0" presId="urn:microsoft.com/office/officeart/2005/8/layout/hierarchy2"/>
    <dgm:cxn modelId="{4B7818C9-9F9A-AD48-8D6E-A6318D3F6B8A}" type="presParOf" srcId="{AB156FBF-4198-4844-A84F-EC06304A1418}" destId="{778669A4-0C88-2647-839A-94D8BE5E9248}" srcOrd="0" destOrd="0" presId="urn:microsoft.com/office/officeart/2005/8/layout/hierarchy2"/>
    <dgm:cxn modelId="{29A028D8-AA40-DD46-88DB-41DC1E85BEF9}" type="presParOf" srcId="{AB156FBF-4198-4844-A84F-EC06304A1418}" destId="{078A04CB-3A4C-0748-8DE6-4C006D180D92}" srcOrd="1" destOrd="0" presId="urn:microsoft.com/office/officeart/2005/8/layout/hierarchy2"/>
    <dgm:cxn modelId="{141760AA-08F3-EB40-9FBC-4B3E1497AFFE}" type="presParOf" srcId="{078A04CB-3A4C-0748-8DE6-4C006D180D92}" destId="{25FEA441-0741-0E4A-A41C-562EE1D5C3D2}" srcOrd="0" destOrd="0" presId="urn:microsoft.com/office/officeart/2005/8/layout/hierarchy2"/>
    <dgm:cxn modelId="{BAE04154-BE59-F946-9143-CF2E2559B5B4}" type="presParOf" srcId="{25FEA441-0741-0E4A-A41C-562EE1D5C3D2}" destId="{5D5A1182-C2B7-A541-9FE7-9C0AB808F73B}" srcOrd="0" destOrd="0" presId="urn:microsoft.com/office/officeart/2005/8/layout/hierarchy2"/>
    <dgm:cxn modelId="{CB6F0B3C-055A-AE46-ADCE-AE1280B154A6}" type="presParOf" srcId="{078A04CB-3A4C-0748-8DE6-4C006D180D92}" destId="{4A837416-E2BD-C346-B6EF-D4357EB6AF2C}" srcOrd="1" destOrd="0" presId="urn:microsoft.com/office/officeart/2005/8/layout/hierarchy2"/>
    <dgm:cxn modelId="{D673556B-A1DB-2143-8F21-CABE2A37F43D}" type="presParOf" srcId="{4A837416-E2BD-C346-B6EF-D4357EB6AF2C}" destId="{86BDD6AD-9E7A-9640-B3B7-2465EB6C4588}" srcOrd="0" destOrd="0" presId="urn:microsoft.com/office/officeart/2005/8/layout/hierarchy2"/>
    <dgm:cxn modelId="{8D10833F-02D9-6040-ACDE-E24F2165D639}" type="presParOf" srcId="{4A837416-E2BD-C346-B6EF-D4357EB6AF2C}" destId="{E2F1EDFB-0B66-2B4D-BFFE-FB4FA78F6D69}" srcOrd="1" destOrd="0" presId="urn:microsoft.com/office/officeart/2005/8/layout/hierarchy2"/>
    <dgm:cxn modelId="{9C7C69A5-0729-7C4E-B39C-B9F0D9684E94}" type="presParOf" srcId="{65B48EA8-4D01-0946-BCFC-2C10ADAD83D6}" destId="{619597F6-8B1E-7D4E-B511-90770E8AD6FD}" srcOrd="4" destOrd="0" presId="urn:microsoft.com/office/officeart/2005/8/layout/hierarchy2"/>
    <dgm:cxn modelId="{2E5BE517-3114-FE41-9DFA-397F23EE5B78}" type="presParOf" srcId="{619597F6-8B1E-7D4E-B511-90770E8AD6FD}" destId="{AD22D028-79B7-8E4C-91F6-E54B2D95113E}" srcOrd="0" destOrd="0" presId="urn:microsoft.com/office/officeart/2005/8/layout/hierarchy2"/>
    <dgm:cxn modelId="{0B7A4B00-B7C6-D849-AB79-458A6B6C30D6}" type="presParOf" srcId="{619597F6-8B1E-7D4E-B511-90770E8AD6FD}" destId="{256232B2-5035-094B-BF7D-DFEEEED4D1F4}" srcOrd="1" destOrd="0" presId="urn:microsoft.com/office/officeart/2005/8/layout/hierarchy2"/>
    <dgm:cxn modelId="{597BB043-F58D-9242-B3BF-DA2C9E2B1C2C}" type="presParOf" srcId="{256232B2-5035-094B-BF7D-DFEEEED4D1F4}" destId="{933B571A-7CC8-E845-BC9E-CCE16F2586A8}" srcOrd="0" destOrd="0" presId="urn:microsoft.com/office/officeart/2005/8/layout/hierarchy2"/>
    <dgm:cxn modelId="{5F963087-F03C-9246-A619-AFF5CF7183DE}" type="presParOf" srcId="{933B571A-7CC8-E845-BC9E-CCE16F2586A8}" destId="{B6FC6C2F-F53E-E545-97CE-92774060C1DE}" srcOrd="0" destOrd="0" presId="urn:microsoft.com/office/officeart/2005/8/layout/hierarchy2"/>
    <dgm:cxn modelId="{201BC91F-DAB8-004B-89CE-3F46104318F0}" type="presParOf" srcId="{256232B2-5035-094B-BF7D-DFEEEED4D1F4}" destId="{7DABF334-AE76-0047-BD10-275826E3540D}" srcOrd="1" destOrd="0" presId="urn:microsoft.com/office/officeart/2005/8/layout/hierarchy2"/>
    <dgm:cxn modelId="{294C4A1E-2EE0-F947-8240-E63B94AAA600}" type="presParOf" srcId="{7DABF334-AE76-0047-BD10-275826E3540D}" destId="{DAC9F3EA-A31A-5E47-B120-A31F60525291}" srcOrd="0" destOrd="0" presId="urn:microsoft.com/office/officeart/2005/8/layout/hierarchy2"/>
    <dgm:cxn modelId="{D484761C-1207-0940-AC13-DEE750995A61}" type="presParOf" srcId="{7DABF334-AE76-0047-BD10-275826E3540D}" destId="{5D569088-73BF-294B-AF39-10148E11AE07}" srcOrd="1" destOrd="0" presId="urn:microsoft.com/office/officeart/2005/8/layout/hierarchy2"/>
    <dgm:cxn modelId="{B12770D1-B9BB-A14B-8DB6-D405F742ECE1}" type="presParOf" srcId="{65B48EA8-4D01-0946-BCFC-2C10ADAD83D6}" destId="{B60B1B5A-0480-624C-B815-161413C72217}" srcOrd="5" destOrd="0" presId="urn:microsoft.com/office/officeart/2005/8/layout/hierarchy2"/>
    <dgm:cxn modelId="{D982AF5F-ECC0-C746-AC7A-D90FEFFD9D33}" type="presParOf" srcId="{B60B1B5A-0480-624C-B815-161413C72217}" destId="{E000D913-DC30-3041-B0EB-610C538F4892}" srcOrd="0" destOrd="0" presId="urn:microsoft.com/office/officeart/2005/8/layout/hierarchy2"/>
    <dgm:cxn modelId="{3A5B349B-4138-0F41-ABEF-594C3DD1CC2C}" type="presParOf" srcId="{B60B1B5A-0480-624C-B815-161413C72217}" destId="{65F86B71-FBEF-4948-BC5C-39C2975CB5E2}" srcOrd="1" destOrd="0" presId="urn:microsoft.com/office/officeart/2005/8/layout/hierarchy2"/>
    <dgm:cxn modelId="{AEE872F3-490F-3C4C-A237-86C9DB3DE712}" type="presParOf" srcId="{65F86B71-FBEF-4948-BC5C-39C2975CB5E2}" destId="{B3B84539-BB54-0147-AC18-5C90EB8E494B}" srcOrd="0" destOrd="0" presId="urn:microsoft.com/office/officeart/2005/8/layout/hierarchy2"/>
    <dgm:cxn modelId="{65393FF7-7959-9042-9261-7C93521D0FA2}" type="presParOf" srcId="{B3B84539-BB54-0147-AC18-5C90EB8E494B}" destId="{9E0B8607-8497-0E42-BF5E-3B071BF4E03C}" srcOrd="0" destOrd="0" presId="urn:microsoft.com/office/officeart/2005/8/layout/hierarchy2"/>
    <dgm:cxn modelId="{D9D5B0C7-194E-B940-A8A8-2D96C561C400}" type="presParOf" srcId="{65F86B71-FBEF-4948-BC5C-39C2975CB5E2}" destId="{CE4E54AA-5B2E-924F-AE77-3361E8C4FDD1}" srcOrd="1" destOrd="0" presId="urn:microsoft.com/office/officeart/2005/8/layout/hierarchy2"/>
    <dgm:cxn modelId="{6B96D6BB-AC2C-AE45-82F0-2C64D1E050DF}" type="presParOf" srcId="{CE4E54AA-5B2E-924F-AE77-3361E8C4FDD1}" destId="{668A496F-BC2C-7D45-BABC-FAFE9CEA2EB2}" srcOrd="0" destOrd="0" presId="urn:microsoft.com/office/officeart/2005/8/layout/hierarchy2"/>
    <dgm:cxn modelId="{F89C740D-6F07-2846-B51A-77A55AD48235}" type="presParOf" srcId="{CE4E54AA-5B2E-924F-AE77-3361E8C4FDD1}" destId="{0751E090-B4BA-CE45-83F8-15E3F5D49E6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7BA7BE-3E47-1F47-B1E5-C90AB45BB203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AE3E04-EEF6-464A-B692-8F6E81B98A17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Server and client random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17B66E7-2E34-1A4F-A5A4-3F06C651E9F7}" type="parTrans" cxnId="{1F46E203-5EE0-564C-AE2D-3047ECD20085}">
      <dgm:prSet/>
      <dgm:spPr/>
      <dgm:t>
        <a:bodyPr/>
        <a:lstStyle/>
        <a:p>
          <a:endParaRPr lang="en-US"/>
        </a:p>
      </dgm:t>
    </dgm:pt>
    <dgm:pt modelId="{D72C8448-F85D-314A-8823-9555E829C880}" type="sibTrans" cxnId="{1F46E203-5EE0-564C-AE2D-3047ECD20085}">
      <dgm:prSet/>
      <dgm:spPr/>
      <dgm:t>
        <a:bodyPr/>
        <a:lstStyle/>
        <a:p>
          <a:endParaRPr lang="en-US"/>
        </a:p>
      </dgm:t>
    </dgm:pt>
    <dgm:pt modelId="{42E8CBDC-BF91-164C-A7A4-6AC11B812216}">
      <dgm:prSet/>
      <dgm:spPr>
        <a:ln w="19050">
          <a:solidFill>
            <a:schemeClr val="bg2"/>
          </a:solidFill>
        </a:ln>
      </dgm:spPr>
      <dgm:t>
        <a:bodyPr/>
        <a:lstStyle/>
        <a:p>
          <a:pPr rtl="0"/>
          <a:r>
            <a:rPr lang="en-US" dirty="0" smtClean="0"/>
            <a:t>Byte sequences that are chosen by the server and client for each connection</a:t>
          </a:r>
          <a:endParaRPr lang="en-US" dirty="0"/>
        </a:p>
      </dgm:t>
    </dgm:pt>
    <dgm:pt modelId="{281C0C1F-6696-CC43-A34B-EDF49D03FA07}" type="parTrans" cxnId="{098066B5-6DCB-944C-B161-46464730069D}">
      <dgm:prSet/>
      <dgm:spPr/>
      <dgm:t>
        <a:bodyPr/>
        <a:lstStyle/>
        <a:p>
          <a:endParaRPr lang="en-US"/>
        </a:p>
      </dgm:t>
    </dgm:pt>
    <dgm:pt modelId="{9B9ADBEE-3956-C449-B631-ABD9C2AA708A}" type="sibTrans" cxnId="{098066B5-6DCB-944C-B161-46464730069D}">
      <dgm:prSet/>
      <dgm:spPr/>
      <dgm:t>
        <a:bodyPr/>
        <a:lstStyle/>
        <a:p>
          <a:endParaRPr lang="en-US"/>
        </a:p>
      </dgm:t>
    </dgm:pt>
    <dgm:pt modelId="{4F1CDAE1-A119-924A-95F8-415AE1414320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Server write MAC secret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47AF978-44A3-BC40-A0D1-E98ACF6EE921}" type="parTrans" cxnId="{B3195548-7225-784A-86F6-588FE37BB52C}">
      <dgm:prSet/>
      <dgm:spPr/>
      <dgm:t>
        <a:bodyPr/>
        <a:lstStyle/>
        <a:p>
          <a:endParaRPr lang="en-US"/>
        </a:p>
      </dgm:t>
    </dgm:pt>
    <dgm:pt modelId="{03B89D93-2DBD-614E-AC08-2C7DE9FE067F}" type="sibTrans" cxnId="{B3195548-7225-784A-86F6-588FE37BB52C}">
      <dgm:prSet/>
      <dgm:spPr/>
      <dgm:t>
        <a:bodyPr/>
        <a:lstStyle/>
        <a:p>
          <a:endParaRPr lang="en-US"/>
        </a:p>
      </dgm:t>
    </dgm:pt>
    <dgm:pt modelId="{1316CDFF-B9FC-9346-9F4C-FF3E663D995F}">
      <dgm:prSet/>
      <dgm:spPr>
        <a:ln w="19050">
          <a:solidFill>
            <a:schemeClr val="bg2"/>
          </a:solidFill>
        </a:ln>
      </dgm:spPr>
      <dgm:t>
        <a:bodyPr/>
        <a:lstStyle/>
        <a:p>
          <a:pPr rtl="0"/>
          <a:r>
            <a:rPr lang="en-US" dirty="0" smtClean="0"/>
            <a:t>The secret key used in MAC operations on data sent by the server</a:t>
          </a:r>
          <a:endParaRPr lang="en-US" dirty="0"/>
        </a:p>
      </dgm:t>
    </dgm:pt>
    <dgm:pt modelId="{849B2254-A302-1E41-B1F0-E56BC505E156}" type="parTrans" cxnId="{6773AA47-E499-084C-9CCA-13BBDBB0C2B6}">
      <dgm:prSet/>
      <dgm:spPr/>
      <dgm:t>
        <a:bodyPr/>
        <a:lstStyle/>
        <a:p>
          <a:endParaRPr lang="en-US"/>
        </a:p>
      </dgm:t>
    </dgm:pt>
    <dgm:pt modelId="{04F5510E-0D77-4E4E-9333-EBAC46963DB5}" type="sibTrans" cxnId="{6773AA47-E499-084C-9CCA-13BBDBB0C2B6}">
      <dgm:prSet/>
      <dgm:spPr/>
      <dgm:t>
        <a:bodyPr/>
        <a:lstStyle/>
        <a:p>
          <a:endParaRPr lang="en-US"/>
        </a:p>
      </dgm:t>
    </dgm:pt>
    <dgm:pt modelId="{6560DDAC-7D4D-214A-9AA8-879C7E5C23B1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Client write MAC secret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FB72B97-E387-C943-A4D9-1356E85E843F}" type="parTrans" cxnId="{18FF0D9F-8083-9C41-B9F3-BC07BE569746}">
      <dgm:prSet/>
      <dgm:spPr/>
      <dgm:t>
        <a:bodyPr/>
        <a:lstStyle/>
        <a:p>
          <a:endParaRPr lang="en-US"/>
        </a:p>
      </dgm:t>
    </dgm:pt>
    <dgm:pt modelId="{FB24D80E-DEE2-6B4B-99BB-4651AC66D131}" type="sibTrans" cxnId="{18FF0D9F-8083-9C41-B9F3-BC07BE569746}">
      <dgm:prSet/>
      <dgm:spPr/>
      <dgm:t>
        <a:bodyPr/>
        <a:lstStyle/>
        <a:p>
          <a:endParaRPr lang="en-US"/>
        </a:p>
      </dgm:t>
    </dgm:pt>
    <dgm:pt modelId="{AF77DC2B-F3F8-324A-B163-5986AE544B3C}">
      <dgm:prSet/>
      <dgm:spPr>
        <a:ln w="19050">
          <a:solidFill>
            <a:schemeClr val="bg2"/>
          </a:solidFill>
        </a:ln>
      </dgm:spPr>
      <dgm:t>
        <a:bodyPr/>
        <a:lstStyle/>
        <a:p>
          <a:pPr rtl="0"/>
          <a:r>
            <a:rPr lang="en-US" dirty="0" smtClean="0"/>
            <a:t>The secret key used in MAC operations on data sent by the client</a:t>
          </a:r>
          <a:endParaRPr lang="en-US" dirty="0"/>
        </a:p>
      </dgm:t>
    </dgm:pt>
    <dgm:pt modelId="{CA4F2D3A-41BA-5244-A80E-F2891EABBEEC}" type="parTrans" cxnId="{FA46A6B4-911F-E44E-8226-3996571F925F}">
      <dgm:prSet/>
      <dgm:spPr/>
      <dgm:t>
        <a:bodyPr/>
        <a:lstStyle/>
        <a:p>
          <a:endParaRPr lang="en-US"/>
        </a:p>
      </dgm:t>
    </dgm:pt>
    <dgm:pt modelId="{AD8F482D-09CC-4B47-92B9-06892B5971AF}" type="sibTrans" cxnId="{FA46A6B4-911F-E44E-8226-3996571F925F}">
      <dgm:prSet/>
      <dgm:spPr/>
      <dgm:t>
        <a:bodyPr/>
        <a:lstStyle/>
        <a:p>
          <a:endParaRPr lang="en-US"/>
        </a:p>
      </dgm:t>
    </dgm:pt>
    <dgm:pt modelId="{B5735BE7-6896-B043-B95B-EC10E3BE1271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Server write key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9EFD161-51BB-2449-90AB-77F535A40C74}" type="parTrans" cxnId="{E57E2C2E-E693-1E4B-8191-BBB218364B27}">
      <dgm:prSet/>
      <dgm:spPr/>
      <dgm:t>
        <a:bodyPr/>
        <a:lstStyle/>
        <a:p>
          <a:endParaRPr lang="en-US"/>
        </a:p>
      </dgm:t>
    </dgm:pt>
    <dgm:pt modelId="{B68B9B12-5286-EC43-B3A1-B18028FBC59F}" type="sibTrans" cxnId="{E57E2C2E-E693-1E4B-8191-BBB218364B27}">
      <dgm:prSet/>
      <dgm:spPr/>
      <dgm:t>
        <a:bodyPr/>
        <a:lstStyle/>
        <a:p>
          <a:endParaRPr lang="en-US"/>
        </a:p>
      </dgm:t>
    </dgm:pt>
    <dgm:pt modelId="{E541635A-A6F3-DB48-91D8-C658647291A8}">
      <dgm:prSet/>
      <dgm:spPr>
        <a:ln w="19050">
          <a:solidFill>
            <a:schemeClr val="bg2"/>
          </a:solidFill>
        </a:ln>
      </dgm:spPr>
      <dgm:t>
        <a:bodyPr/>
        <a:lstStyle/>
        <a:p>
          <a:pPr rtl="0"/>
          <a:r>
            <a:rPr lang="en-US" dirty="0" smtClean="0"/>
            <a:t>The secret encryption key for data encrypted by the server and decrypted by the client</a:t>
          </a:r>
          <a:endParaRPr lang="en-US" dirty="0"/>
        </a:p>
      </dgm:t>
    </dgm:pt>
    <dgm:pt modelId="{23AC078A-6698-D046-AE9C-7AE9364C82A2}" type="parTrans" cxnId="{507EE8A4-2B3C-A440-B240-0232A23C783A}">
      <dgm:prSet/>
      <dgm:spPr/>
      <dgm:t>
        <a:bodyPr/>
        <a:lstStyle/>
        <a:p>
          <a:endParaRPr lang="en-US"/>
        </a:p>
      </dgm:t>
    </dgm:pt>
    <dgm:pt modelId="{CF29C38D-42CA-474A-8922-8E4C801FE58D}" type="sibTrans" cxnId="{507EE8A4-2B3C-A440-B240-0232A23C783A}">
      <dgm:prSet/>
      <dgm:spPr/>
      <dgm:t>
        <a:bodyPr/>
        <a:lstStyle/>
        <a:p>
          <a:endParaRPr lang="en-US"/>
        </a:p>
      </dgm:t>
    </dgm:pt>
    <dgm:pt modelId="{05D5C0D5-90CB-7545-9C15-D77120B0A2F8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Client write key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5538E68-E8E5-A74A-8E16-D55919AEC2DB}" type="parTrans" cxnId="{3E689140-1905-B748-A73E-5BF8528BFD1A}">
      <dgm:prSet/>
      <dgm:spPr/>
      <dgm:t>
        <a:bodyPr/>
        <a:lstStyle/>
        <a:p>
          <a:endParaRPr lang="en-US"/>
        </a:p>
      </dgm:t>
    </dgm:pt>
    <dgm:pt modelId="{55F2BE60-46E3-5742-9EDF-70ABF6456131}" type="sibTrans" cxnId="{3E689140-1905-B748-A73E-5BF8528BFD1A}">
      <dgm:prSet/>
      <dgm:spPr/>
      <dgm:t>
        <a:bodyPr/>
        <a:lstStyle/>
        <a:p>
          <a:endParaRPr lang="en-US"/>
        </a:p>
      </dgm:t>
    </dgm:pt>
    <dgm:pt modelId="{E88C1C3A-EDFF-A948-81CF-5460D03B18D3}">
      <dgm:prSet/>
      <dgm:spPr>
        <a:ln w="19050">
          <a:solidFill>
            <a:schemeClr val="bg2"/>
          </a:solidFill>
        </a:ln>
      </dgm:spPr>
      <dgm:t>
        <a:bodyPr/>
        <a:lstStyle/>
        <a:p>
          <a:pPr rtl="0"/>
          <a:r>
            <a:rPr lang="en-US" dirty="0" smtClean="0"/>
            <a:t>The symmetric encryption key for data encrypted by the client and decrypted by the server</a:t>
          </a:r>
          <a:endParaRPr lang="en-US" dirty="0"/>
        </a:p>
      </dgm:t>
    </dgm:pt>
    <dgm:pt modelId="{176C2FD3-A702-A942-A16E-51D37F9EDF36}" type="parTrans" cxnId="{5483BF5E-398B-7943-96B6-0D54FF0C00A5}">
      <dgm:prSet/>
      <dgm:spPr/>
      <dgm:t>
        <a:bodyPr/>
        <a:lstStyle/>
        <a:p>
          <a:endParaRPr lang="en-US"/>
        </a:p>
      </dgm:t>
    </dgm:pt>
    <dgm:pt modelId="{3EAA3DDC-4A99-B247-8285-72173036A176}" type="sibTrans" cxnId="{5483BF5E-398B-7943-96B6-0D54FF0C00A5}">
      <dgm:prSet/>
      <dgm:spPr/>
      <dgm:t>
        <a:bodyPr/>
        <a:lstStyle/>
        <a:p>
          <a:endParaRPr lang="en-US"/>
        </a:p>
      </dgm:t>
    </dgm:pt>
    <dgm:pt modelId="{E199B192-9B06-0145-BA0F-100DD1B5C621}" type="pres">
      <dgm:prSet presAssocID="{5E7BA7BE-3E47-1F47-B1E5-C90AB45BB20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E8A21C-E9DE-CD42-892A-CB8B274B958D}" type="pres">
      <dgm:prSet presAssocID="{10AE3E04-EEF6-464A-B692-8F6E81B98A17}" presName="linNode" presStyleCnt="0"/>
      <dgm:spPr/>
    </dgm:pt>
    <dgm:pt modelId="{AB31F307-D6A3-5B4D-9204-68FD34BF8471}" type="pres">
      <dgm:prSet presAssocID="{10AE3E04-EEF6-464A-B692-8F6E81B98A17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9A1AAE-CD42-3F47-93C9-E85F4D57A4EC}" type="pres">
      <dgm:prSet presAssocID="{10AE3E04-EEF6-464A-B692-8F6E81B98A17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CF656E-CFB4-9549-9C39-7CF4F325A62E}" type="pres">
      <dgm:prSet presAssocID="{D72C8448-F85D-314A-8823-9555E829C880}" presName="sp" presStyleCnt="0"/>
      <dgm:spPr/>
    </dgm:pt>
    <dgm:pt modelId="{F368D57C-3A96-4643-AE2E-86DFCA1533A4}" type="pres">
      <dgm:prSet presAssocID="{4F1CDAE1-A119-924A-95F8-415AE1414320}" presName="linNode" presStyleCnt="0"/>
      <dgm:spPr/>
    </dgm:pt>
    <dgm:pt modelId="{D0357970-DB85-D24C-BDB1-176EEA4C36D2}" type="pres">
      <dgm:prSet presAssocID="{4F1CDAE1-A119-924A-95F8-415AE1414320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DCB463-4E72-F544-A3F9-973A619FE49F}" type="pres">
      <dgm:prSet presAssocID="{4F1CDAE1-A119-924A-95F8-415AE1414320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DB7641-2A83-BF4B-A9B2-C34C6BACE0B5}" type="pres">
      <dgm:prSet presAssocID="{03B89D93-2DBD-614E-AC08-2C7DE9FE067F}" presName="sp" presStyleCnt="0"/>
      <dgm:spPr/>
    </dgm:pt>
    <dgm:pt modelId="{FC741E2F-2C4C-E14F-BCD3-235C80F01B38}" type="pres">
      <dgm:prSet presAssocID="{6560DDAC-7D4D-214A-9AA8-879C7E5C23B1}" presName="linNode" presStyleCnt="0"/>
      <dgm:spPr/>
    </dgm:pt>
    <dgm:pt modelId="{73AC2C07-3E80-9E40-B584-66C4F03A2C76}" type="pres">
      <dgm:prSet presAssocID="{6560DDAC-7D4D-214A-9AA8-879C7E5C23B1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02FAE3-04D6-7643-985B-65254FEA663E}" type="pres">
      <dgm:prSet presAssocID="{6560DDAC-7D4D-214A-9AA8-879C7E5C23B1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B1DF06-0AA8-2944-B6F5-5606BFBD087C}" type="pres">
      <dgm:prSet presAssocID="{FB24D80E-DEE2-6B4B-99BB-4651AC66D131}" presName="sp" presStyleCnt="0"/>
      <dgm:spPr/>
    </dgm:pt>
    <dgm:pt modelId="{E51F42F2-0EF5-0447-8F19-1BF9A52E120E}" type="pres">
      <dgm:prSet presAssocID="{B5735BE7-6896-B043-B95B-EC10E3BE1271}" presName="linNode" presStyleCnt="0"/>
      <dgm:spPr/>
    </dgm:pt>
    <dgm:pt modelId="{38EC38B6-367F-3F42-86DF-A57A3FC0697F}" type="pres">
      <dgm:prSet presAssocID="{B5735BE7-6896-B043-B95B-EC10E3BE1271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B03287-F4B3-BD41-8DEA-3CDC6A7BBBCA}" type="pres">
      <dgm:prSet presAssocID="{B5735BE7-6896-B043-B95B-EC10E3BE1271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3389EE-3D74-B147-B6B1-4511929D71B5}" type="pres">
      <dgm:prSet presAssocID="{B68B9B12-5286-EC43-B3A1-B18028FBC59F}" presName="sp" presStyleCnt="0"/>
      <dgm:spPr/>
    </dgm:pt>
    <dgm:pt modelId="{05BED3BD-29AE-5B4A-8547-0C0ADF8B521E}" type="pres">
      <dgm:prSet presAssocID="{05D5C0D5-90CB-7545-9C15-D77120B0A2F8}" presName="linNode" presStyleCnt="0"/>
      <dgm:spPr/>
    </dgm:pt>
    <dgm:pt modelId="{A2DA323E-ACDB-7A4C-8D6D-E929AAC15355}" type="pres">
      <dgm:prSet presAssocID="{05D5C0D5-90CB-7545-9C15-D77120B0A2F8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1B332-2D22-7746-90C7-D7539BCEEB2B}" type="pres">
      <dgm:prSet presAssocID="{05D5C0D5-90CB-7545-9C15-D77120B0A2F8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3B1B22-4593-F743-A0DE-0EF6DCE7547F}" type="presOf" srcId="{6560DDAC-7D4D-214A-9AA8-879C7E5C23B1}" destId="{73AC2C07-3E80-9E40-B584-66C4F03A2C76}" srcOrd="0" destOrd="0" presId="urn:microsoft.com/office/officeart/2005/8/layout/vList5"/>
    <dgm:cxn modelId="{3E689140-1905-B748-A73E-5BF8528BFD1A}" srcId="{5E7BA7BE-3E47-1F47-B1E5-C90AB45BB203}" destId="{05D5C0D5-90CB-7545-9C15-D77120B0A2F8}" srcOrd="4" destOrd="0" parTransId="{45538E68-E8E5-A74A-8E16-D55919AEC2DB}" sibTransId="{55F2BE60-46E3-5742-9EDF-70ABF6456131}"/>
    <dgm:cxn modelId="{507EE8A4-2B3C-A440-B240-0232A23C783A}" srcId="{B5735BE7-6896-B043-B95B-EC10E3BE1271}" destId="{E541635A-A6F3-DB48-91D8-C658647291A8}" srcOrd="0" destOrd="0" parTransId="{23AC078A-6698-D046-AE9C-7AE9364C82A2}" sibTransId="{CF29C38D-42CA-474A-8922-8E4C801FE58D}"/>
    <dgm:cxn modelId="{18FF0D9F-8083-9C41-B9F3-BC07BE569746}" srcId="{5E7BA7BE-3E47-1F47-B1E5-C90AB45BB203}" destId="{6560DDAC-7D4D-214A-9AA8-879C7E5C23B1}" srcOrd="2" destOrd="0" parTransId="{EFB72B97-E387-C943-A4D9-1356E85E843F}" sibTransId="{FB24D80E-DEE2-6B4B-99BB-4651AC66D131}"/>
    <dgm:cxn modelId="{E0F08B79-F88C-DD44-88E2-775E1CE659C1}" type="presOf" srcId="{10AE3E04-EEF6-464A-B692-8F6E81B98A17}" destId="{AB31F307-D6A3-5B4D-9204-68FD34BF8471}" srcOrd="0" destOrd="0" presId="urn:microsoft.com/office/officeart/2005/8/layout/vList5"/>
    <dgm:cxn modelId="{FA46A6B4-911F-E44E-8226-3996571F925F}" srcId="{6560DDAC-7D4D-214A-9AA8-879C7E5C23B1}" destId="{AF77DC2B-F3F8-324A-B163-5986AE544B3C}" srcOrd="0" destOrd="0" parTransId="{CA4F2D3A-41BA-5244-A80E-F2891EABBEEC}" sibTransId="{AD8F482D-09CC-4B47-92B9-06892B5971AF}"/>
    <dgm:cxn modelId="{2A35D991-139A-6246-8E45-798C0A69300B}" type="presOf" srcId="{B5735BE7-6896-B043-B95B-EC10E3BE1271}" destId="{38EC38B6-367F-3F42-86DF-A57A3FC0697F}" srcOrd="0" destOrd="0" presId="urn:microsoft.com/office/officeart/2005/8/layout/vList5"/>
    <dgm:cxn modelId="{5483BF5E-398B-7943-96B6-0D54FF0C00A5}" srcId="{05D5C0D5-90CB-7545-9C15-D77120B0A2F8}" destId="{E88C1C3A-EDFF-A948-81CF-5460D03B18D3}" srcOrd="0" destOrd="0" parTransId="{176C2FD3-A702-A942-A16E-51D37F9EDF36}" sibTransId="{3EAA3DDC-4A99-B247-8285-72173036A176}"/>
    <dgm:cxn modelId="{E29C93A4-FCE8-4E40-B03C-F3C597E7EED1}" type="presOf" srcId="{5E7BA7BE-3E47-1F47-B1E5-C90AB45BB203}" destId="{E199B192-9B06-0145-BA0F-100DD1B5C621}" srcOrd="0" destOrd="0" presId="urn:microsoft.com/office/officeart/2005/8/layout/vList5"/>
    <dgm:cxn modelId="{9BD6C68F-FBE7-A848-A6A1-EC8167FF6AF2}" type="presOf" srcId="{AF77DC2B-F3F8-324A-B163-5986AE544B3C}" destId="{B002FAE3-04D6-7643-985B-65254FEA663E}" srcOrd="0" destOrd="0" presId="urn:microsoft.com/office/officeart/2005/8/layout/vList5"/>
    <dgm:cxn modelId="{C622A308-AFA4-A647-A1B1-7F450F74C297}" type="presOf" srcId="{1316CDFF-B9FC-9346-9F4C-FF3E663D995F}" destId="{3EDCB463-4E72-F544-A3F9-973A619FE49F}" srcOrd="0" destOrd="0" presId="urn:microsoft.com/office/officeart/2005/8/layout/vList5"/>
    <dgm:cxn modelId="{7952A274-8FE3-6444-B62C-2B79FA498E2F}" type="presOf" srcId="{E541635A-A6F3-DB48-91D8-C658647291A8}" destId="{42B03287-F4B3-BD41-8DEA-3CDC6A7BBBCA}" srcOrd="0" destOrd="0" presId="urn:microsoft.com/office/officeart/2005/8/layout/vList5"/>
    <dgm:cxn modelId="{6773AA47-E499-084C-9CCA-13BBDBB0C2B6}" srcId="{4F1CDAE1-A119-924A-95F8-415AE1414320}" destId="{1316CDFF-B9FC-9346-9F4C-FF3E663D995F}" srcOrd="0" destOrd="0" parTransId="{849B2254-A302-1E41-B1F0-E56BC505E156}" sibTransId="{04F5510E-0D77-4E4E-9333-EBAC46963DB5}"/>
    <dgm:cxn modelId="{1F46E203-5EE0-564C-AE2D-3047ECD20085}" srcId="{5E7BA7BE-3E47-1F47-B1E5-C90AB45BB203}" destId="{10AE3E04-EEF6-464A-B692-8F6E81B98A17}" srcOrd="0" destOrd="0" parTransId="{617B66E7-2E34-1A4F-A5A4-3F06C651E9F7}" sibTransId="{D72C8448-F85D-314A-8823-9555E829C880}"/>
    <dgm:cxn modelId="{6BA72A2B-8AAE-194B-8828-C1885E6A0D53}" type="presOf" srcId="{4F1CDAE1-A119-924A-95F8-415AE1414320}" destId="{D0357970-DB85-D24C-BDB1-176EEA4C36D2}" srcOrd="0" destOrd="0" presId="urn:microsoft.com/office/officeart/2005/8/layout/vList5"/>
    <dgm:cxn modelId="{B3195548-7225-784A-86F6-588FE37BB52C}" srcId="{5E7BA7BE-3E47-1F47-B1E5-C90AB45BB203}" destId="{4F1CDAE1-A119-924A-95F8-415AE1414320}" srcOrd="1" destOrd="0" parTransId="{447AF978-44A3-BC40-A0D1-E98ACF6EE921}" sibTransId="{03B89D93-2DBD-614E-AC08-2C7DE9FE067F}"/>
    <dgm:cxn modelId="{098066B5-6DCB-944C-B161-46464730069D}" srcId="{10AE3E04-EEF6-464A-B692-8F6E81B98A17}" destId="{42E8CBDC-BF91-164C-A7A4-6AC11B812216}" srcOrd="0" destOrd="0" parTransId="{281C0C1F-6696-CC43-A34B-EDF49D03FA07}" sibTransId="{9B9ADBEE-3956-C449-B631-ABD9C2AA708A}"/>
    <dgm:cxn modelId="{E57E2C2E-E693-1E4B-8191-BBB218364B27}" srcId="{5E7BA7BE-3E47-1F47-B1E5-C90AB45BB203}" destId="{B5735BE7-6896-B043-B95B-EC10E3BE1271}" srcOrd="3" destOrd="0" parTransId="{A9EFD161-51BB-2449-90AB-77F535A40C74}" sibTransId="{B68B9B12-5286-EC43-B3A1-B18028FBC59F}"/>
    <dgm:cxn modelId="{781E0946-2E1C-1F40-A858-9D929F53B1E1}" type="presOf" srcId="{05D5C0D5-90CB-7545-9C15-D77120B0A2F8}" destId="{A2DA323E-ACDB-7A4C-8D6D-E929AAC15355}" srcOrd="0" destOrd="0" presId="urn:microsoft.com/office/officeart/2005/8/layout/vList5"/>
    <dgm:cxn modelId="{9A3EB532-F860-FF42-B1C2-BD1C0CABAD99}" type="presOf" srcId="{E88C1C3A-EDFF-A948-81CF-5460D03B18D3}" destId="{F551B332-2D22-7746-90C7-D7539BCEEB2B}" srcOrd="0" destOrd="0" presId="urn:microsoft.com/office/officeart/2005/8/layout/vList5"/>
    <dgm:cxn modelId="{4DEB670A-B974-9F4A-AF1A-BE443CE542A8}" type="presOf" srcId="{42E8CBDC-BF91-164C-A7A4-6AC11B812216}" destId="{C29A1AAE-CD42-3F47-93C9-E85F4D57A4EC}" srcOrd="0" destOrd="0" presId="urn:microsoft.com/office/officeart/2005/8/layout/vList5"/>
    <dgm:cxn modelId="{F31F4314-5E5A-C246-A96E-3FEE5C18BC3D}" type="presParOf" srcId="{E199B192-9B06-0145-BA0F-100DD1B5C621}" destId="{21E8A21C-E9DE-CD42-892A-CB8B274B958D}" srcOrd="0" destOrd="0" presId="urn:microsoft.com/office/officeart/2005/8/layout/vList5"/>
    <dgm:cxn modelId="{384C1516-313A-F043-87BE-713607908508}" type="presParOf" srcId="{21E8A21C-E9DE-CD42-892A-CB8B274B958D}" destId="{AB31F307-D6A3-5B4D-9204-68FD34BF8471}" srcOrd="0" destOrd="0" presId="urn:microsoft.com/office/officeart/2005/8/layout/vList5"/>
    <dgm:cxn modelId="{76B8561D-B495-3449-AD07-13A13711C7BE}" type="presParOf" srcId="{21E8A21C-E9DE-CD42-892A-CB8B274B958D}" destId="{C29A1AAE-CD42-3F47-93C9-E85F4D57A4EC}" srcOrd="1" destOrd="0" presId="urn:microsoft.com/office/officeart/2005/8/layout/vList5"/>
    <dgm:cxn modelId="{977DF7D8-3C2C-2C48-BC42-463EC0D787C1}" type="presParOf" srcId="{E199B192-9B06-0145-BA0F-100DD1B5C621}" destId="{DCCF656E-CFB4-9549-9C39-7CF4F325A62E}" srcOrd="1" destOrd="0" presId="urn:microsoft.com/office/officeart/2005/8/layout/vList5"/>
    <dgm:cxn modelId="{43626327-1BBC-6B42-B3F8-63ED475D37C5}" type="presParOf" srcId="{E199B192-9B06-0145-BA0F-100DD1B5C621}" destId="{F368D57C-3A96-4643-AE2E-86DFCA1533A4}" srcOrd="2" destOrd="0" presId="urn:microsoft.com/office/officeart/2005/8/layout/vList5"/>
    <dgm:cxn modelId="{A851F564-9250-AE47-A97E-B38AD5B0BC8C}" type="presParOf" srcId="{F368D57C-3A96-4643-AE2E-86DFCA1533A4}" destId="{D0357970-DB85-D24C-BDB1-176EEA4C36D2}" srcOrd="0" destOrd="0" presId="urn:microsoft.com/office/officeart/2005/8/layout/vList5"/>
    <dgm:cxn modelId="{2050826A-DB3F-7448-BD5C-047613458CB4}" type="presParOf" srcId="{F368D57C-3A96-4643-AE2E-86DFCA1533A4}" destId="{3EDCB463-4E72-F544-A3F9-973A619FE49F}" srcOrd="1" destOrd="0" presId="urn:microsoft.com/office/officeart/2005/8/layout/vList5"/>
    <dgm:cxn modelId="{17F6DCB4-8C6C-5A4C-8190-23868D43BC78}" type="presParOf" srcId="{E199B192-9B06-0145-BA0F-100DD1B5C621}" destId="{FFDB7641-2A83-BF4B-A9B2-C34C6BACE0B5}" srcOrd="3" destOrd="0" presId="urn:microsoft.com/office/officeart/2005/8/layout/vList5"/>
    <dgm:cxn modelId="{ED259CB1-D2EA-EB44-ADBB-D5854FD76D15}" type="presParOf" srcId="{E199B192-9B06-0145-BA0F-100DD1B5C621}" destId="{FC741E2F-2C4C-E14F-BCD3-235C80F01B38}" srcOrd="4" destOrd="0" presId="urn:microsoft.com/office/officeart/2005/8/layout/vList5"/>
    <dgm:cxn modelId="{FBBE60D1-09D9-A148-8F7A-64DD569A58FA}" type="presParOf" srcId="{FC741E2F-2C4C-E14F-BCD3-235C80F01B38}" destId="{73AC2C07-3E80-9E40-B584-66C4F03A2C76}" srcOrd="0" destOrd="0" presId="urn:microsoft.com/office/officeart/2005/8/layout/vList5"/>
    <dgm:cxn modelId="{3AF32E04-FB8F-DE44-9583-0A3A24F467F2}" type="presParOf" srcId="{FC741E2F-2C4C-E14F-BCD3-235C80F01B38}" destId="{B002FAE3-04D6-7643-985B-65254FEA663E}" srcOrd="1" destOrd="0" presId="urn:microsoft.com/office/officeart/2005/8/layout/vList5"/>
    <dgm:cxn modelId="{90CA8DAB-7C14-AB4F-B4D6-7601579E22AD}" type="presParOf" srcId="{E199B192-9B06-0145-BA0F-100DD1B5C621}" destId="{6AB1DF06-0AA8-2944-B6F5-5606BFBD087C}" srcOrd="5" destOrd="0" presId="urn:microsoft.com/office/officeart/2005/8/layout/vList5"/>
    <dgm:cxn modelId="{A569B10A-6EC6-5A45-B5E8-B6BF0D51902F}" type="presParOf" srcId="{E199B192-9B06-0145-BA0F-100DD1B5C621}" destId="{E51F42F2-0EF5-0447-8F19-1BF9A52E120E}" srcOrd="6" destOrd="0" presId="urn:microsoft.com/office/officeart/2005/8/layout/vList5"/>
    <dgm:cxn modelId="{385FDAA3-6A5F-3345-AF1C-FA03440B30E2}" type="presParOf" srcId="{E51F42F2-0EF5-0447-8F19-1BF9A52E120E}" destId="{38EC38B6-367F-3F42-86DF-A57A3FC0697F}" srcOrd="0" destOrd="0" presId="urn:microsoft.com/office/officeart/2005/8/layout/vList5"/>
    <dgm:cxn modelId="{30FB4565-67C5-DF4A-B87D-A3FD49F160CD}" type="presParOf" srcId="{E51F42F2-0EF5-0447-8F19-1BF9A52E120E}" destId="{42B03287-F4B3-BD41-8DEA-3CDC6A7BBBCA}" srcOrd="1" destOrd="0" presId="urn:microsoft.com/office/officeart/2005/8/layout/vList5"/>
    <dgm:cxn modelId="{F0F58EC6-036D-8F48-9C12-DC350445FA50}" type="presParOf" srcId="{E199B192-9B06-0145-BA0F-100DD1B5C621}" destId="{C63389EE-3D74-B147-B6B1-4511929D71B5}" srcOrd="7" destOrd="0" presId="urn:microsoft.com/office/officeart/2005/8/layout/vList5"/>
    <dgm:cxn modelId="{795ED96E-601B-424C-A4CB-B475C3ADAB9D}" type="presParOf" srcId="{E199B192-9B06-0145-BA0F-100DD1B5C621}" destId="{05BED3BD-29AE-5B4A-8547-0C0ADF8B521E}" srcOrd="8" destOrd="0" presId="urn:microsoft.com/office/officeart/2005/8/layout/vList5"/>
    <dgm:cxn modelId="{902FCB7E-7725-CA41-9420-AA63442F5F99}" type="presParOf" srcId="{05BED3BD-29AE-5B4A-8547-0C0ADF8B521E}" destId="{A2DA323E-ACDB-7A4C-8D6D-E929AAC15355}" srcOrd="0" destOrd="0" presId="urn:microsoft.com/office/officeart/2005/8/layout/vList5"/>
    <dgm:cxn modelId="{EAC69B16-E235-2F49-9900-0C211495ECD6}" type="presParOf" srcId="{05BED3BD-29AE-5B4A-8547-0C0ADF8B521E}" destId="{F551B332-2D22-7746-90C7-D7539BCEEB2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9681EC-4831-FD42-B59C-5C099A638D2D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4C89A4-6AA6-3443-BD29-4EE66B91FC2D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Initialization vectors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ED78151-F6AF-DB4E-822E-6B04E44DD51B}" type="parTrans" cxnId="{F9D9A641-0E1D-9344-A27A-01FFFE3DAE4D}">
      <dgm:prSet/>
      <dgm:spPr/>
      <dgm:t>
        <a:bodyPr/>
        <a:lstStyle/>
        <a:p>
          <a:endParaRPr lang="en-US"/>
        </a:p>
      </dgm:t>
    </dgm:pt>
    <dgm:pt modelId="{95208C42-6423-AE46-B36C-74EC2DBE11AA}" type="sibTrans" cxnId="{F9D9A641-0E1D-9344-A27A-01FFFE3DAE4D}">
      <dgm:prSet/>
      <dgm:spPr/>
      <dgm:t>
        <a:bodyPr/>
        <a:lstStyle/>
        <a:p>
          <a:endParaRPr lang="en-US"/>
        </a:p>
      </dgm:t>
    </dgm:pt>
    <dgm:pt modelId="{34985D32-CE1C-3E45-922A-5D479800EC59}">
      <dgm:prSet/>
      <dgm:spPr>
        <a:ln w="19050">
          <a:solidFill>
            <a:schemeClr val="bg2"/>
          </a:solidFill>
        </a:ln>
      </dgm:spPr>
      <dgm:t>
        <a:bodyPr/>
        <a:lstStyle/>
        <a:p>
          <a:pPr rtl="0"/>
          <a:r>
            <a:rPr lang="en-US" dirty="0" smtClean="0"/>
            <a:t>When a block cipher in CBC mode is used, an initialization vector (IV) is maintained for each key</a:t>
          </a:r>
          <a:endParaRPr lang="en-US" dirty="0"/>
        </a:p>
      </dgm:t>
    </dgm:pt>
    <dgm:pt modelId="{74D6A196-E4DA-444A-90D4-CF4ACC5DBDF0}" type="parTrans" cxnId="{B0BF3F5D-5EC6-BC46-8616-605C7029CDF2}">
      <dgm:prSet/>
      <dgm:spPr/>
      <dgm:t>
        <a:bodyPr/>
        <a:lstStyle/>
        <a:p>
          <a:endParaRPr lang="en-US"/>
        </a:p>
      </dgm:t>
    </dgm:pt>
    <dgm:pt modelId="{1F8A5267-4295-9145-AD76-734C5ECA83D3}" type="sibTrans" cxnId="{B0BF3F5D-5EC6-BC46-8616-605C7029CDF2}">
      <dgm:prSet/>
      <dgm:spPr/>
      <dgm:t>
        <a:bodyPr/>
        <a:lstStyle/>
        <a:p>
          <a:endParaRPr lang="en-US"/>
        </a:p>
      </dgm:t>
    </dgm:pt>
    <dgm:pt modelId="{7306B1EF-0865-2243-9056-6EDFF0C51F87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Sequence numbers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B75B5A3-C65B-BB44-9ADA-DEBCFE4B2E85}" type="parTrans" cxnId="{18016932-46B7-7149-A841-044B83EE1436}">
      <dgm:prSet/>
      <dgm:spPr/>
      <dgm:t>
        <a:bodyPr/>
        <a:lstStyle/>
        <a:p>
          <a:endParaRPr lang="en-US"/>
        </a:p>
      </dgm:t>
    </dgm:pt>
    <dgm:pt modelId="{8B113E5F-0FD7-AB46-8194-0255D4E60CC7}" type="sibTrans" cxnId="{18016932-46B7-7149-A841-044B83EE1436}">
      <dgm:prSet/>
      <dgm:spPr/>
      <dgm:t>
        <a:bodyPr/>
        <a:lstStyle/>
        <a:p>
          <a:endParaRPr lang="en-US"/>
        </a:p>
      </dgm:t>
    </dgm:pt>
    <dgm:pt modelId="{DD5A9A91-12B9-6346-BA6A-D804B827AF28}">
      <dgm:prSet/>
      <dgm:spPr>
        <a:ln w="19050">
          <a:solidFill>
            <a:schemeClr val="bg2"/>
          </a:solidFill>
        </a:ln>
      </dgm:spPr>
      <dgm:t>
        <a:bodyPr/>
        <a:lstStyle/>
        <a:p>
          <a:pPr rtl="0"/>
          <a:r>
            <a:rPr lang="en-US" dirty="0" smtClean="0"/>
            <a:t>Each party maintains separate sequence numbers for transmitted and received messages for each connection</a:t>
          </a:r>
          <a:endParaRPr lang="en-US" dirty="0"/>
        </a:p>
      </dgm:t>
    </dgm:pt>
    <dgm:pt modelId="{0225D23E-FC30-D746-9A63-D2151FCD52A5}" type="parTrans" cxnId="{5A2AB748-B1DD-1543-8248-0ECB2F1252ED}">
      <dgm:prSet/>
      <dgm:spPr/>
      <dgm:t>
        <a:bodyPr/>
        <a:lstStyle/>
        <a:p>
          <a:endParaRPr lang="en-US"/>
        </a:p>
      </dgm:t>
    </dgm:pt>
    <dgm:pt modelId="{ABDB448C-F3FF-4548-9847-25B3C046924A}" type="sibTrans" cxnId="{5A2AB748-B1DD-1543-8248-0ECB2F1252ED}">
      <dgm:prSet/>
      <dgm:spPr/>
      <dgm:t>
        <a:bodyPr/>
        <a:lstStyle/>
        <a:p>
          <a:endParaRPr lang="en-US"/>
        </a:p>
      </dgm:t>
    </dgm:pt>
    <dgm:pt modelId="{1ECFA024-E9BB-554C-98CB-26545B1A1D44}">
      <dgm:prSet/>
      <dgm:spPr>
        <a:ln w="19050">
          <a:solidFill>
            <a:schemeClr val="bg2"/>
          </a:solidFill>
        </a:ln>
      </dgm:spPr>
      <dgm:t>
        <a:bodyPr/>
        <a:lstStyle/>
        <a:p>
          <a:pPr rtl="0"/>
          <a:r>
            <a:rPr lang="en-US" dirty="0" smtClean="0"/>
            <a:t>This field is first initialized by the SSL Handshake Protocol</a:t>
          </a:r>
          <a:endParaRPr lang="en-US" dirty="0"/>
        </a:p>
      </dgm:t>
    </dgm:pt>
    <dgm:pt modelId="{1C800967-D2AF-414F-8B4D-4679288B21A3}" type="parTrans" cxnId="{47A8D399-B5F3-BC40-BAA4-4EB35D04DA67}">
      <dgm:prSet/>
      <dgm:spPr/>
      <dgm:t>
        <a:bodyPr/>
        <a:lstStyle/>
        <a:p>
          <a:endParaRPr lang="en-US"/>
        </a:p>
      </dgm:t>
    </dgm:pt>
    <dgm:pt modelId="{C2DE4176-5902-9B4D-93B4-9DAFABED94CC}" type="sibTrans" cxnId="{47A8D399-B5F3-BC40-BAA4-4EB35D04DA67}">
      <dgm:prSet/>
      <dgm:spPr/>
      <dgm:t>
        <a:bodyPr/>
        <a:lstStyle/>
        <a:p>
          <a:endParaRPr lang="en-US"/>
        </a:p>
      </dgm:t>
    </dgm:pt>
    <dgm:pt modelId="{1043B5A8-C0D3-7247-AEEE-6D944A519236}">
      <dgm:prSet/>
      <dgm:spPr>
        <a:ln w="19050">
          <a:solidFill>
            <a:schemeClr val="bg2"/>
          </a:solidFill>
        </a:ln>
      </dgm:spPr>
      <dgm:t>
        <a:bodyPr/>
        <a:lstStyle/>
        <a:p>
          <a:pPr rtl="0"/>
          <a:r>
            <a:rPr lang="en-US" dirty="0" smtClean="0"/>
            <a:t>The final ciphertext block from each record is preserved for use as the IV with the following record</a:t>
          </a:r>
          <a:endParaRPr lang="en-US" dirty="0"/>
        </a:p>
      </dgm:t>
    </dgm:pt>
    <dgm:pt modelId="{F8DA0E25-B570-0948-B0A3-26BD694634C9}" type="parTrans" cxnId="{D37487F6-04DE-8547-A617-0830EB190EF5}">
      <dgm:prSet/>
      <dgm:spPr/>
      <dgm:t>
        <a:bodyPr/>
        <a:lstStyle/>
        <a:p>
          <a:endParaRPr lang="en-US"/>
        </a:p>
      </dgm:t>
    </dgm:pt>
    <dgm:pt modelId="{76C6AD4A-059F-FD44-BD6A-2F4C29FA01C9}" type="sibTrans" cxnId="{D37487F6-04DE-8547-A617-0830EB190EF5}">
      <dgm:prSet/>
      <dgm:spPr/>
      <dgm:t>
        <a:bodyPr/>
        <a:lstStyle/>
        <a:p>
          <a:endParaRPr lang="en-US"/>
        </a:p>
      </dgm:t>
    </dgm:pt>
    <dgm:pt modelId="{8091B03A-75AA-474F-AEFD-F4C221105204}">
      <dgm:prSet/>
      <dgm:spPr>
        <a:ln w="19050">
          <a:solidFill>
            <a:schemeClr val="bg2"/>
          </a:solidFill>
        </a:ln>
      </dgm:spPr>
      <dgm:t>
        <a:bodyPr/>
        <a:lstStyle/>
        <a:p>
          <a:pPr rtl="0"/>
          <a:r>
            <a:rPr lang="en-US" dirty="0" smtClean="0"/>
            <a:t>When a party sends or receives a change cipher spec message, the appropriate sequence number is set to zero</a:t>
          </a:r>
          <a:endParaRPr lang="en-US" dirty="0"/>
        </a:p>
      </dgm:t>
    </dgm:pt>
    <dgm:pt modelId="{BEC39DDC-F4B4-C046-937E-5808DB5666A0}" type="parTrans" cxnId="{7B20EBCD-5689-554E-AAD6-F83D0ACDF02B}">
      <dgm:prSet/>
      <dgm:spPr/>
      <dgm:t>
        <a:bodyPr/>
        <a:lstStyle/>
        <a:p>
          <a:endParaRPr lang="en-US"/>
        </a:p>
      </dgm:t>
    </dgm:pt>
    <dgm:pt modelId="{6D1F88BC-C031-C846-BE76-35E73DD1D30D}" type="sibTrans" cxnId="{7B20EBCD-5689-554E-AAD6-F83D0ACDF02B}">
      <dgm:prSet/>
      <dgm:spPr/>
      <dgm:t>
        <a:bodyPr/>
        <a:lstStyle/>
        <a:p>
          <a:endParaRPr lang="en-US"/>
        </a:p>
      </dgm:t>
    </dgm:pt>
    <dgm:pt modelId="{8B8DCD33-72E6-8044-921D-3F2BF246D229}">
      <dgm:prSet/>
      <dgm:spPr>
        <a:ln w="19050">
          <a:solidFill>
            <a:schemeClr val="bg2"/>
          </a:solidFill>
        </a:ln>
      </dgm:spPr>
      <dgm:t>
        <a:bodyPr/>
        <a:lstStyle/>
        <a:p>
          <a:pPr rtl="0"/>
          <a:r>
            <a:rPr lang="en-US" dirty="0" smtClean="0"/>
            <a:t>Sequence numbers may not exceed 2</a:t>
          </a:r>
          <a:r>
            <a:rPr lang="en-US" baseline="30000" dirty="0" smtClean="0"/>
            <a:t>64</a:t>
          </a:r>
          <a:r>
            <a:rPr lang="en-US" dirty="0" smtClean="0"/>
            <a:t> - 1</a:t>
          </a:r>
          <a:endParaRPr lang="en-US" dirty="0"/>
        </a:p>
      </dgm:t>
    </dgm:pt>
    <dgm:pt modelId="{37E40401-6C00-9D43-AF2A-64B016A24E76}" type="parTrans" cxnId="{873B8C93-7772-524F-9724-6CCBCA705926}">
      <dgm:prSet/>
      <dgm:spPr/>
      <dgm:t>
        <a:bodyPr/>
        <a:lstStyle/>
        <a:p>
          <a:endParaRPr lang="en-US"/>
        </a:p>
      </dgm:t>
    </dgm:pt>
    <dgm:pt modelId="{F41F762A-AA76-9B47-AF7D-F3A2971F114F}" type="sibTrans" cxnId="{873B8C93-7772-524F-9724-6CCBCA705926}">
      <dgm:prSet/>
      <dgm:spPr/>
      <dgm:t>
        <a:bodyPr/>
        <a:lstStyle/>
        <a:p>
          <a:endParaRPr lang="en-US"/>
        </a:p>
      </dgm:t>
    </dgm:pt>
    <dgm:pt modelId="{F27297E8-6322-5B4E-892C-F5784C84D905}" type="pres">
      <dgm:prSet presAssocID="{2F9681EC-4831-FD42-B59C-5C099A638D2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40C1B25-1F6F-0444-A5BD-4AADC3B0FF22}" type="pres">
      <dgm:prSet presAssocID="{024C89A4-6AA6-3443-BD29-4EE66B91FC2D}" presName="linNode" presStyleCnt="0"/>
      <dgm:spPr/>
    </dgm:pt>
    <dgm:pt modelId="{AAEC2D5B-2495-6F46-9A1B-08486F6FF577}" type="pres">
      <dgm:prSet presAssocID="{024C89A4-6AA6-3443-BD29-4EE66B91FC2D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4ABCB5-0C6A-7A48-B3CD-C704E06F7B05}" type="pres">
      <dgm:prSet presAssocID="{024C89A4-6AA6-3443-BD29-4EE66B91FC2D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21B944-CF1A-1542-9388-A4A4A677DF26}" type="pres">
      <dgm:prSet presAssocID="{95208C42-6423-AE46-B36C-74EC2DBE11AA}" presName="sp" presStyleCnt="0"/>
      <dgm:spPr/>
    </dgm:pt>
    <dgm:pt modelId="{F5E9F5CC-1F75-3847-A597-0D1EA55F201D}" type="pres">
      <dgm:prSet presAssocID="{7306B1EF-0865-2243-9056-6EDFF0C51F87}" presName="linNode" presStyleCnt="0"/>
      <dgm:spPr/>
    </dgm:pt>
    <dgm:pt modelId="{DB48CF94-EB7F-4D41-9D55-8FAF07429072}" type="pres">
      <dgm:prSet presAssocID="{7306B1EF-0865-2243-9056-6EDFF0C51F87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27ABE6-AA87-E24C-8D06-3D4A4D91938C}" type="pres">
      <dgm:prSet presAssocID="{7306B1EF-0865-2243-9056-6EDFF0C51F87}" presName="descendantText" presStyleLbl="alignAccFollowNode1" presStyleIdx="1" presStyleCnt="2" custScaleY="1118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A2AB748-B1DD-1543-8248-0ECB2F1252ED}" srcId="{7306B1EF-0865-2243-9056-6EDFF0C51F87}" destId="{DD5A9A91-12B9-6346-BA6A-D804B827AF28}" srcOrd="0" destOrd="0" parTransId="{0225D23E-FC30-D746-9A63-D2151FCD52A5}" sibTransId="{ABDB448C-F3FF-4548-9847-25B3C046924A}"/>
    <dgm:cxn modelId="{E4F8B24A-4E04-9347-B97A-3DDC342E59BA}" type="presOf" srcId="{024C89A4-6AA6-3443-BD29-4EE66B91FC2D}" destId="{AAEC2D5B-2495-6F46-9A1B-08486F6FF577}" srcOrd="0" destOrd="0" presId="urn:microsoft.com/office/officeart/2005/8/layout/vList5"/>
    <dgm:cxn modelId="{E1AB5922-95BE-A343-895D-C678ACA6E40B}" type="presOf" srcId="{7306B1EF-0865-2243-9056-6EDFF0C51F87}" destId="{DB48CF94-EB7F-4D41-9D55-8FAF07429072}" srcOrd="0" destOrd="0" presId="urn:microsoft.com/office/officeart/2005/8/layout/vList5"/>
    <dgm:cxn modelId="{18A95723-B0BC-6146-B708-F53F3C7281F8}" type="presOf" srcId="{DD5A9A91-12B9-6346-BA6A-D804B827AF28}" destId="{DF27ABE6-AA87-E24C-8D06-3D4A4D91938C}" srcOrd="0" destOrd="0" presId="urn:microsoft.com/office/officeart/2005/8/layout/vList5"/>
    <dgm:cxn modelId="{873B8C93-7772-524F-9724-6CCBCA705926}" srcId="{7306B1EF-0865-2243-9056-6EDFF0C51F87}" destId="{8B8DCD33-72E6-8044-921D-3F2BF246D229}" srcOrd="2" destOrd="0" parTransId="{37E40401-6C00-9D43-AF2A-64B016A24E76}" sibTransId="{F41F762A-AA76-9B47-AF7D-F3A2971F114F}"/>
    <dgm:cxn modelId="{FC4EABAE-4A6F-6341-8E79-23A46AA132AA}" type="presOf" srcId="{1ECFA024-E9BB-554C-98CB-26545B1A1D44}" destId="{3D4ABCB5-0C6A-7A48-B3CD-C704E06F7B05}" srcOrd="0" destOrd="1" presId="urn:microsoft.com/office/officeart/2005/8/layout/vList5"/>
    <dgm:cxn modelId="{60B340A5-3198-BE40-8B53-12D0F8150B2D}" type="presOf" srcId="{1043B5A8-C0D3-7247-AEEE-6D944A519236}" destId="{3D4ABCB5-0C6A-7A48-B3CD-C704E06F7B05}" srcOrd="0" destOrd="2" presId="urn:microsoft.com/office/officeart/2005/8/layout/vList5"/>
    <dgm:cxn modelId="{47A8D399-B5F3-BC40-BAA4-4EB35D04DA67}" srcId="{024C89A4-6AA6-3443-BD29-4EE66B91FC2D}" destId="{1ECFA024-E9BB-554C-98CB-26545B1A1D44}" srcOrd="1" destOrd="0" parTransId="{1C800967-D2AF-414F-8B4D-4679288B21A3}" sibTransId="{C2DE4176-5902-9B4D-93B4-9DAFABED94CC}"/>
    <dgm:cxn modelId="{428717A2-3405-6744-A653-9665E4666E3E}" type="presOf" srcId="{8B8DCD33-72E6-8044-921D-3F2BF246D229}" destId="{DF27ABE6-AA87-E24C-8D06-3D4A4D91938C}" srcOrd="0" destOrd="2" presId="urn:microsoft.com/office/officeart/2005/8/layout/vList5"/>
    <dgm:cxn modelId="{D37487F6-04DE-8547-A617-0830EB190EF5}" srcId="{024C89A4-6AA6-3443-BD29-4EE66B91FC2D}" destId="{1043B5A8-C0D3-7247-AEEE-6D944A519236}" srcOrd="2" destOrd="0" parTransId="{F8DA0E25-B570-0948-B0A3-26BD694634C9}" sibTransId="{76C6AD4A-059F-FD44-BD6A-2F4C29FA01C9}"/>
    <dgm:cxn modelId="{18016932-46B7-7149-A841-044B83EE1436}" srcId="{2F9681EC-4831-FD42-B59C-5C099A638D2D}" destId="{7306B1EF-0865-2243-9056-6EDFF0C51F87}" srcOrd="1" destOrd="0" parTransId="{6B75B5A3-C65B-BB44-9ADA-DEBCFE4B2E85}" sibTransId="{8B113E5F-0FD7-AB46-8194-0255D4E60CC7}"/>
    <dgm:cxn modelId="{ADAF18B3-3E4F-0947-972F-8CA932E5D841}" type="presOf" srcId="{34985D32-CE1C-3E45-922A-5D479800EC59}" destId="{3D4ABCB5-0C6A-7A48-B3CD-C704E06F7B05}" srcOrd="0" destOrd="0" presId="urn:microsoft.com/office/officeart/2005/8/layout/vList5"/>
    <dgm:cxn modelId="{7B20EBCD-5689-554E-AAD6-F83D0ACDF02B}" srcId="{7306B1EF-0865-2243-9056-6EDFF0C51F87}" destId="{8091B03A-75AA-474F-AEFD-F4C221105204}" srcOrd="1" destOrd="0" parTransId="{BEC39DDC-F4B4-C046-937E-5808DB5666A0}" sibTransId="{6D1F88BC-C031-C846-BE76-35E73DD1D30D}"/>
    <dgm:cxn modelId="{8A73B236-C966-2544-BCBF-9EBEE322B471}" type="presOf" srcId="{2F9681EC-4831-FD42-B59C-5C099A638D2D}" destId="{F27297E8-6322-5B4E-892C-F5784C84D905}" srcOrd="0" destOrd="0" presId="urn:microsoft.com/office/officeart/2005/8/layout/vList5"/>
    <dgm:cxn modelId="{6CBC84CF-C8E0-E441-819E-801855491E46}" type="presOf" srcId="{8091B03A-75AA-474F-AEFD-F4C221105204}" destId="{DF27ABE6-AA87-E24C-8D06-3D4A4D91938C}" srcOrd="0" destOrd="1" presId="urn:microsoft.com/office/officeart/2005/8/layout/vList5"/>
    <dgm:cxn modelId="{B0BF3F5D-5EC6-BC46-8616-605C7029CDF2}" srcId="{024C89A4-6AA6-3443-BD29-4EE66B91FC2D}" destId="{34985D32-CE1C-3E45-922A-5D479800EC59}" srcOrd="0" destOrd="0" parTransId="{74D6A196-E4DA-444A-90D4-CF4ACC5DBDF0}" sibTransId="{1F8A5267-4295-9145-AD76-734C5ECA83D3}"/>
    <dgm:cxn modelId="{F9D9A641-0E1D-9344-A27A-01FFFE3DAE4D}" srcId="{2F9681EC-4831-FD42-B59C-5C099A638D2D}" destId="{024C89A4-6AA6-3443-BD29-4EE66B91FC2D}" srcOrd="0" destOrd="0" parTransId="{FED78151-F6AF-DB4E-822E-6B04E44DD51B}" sibTransId="{95208C42-6423-AE46-B36C-74EC2DBE11AA}"/>
    <dgm:cxn modelId="{28326AD9-B357-FA49-A027-BE7AEA837EF4}" type="presParOf" srcId="{F27297E8-6322-5B4E-892C-F5784C84D905}" destId="{D40C1B25-1F6F-0444-A5BD-4AADC3B0FF22}" srcOrd="0" destOrd="0" presId="urn:microsoft.com/office/officeart/2005/8/layout/vList5"/>
    <dgm:cxn modelId="{B9EAAF2C-CBEB-2042-8296-CE49CC6A3730}" type="presParOf" srcId="{D40C1B25-1F6F-0444-A5BD-4AADC3B0FF22}" destId="{AAEC2D5B-2495-6F46-9A1B-08486F6FF577}" srcOrd="0" destOrd="0" presId="urn:microsoft.com/office/officeart/2005/8/layout/vList5"/>
    <dgm:cxn modelId="{16039F79-2806-1245-AE92-5D45D7D98DA5}" type="presParOf" srcId="{D40C1B25-1F6F-0444-A5BD-4AADC3B0FF22}" destId="{3D4ABCB5-0C6A-7A48-B3CD-C704E06F7B05}" srcOrd="1" destOrd="0" presId="urn:microsoft.com/office/officeart/2005/8/layout/vList5"/>
    <dgm:cxn modelId="{34078629-8BAA-154E-8B88-6DC80ABC1A5D}" type="presParOf" srcId="{F27297E8-6322-5B4E-892C-F5784C84D905}" destId="{FB21B944-CF1A-1542-9388-A4A4A677DF26}" srcOrd="1" destOrd="0" presId="urn:microsoft.com/office/officeart/2005/8/layout/vList5"/>
    <dgm:cxn modelId="{64AEDC6F-880E-6344-86BA-3D9E8F1E2E51}" type="presParOf" srcId="{F27297E8-6322-5B4E-892C-F5784C84D905}" destId="{F5E9F5CC-1F75-3847-A597-0D1EA55F201D}" srcOrd="2" destOrd="0" presId="urn:microsoft.com/office/officeart/2005/8/layout/vList5"/>
    <dgm:cxn modelId="{F55A79DB-E5E1-BA4D-9398-73467A211CCD}" type="presParOf" srcId="{F5E9F5CC-1F75-3847-A597-0D1EA55F201D}" destId="{DB48CF94-EB7F-4D41-9D55-8FAF07429072}" srcOrd="0" destOrd="0" presId="urn:microsoft.com/office/officeart/2005/8/layout/vList5"/>
    <dgm:cxn modelId="{5F37B2A6-4049-F346-8432-0F9CC051810C}" type="presParOf" srcId="{F5E9F5CC-1F75-3847-A597-0D1EA55F201D}" destId="{DF27ABE6-AA87-E24C-8D06-3D4A4D91938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9B714A-CED4-054D-BC6C-664C0F8BC8C1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D25DEF-75DC-E94D-9A05-6C4D29F9DBDB}">
      <dgm:prSet custT="1"/>
      <dgm:spPr/>
      <dgm:t>
        <a:bodyPr/>
        <a:lstStyle/>
        <a:p>
          <a:pPr rtl="0"/>
          <a:r>
            <a:rPr lang="en-US" sz="1600" dirty="0" smtClean="0"/>
            <a:t>The TLS Record Protocol provides two services for TLS connections</a:t>
          </a:r>
          <a:endParaRPr lang="en-US" sz="1600" dirty="0"/>
        </a:p>
      </dgm:t>
    </dgm:pt>
    <dgm:pt modelId="{8A9F6D91-826C-644D-965E-33ABC589FD21}" type="parTrans" cxnId="{1B642F1E-6C5F-4B48-BD83-8F3B1AA109BE}">
      <dgm:prSet/>
      <dgm:spPr/>
      <dgm:t>
        <a:bodyPr/>
        <a:lstStyle/>
        <a:p>
          <a:endParaRPr lang="en-US"/>
        </a:p>
      </dgm:t>
    </dgm:pt>
    <dgm:pt modelId="{4A0F0A8F-04CD-034D-871A-5A99898B75BE}" type="sibTrans" cxnId="{1B642F1E-6C5F-4B48-BD83-8F3B1AA109BE}">
      <dgm:prSet/>
      <dgm:spPr/>
      <dgm:t>
        <a:bodyPr/>
        <a:lstStyle/>
        <a:p>
          <a:endParaRPr lang="en-US"/>
        </a:p>
      </dgm:t>
    </dgm:pt>
    <dgm:pt modelId="{C83FE2B7-80D1-4349-ADCD-ECC3E5D0E41A}">
      <dgm:prSet custT="1"/>
      <dgm:spPr/>
      <dgm:t>
        <a:bodyPr/>
        <a:lstStyle/>
        <a:p>
          <a:pPr rtl="0"/>
          <a:r>
            <a:rPr lang="en-US" sz="1600" b="1" i="0" dirty="0" smtClean="0"/>
            <a:t>Confidentiality</a:t>
          </a:r>
          <a:endParaRPr lang="en-US" sz="1600" b="1" i="0" dirty="0"/>
        </a:p>
      </dgm:t>
    </dgm:pt>
    <dgm:pt modelId="{5EFB37E2-D0D0-DB4E-A38B-1B514914A3C5}" type="parTrans" cxnId="{86D990C3-BB70-8F47-A357-2B5847E9A180}">
      <dgm:prSet/>
      <dgm:spPr/>
      <dgm:t>
        <a:bodyPr/>
        <a:lstStyle/>
        <a:p>
          <a:endParaRPr lang="en-US" dirty="0"/>
        </a:p>
      </dgm:t>
    </dgm:pt>
    <dgm:pt modelId="{D5C1B04A-7848-7F4E-86B0-30D5AD52DFCC}" type="sibTrans" cxnId="{86D990C3-BB70-8F47-A357-2B5847E9A180}">
      <dgm:prSet/>
      <dgm:spPr/>
      <dgm:t>
        <a:bodyPr/>
        <a:lstStyle/>
        <a:p>
          <a:endParaRPr lang="en-US"/>
        </a:p>
      </dgm:t>
    </dgm:pt>
    <dgm:pt modelId="{F4756098-4829-054C-AE3A-6DC4EB21AA5B}">
      <dgm:prSet/>
      <dgm:spPr/>
      <dgm:t>
        <a:bodyPr/>
        <a:lstStyle/>
        <a:p>
          <a:pPr rtl="0"/>
          <a:r>
            <a:rPr lang="en-US" dirty="0" smtClean="0"/>
            <a:t>The Handshake Protocol defines a shared secret key that is used for conventional encryption of TLS payloads</a:t>
          </a:r>
          <a:endParaRPr lang="en-US" dirty="0"/>
        </a:p>
      </dgm:t>
    </dgm:pt>
    <dgm:pt modelId="{5F9B25F2-BDA1-054A-8DCA-311A6E213514}" type="parTrans" cxnId="{DA6B7384-2746-9E4C-9744-E22F321CBCFF}">
      <dgm:prSet/>
      <dgm:spPr/>
      <dgm:t>
        <a:bodyPr/>
        <a:lstStyle/>
        <a:p>
          <a:endParaRPr lang="en-US" dirty="0"/>
        </a:p>
      </dgm:t>
    </dgm:pt>
    <dgm:pt modelId="{1E5F06A8-D2D9-8045-AA36-F14E6618EE36}" type="sibTrans" cxnId="{DA6B7384-2746-9E4C-9744-E22F321CBCFF}">
      <dgm:prSet/>
      <dgm:spPr/>
      <dgm:t>
        <a:bodyPr/>
        <a:lstStyle/>
        <a:p>
          <a:endParaRPr lang="en-US"/>
        </a:p>
      </dgm:t>
    </dgm:pt>
    <dgm:pt modelId="{A50B3858-6E7A-CF49-976E-6EAB392BE0D0}">
      <dgm:prSet custT="1"/>
      <dgm:spPr/>
      <dgm:t>
        <a:bodyPr/>
        <a:lstStyle/>
        <a:p>
          <a:pPr rtl="0"/>
          <a:r>
            <a:rPr lang="en-US" sz="1600" b="1" i="0" dirty="0" smtClean="0"/>
            <a:t>Message integrity</a:t>
          </a:r>
          <a:endParaRPr lang="en-US" sz="1600" b="1" i="0" dirty="0"/>
        </a:p>
      </dgm:t>
    </dgm:pt>
    <dgm:pt modelId="{CA2A781A-1582-E64E-8893-EBA0CD403015}" type="parTrans" cxnId="{7FC41C63-5D42-C645-90E6-ECC42ACCF4C8}">
      <dgm:prSet/>
      <dgm:spPr/>
      <dgm:t>
        <a:bodyPr/>
        <a:lstStyle/>
        <a:p>
          <a:endParaRPr lang="en-US" dirty="0"/>
        </a:p>
      </dgm:t>
    </dgm:pt>
    <dgm:pt modelId="{FFDDB679-9866-FF42-8A0F-E4F546456859}" type="sibTrans" cxnId="{7FC41C63-5D42-C645-90E6-ECC42ACCF4C8}">
      <dgm:prSet/>
      <dgm:spPr/>
      <dgm:t>
        <a:bodyPr/>
        <a:lstStyle/>
        <a:p>
          <a:endParaRPr lang="en-US"/>
        </a:p>
      </dgm:t>
    </dgm:pt>
    <dgm:pt modelId="{A2385D07-5ACB-9540-8338-BDED307D294A}">
      <dgm:prSet/>
      <dgm:spPr/>
      <dgm:t>
        <a:bodyPr/>
        <a:lstStyle/>
        <a:p>
          <a:pPr rtl="0"/>
          <a:r>
            <a:rPr lang="en-US" dirty="0" smtClean="0"/>
            <a:t>The Handshake Protocol also defines a shared secret key that is used to form a message authentication code (MAC)</a:t>
          </a:r>
          <a:endParaRPr lang="en-US" dirty="0"/>
        </a:p>
      </dgm:t>
    </dgm:pt>
    <dgm:pt modelId="{3BB489CD-4E4A-4D49-BC9F-E8729264224D}" type="parTrans" cxnId="{9BAEE70B-A012-4E4A-A67E-A3D4A2B60447}">
      <dgm:prSet/>
      <dgm:spPr/>
      <dgm:t>
        <a:bodyPr/>
        <a:lstStyle/>
        <a:p>
          <a:endParaRPr lang="en-US" dirty="0"/>
        </a:p>
      </dgm:t>
    </dgm:pt>
    <dgm:pt modelId="{87FCE113-44B0-5B43-9772-56223671A3FD}" type="sibTrans" cxnId="{9BAEE70B-A012-4E4A-A67E-A3D4A2B60447}">
      <dgm:prSet/>
      <dgm:spPr/>
      <dgm:t>
        <a:bodyPr/>
        <a:lstStyle/>
        <a:p>
          <a:endParaRPr lang="en-US"/>
        </a:p>
      </dgm:t>
    </dgm:pt>
    <dgm:pt modelId="{92B74D33-E49C-D049-87F7-84A71DAC4C4B}" type="pres">
      <dgm:prSet presAssocID="{A89B714A-CED4-054D-BC6C-664C0F8BC8C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971CF9D-95E6-EE4B-9F25-B226439EF052}" type="pres">
      <dgm:prSet presAssocID="{44D25DEF-75DC-E94D-9A05-6C4D29F9DBDB}" presName="hierRoot1" presStyleCnt="0"/>
      <dgm:spPr/>
    </dgm:pt>
    <dgm:pt modelId="{43A158B7-45A3-6B43-884B-F3C39612A0F9}" type="pres">
      <dgm:prSet presAssocID="{44D25DEF-75DC-E94D-9A05-6C4D29F9DBDB}" presName="composite" presStyleCnt="0"/>
      <dgm:spPr/>
    </dgm:pt>
    <dgm:pt modelId="{A20666DE-E450-DA48-BCC5-D4E78C652509}" type="pres">
      <dgm:prSet presAssocID="{44D25DEF-75DC-E94D-9A05-6C4D29F9DBDB}" presName="background" presStyleLbl="node0" presStyleIdx="0" presStyleCnt="1"/>
      <dgm:spPr/>
    </dgm:pt>
    <dgm:pt modelId="{F1A3DAD9-D48B-6E44-AC45-1A0B7D662C92}" type="pres">
      <dgm:prSet presAssocID="{44D25DEF-75DC-E94D-9A05-6C4D29F9DBD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5F4586-ACD2-AA43-97FD-6B854423A8A3}" type="pres">
      <dgm:prSet presAssocID="{44D25DEF-75DC-E94D-9A05-6C4D29F9DBDB}" presName="hierChild2" presStyleCnt="0"/>
      <dgm:spPr/>
    </dgm:pt>
    <dgm:pt modelId="{912F5B70-6FC5-8B42-9687-22C905936EC3}" type="pres">
      <dgm:prSet presAssocID="{5EFB37E2-D0D0-DB4E-A38B-1B514914A3C5}" presName="Name10" presStyleLbl="parChTrans1D2" presStyleIdx="0" presStyleCnt="2"/>
      <dgm:spPr/>
      <dgm:t>
        <a:bodyPr/>
        <a:lstStyle/>
        <a:p>
          <a:endParaRPr lang="en-US"/>
        </a:p>
      </dgm:t>
    </dgm:pt>
    <dgm:pt modelId="{B5D2AA40-A595-E741-B0B7-6665071B835F}" type="pres">
      <dgm:prSet presAssocID="{C83FE2B7-80D1-4349-ADCD-ECC3E5D0E41A}" presName="hierRoot2" presStyleCnt="0"/>
      <dgm:spPr/>
    </dgm:pt>
    <dgm:pt modelId="{D19BEC2B-92B1-F347-9A05-2E2A8DA49094}" type="pres">
      <dgm:prSet presAssocID="{C83FE2B7-80D1-4349-ADCD-ECC3E5D0E41A}" presName="composite2" presStyleCnt="0"/>
      <dgm:spPr/>
    </dgm:pt>
    <dgm:pt modelId="{B1724726-A58F-7545-B2AE-99DC70D547B2}" type="pres">
      <dgm:prSet presAssocID="{C83FE2B7-80D1-4349-ADCD-ECC3E5D0E41A}" presName="background2" presStyleLbl="node2" presStyleIdx="0" presStyleCnt="2"/>
      <dgm:spPr/>
    </dgm:pt>
    <dgm:pt modelId="{94ACB980-0F0E-8D42-B504-833C27F91233}" type="pres">
      <dgm:prSet presAssocID="{C83FE2B7-80D1-4349-ADCD-ECC3E5D0E41A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E3EF99-347F-4F42-92E1-458218FFAD56}" type="pres">
      <dgm:prSet presAssocID="{C83FE2B7-80D1-4349-ADCD-ECC3E5D0E41A}" presName="hierChild3" presStyleCnt="0"/>
      <dgm:spPr/>
    </dgm:pt>
    <dgm:pt modelId="{EC745CFD-1482-DF4B-A939-AC3B6E036518}" type="pres">
      <dgm:prSet presAssocID="{5F9B25F2-BDA1-054A-8DCA-311A6E213514}" presName="Name17" presStyleLbl="parChTrans1D3" presStyleIdx="0" presStyleCnt="2"/>
      <dgm:spPr/>
      <dgm:t>
        <a:bodyPr/>
        <a:lstStyle/>
        <a:p>
          <a:endParaRPr lang="en-US"/>
        </a:p>
      </dgm:t>
    </dgm:pt>
    <dgm:pt modelId="{A68EE50F-11FF-9F4B-BCDB-3D780057C837}" type="pres">
      <dgm:prSet presAssocID="{F4756098-4829-054C-AE3A-6DC4EB21AA5B}" presName="hierRoot3" presStyleCnt="0"/>
      <dgm:spPr/>
    </dgm:pt>
    <dgm:pt modelId="{5032A3D5-1FBD-AD40-B7ED-E08716B12805}" type="pres">
      <dgm:prSet presAssocID="{F4756098-4829-054C-AE3A-6DC4EB21AA5B}" presName="composite3" presStyleCnt="0"/>
      <dgm:spPr/>
    </dgm:pt>
    <dgm:pt modelId="{4A6CF63D-C2C1-AE4B-A256-642EC618AECC}" type="pres">
      <dgm:prSet presAssocID="{F4756098-4829-054C-AE3A-6DC4EB21AA5B}" presName="background3" presStyleLbl="node3" presStyleIdx="0" presStyleCnt="2"/>
      <dgm:spPr/>
    </dgm:pt>
    <dgm:pt modelId="{69073AAC-82F5-1F48-A38E-5522B6070E19}" type="pres">
      <dgm:prSet presAssocID="{F4756098-4829-054C-AE3A-6DC4EB21AA5B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905076-0962-0F47-BE0B-19FE99684C98}" type="pres">
      <dgm:prSet presAssocID="{F4756098-4829-054C-AE3A-6DC4EB21AA5B}" presName="hierChild4" presStyleCnt="0"/>
      <dgm:spPr/>
    </dgm:pt>
    <dgm:pt modelId="{6281B656-F77E-5D4E-8889-7AAEBF3D87A7}" type="pres">
      <dgm:prSet presAssocID="{CA2A781A-1582-E64E-8893-EBA0CD403015}" presName="Name10" presStyleLbl="parChTrans1D2" presStyleIdx="1" presStyleCnt="2"/>
      <dgm:spPr/>
      <dgm:t>
        <a:bodyPr/>
        <a:lstStyle/>
        <a:p>
          <a:endParaRPr lang="en-US"/>
        </a:p>
      </dgm:t>
    </dgm:pt>
    <dgm:pt modelId="{C2B94C58-4DD1-A943-88BB-7F678A0F06F9}" type="pres">
      <dgm:prSet presAssocID="{A50B3858-6E7A-CF49-976E-6EAB392BE0D0}" presName="hierRoot2" presStyleCnt="0"/>
      <dgm:spPr/>
    </dgm:pt>
    <dgm:pt modelId="{408AE40E-4D65-0E44-9A9A-5DC9AFCDE52E}" type="pres">
      <dgm:prSet presAssocID="{A50B3858-6E7A-CF49-976E-6EAB392BE0D0}" presName="composite2" presStyleCnt="0"/>
      <dgm:spPr/>
    </dgm:pt>
    <dgm:pt modelId="{0F8E1B80-58AD-1343-89E8-26802053649D}" type="pres">
      <dgm:prSet presAssocID="{A50B3858-6E7A-CF49-976E-6EAB392BE0D0}" presName="background2" presStyleLbl="node2" presStyleIdx="1" presStyleCnt="2"/>
      <dgm:spPr/>
    </dgm:pt>
    <dgm:pt modelId="{836875EB-CA94-4E44-A012-9BB076991EF3}" type="pres">
      <dgm:prSet presAssocID="{A50B3858-6E7A-CF49-976E-6EAB392BE0D0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8284BA-C2D1-0F42-ABB8-34A25D4B1586}" type="pres">
      <dgm:prSet presAssocID="{A50B3858-6E7A-CF49-976E-6EAB392BE0D0}" presName="hierChild3" presStyleCnt="0"/>
      <dgm:spPr/>
    </dgm:pt>
    <dgm:pt modelId="{D0155A75-2462-EE49-86D9-9B39655DE648}" type="pres">
      <dgm:prSet presAssocID="{3BB489CD-4E4A-4D49-BC9F-E8729264224D}" presName="Name17" presStyleLbl="parChTrans1D3" presStyleIdx="1" presStyleCnt="2"/>
      <dgm:spPr/>
      <dgm:t>
        <a:bodyPr/>
        <a:lstStyle/>
        <a:p>
          <a:endParaRPr lang="en-US"/>
        </a:p>
      </dgm:t>
    </dgm:pt>
    <dgm:pt modelId="{80B18197-0E77-E849-87E9-AFA019187825}" type="pres">
      <dgm:prSet presAssocID="{A2385D07-5ACB-9540-8338-BDED307D294A}" presName="hierRoot3" presStyleCnt="0"/>
      <dgm:spPr/>
    </dgm:pt>
    <dgm:pt modelId="{9A7A8171-D2E8-4F42-B0C7-39BDE5EB5198}" type="pres">
      <dgm:prSet presAssocID="{A2385D07-5ACB-9540-8338-BDED307D294A}" presName="composite3" presStyleCnt="0"/>
      <dgm:spPr/>
    </dgm:pt>
    <dgm:pt modelId="{8D55188E-69DA-EC4C-9CE9-02362F072450}" type="pres">
      <dgm:prSet presAssocID="{A2385D07-5ACB-9540-8338-BDED307D294A}" presName="background3" presStyleLbl="node3" presStyleIdx="1" presStyleCnt="2"/>
      <dgm:spPr/>
    </dgm:pt>
    <dgm:pt modelId="{C5708691-E4DA-5243-B318-3C8F2C9C5C70}" type="pres">
      <dgm:prSet presAssocID="{A2385D07-5ACB-9540-8338-BDED307D294A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CE0615-67D5-B046-90DE-0110FF4D87AE}" type="pres">
      <dgm:prSet presAssocID="{A2385D07-5ACB-9540-8338-BDED307D294A}" presName="hierChild4" presStyleCnt="0"/>
      <dgm:spPr/>
    </dgm:pt>
  </dgm:ptLst>
  <dgm:cxnLst>
    <dgm:cxn modelId="{30ACC313-C6C2-A745-A3A3-FDE34AE2C4C4}" type="presOf" srcId="{44D25DEF-75DC-E94D-9A05-6C4D29F9DBDB}" destId="{F1A3DAD9-D48B-6E44-AC45-1A0B7D662C92}" srcOrd="0" destOrd="0" presId="urn:microsoft.com/office/officeart/2005/8/layout/hierarchy1"/>
    <dgm:cxn modelId="{E5C00E2C-798D-6946-8DA3-C2BAB5A48817}" type="presOf" srcId="{CA2A781A-1582-E64E-8893-EBA0CD403015}" destId="{6281B656-F77E-5D4E-8889-7AAEBF3D87A7}" srcOrd="0" destOrd="0" presId="urn:microsoft.com/office/officeart/2005/8/layout/hierarchy1"/>
    <dgm:cxn modelId="{BF6AC300-418E-ED4E-9E33-5AC093744A18}" type="presOf" srcId="{3BB489CD-4E4A-4D49-BC9F-E8729264224D}" destId="{D0155A75-2462-EE49-86D9-9B39655DE648}" srcOrd="0" destOrd="0" presId="urn:microsoft.com/office/officeart/2005/8/layout/hierarchy1"/>
    <dgm:cxn modelId="{9BAEE70B-A012-4E4A-A67E-A3D4A2B60447}" srcId="{A50B3858-6E7A-CF49-976E-6EAB392BE0D0}" destId="{A2385D07-5ACB-9540-8338-BDED307D294A}" srcOrd="0" destOrd="0" parTransId="{3BB489CD-4E4A-4D49-BC9F-E8729264224D}" sibTransId="{87FCE113-44B0-5B43-9772-56223671A3FD}"/>
    <dgm:cxn modelId="{C5516623-46F2-444D-B941-9DCCFB68474B}" type="presOf" srcId="{A2385D07-5ACB-9540-8338-BDED307D294A}" destId="{C5708691-E4DA-5243-B318-3C8F2C9C5C70}" srcOrd="0" destOrd="0" presId="urn:microsoft.com/office/officeart/2005/8/layout/hierarchy1"/>
    <dgm:cxn modelId="{B2076202-DA1A-B149-B520-565EA37AEB3D}" type="presOf" srcId="{5EFB37E2-D0D0-DB4E-A38B-1B514914A3C5}" destId="{912F5B70-6FC5-8B42-9687-22C905936EC3}" srcOrd="0" destOrd="0" presId="urn:microsoft.com/office/officeart/2005/8/layout/hierarchy1"/>
    <dgm:cxn modelId="{7FC41C63-5D42-C645-90E6-ECC42ACCF4C8}" srcId="{44D25DEF-75DC-E94D-9A05-6C4D29F9DBDB}" destId="{A50B3858-6E7A-CF49-976E-6EAB392BE0D0}" srcOrd="1" destOrd="0" parTransId="{CA2A781A-1582-E64E-8893-EBA0CD403015}" sibTransId="{FFDDB679-9866-FF42-8A0F-E4F546456859}"/>
    <dgm:cxn modelId="{1B642F1E-6C5F-4B48-BD83-8F3B1AA109BE}" srcId="{A89B714A-CED4-054D-BC6C-664C0F8BC8C1}" destId="{44D25DEF-75DC-E94D-9A05-6C4D29F9DBDB}" srcOrd="0" destOrd="0" parTransId="{8A9F6D91-826C-644D-965E-33ABC589FD21}" sibTransId="{4A0F0A8F-04CD-034D-871A-5A99898B75BE}"/>
    <dgm:cxn modelId="{0E3859FD-D292-8145-80C4-67E3DB6D49B9}" type="presOf" srcId="{C83FE2B7-80D1-4349-ADCD-ECC3E5D0E41A}" destId="{94ACB980-0F0E-8D42-B504-833C27F91233}" srcOrd="0" destOrd="0" presId="urn:microsoft.com/office/officeart/2005/8/layout/hierarchy1"/>
    <dgm:cxn modelId="{9445780B-5B4E-CD4A-AC80-1688719E7AE6}" type="presOf" srcId="{A50B3858-6E7A-CF49-976E-6EAB392BE0D0}" destId="{836875EB-CA94-4E44-A012-9BB076991EF3}" srcOrd="0" destOrd="0" presId="urn:microsoft.com/office/officeart/2005/8/layout/hierarchy1"/>
    <dgm:cxn modelId="{B8D66EC9-3EAA-6647-8587-37416BFC7C5F}" type="presOf" srcId="{A89B714A-CED4-054D-BC6C-664C0F8BC8C1}" destId="{92B74D33-E49C-D049-87F7-84A71DAC4C4B}" srcOrd="0" destOrd="0" presId="urn:microsoft.com/office/officeart/2005/8/layout/hierarchy1"/>
    <dgm:cxn modelId="{05BAB1A2-94F3-E949-9EE9-A2987443285B}" type="presOf" srcId="{F4756098-4829-054C-AE3A-6DC4EB21AA5B}" destId="{69073AAC-82F5-1F48-A38E-5522B6070E19}" srcOrd="0" destOrd="0" presId="urn:microsoft.com/office/officeart/2005/8/layout/hierarchy1"/>
    <dgm:cxn modelId="{86D990C3-BB70-8F47-A357-2B5847E9A180}" srcId="{44D25DEF-75DC-E94D-9A05-6C4D29F9DBDB}" destId="{C83FE2B7-80D1-4349-ADCD-ECC3E5D0E41A}" srcOrd="0" destOrd="0" parTransId="{5EFB37E2-D0D0-DB4E-A38B-1B514914A3C5}" sibTransId="{D5C1B04A-7848-7F4E-86B0-30D5AD52DFCC}"/>
    <dgm:cxn modelId="{1288F4CB-DAD4-9243-A994-2C27C8E13BEA}" type="presOf" srcId="{5F9B25F2-BDA1-054A-8DCA-311A6E213514}" destId="{EC745CFD-1482-DF4B-A939-AC3B6E036518}" srcOrd="0" destOrd="0" presId="urn:microsoft.com/office/officeart/2005/8/layout/hierarchy1"/>
    <dgm:cxn modelId="{DA6B7384-2746-9E4C-9744-E22F321CBCFF}" srcId="{C83FE2B7-80D1-4349-ADCD-ECC3E5D0E41A}" destId="{F4756098-4829-054C-AE3A-6DC4EB21AA5B}" srcOrd="0" destOrd="0" parTransId="{5F9B25F2-BDA1-054A-8DCA-311A6E213514}" sibTransId="{1E5F06A8-D2D9-8045-AA36-F14E6618EE36}"/>
    <dgm:cxn modelId="{CB14C19B-8826-8142-BDCB-143F08E6943D}" type="presParOf" srcId="{92B74D33-E49C-D049-87F7-84A71DAC4C4B}" destId="{2971CF9D-95E6-EE4B-9F25-B226439EF052}" srcOrd="0" destOrd="0" presId="urn:microsoft.com/office/officeart/2005/8/layout/hierarchy1"/>
    <dgm:cxn modelId="{31A5ADA9-C071-2242-B709-E98D5FBA4AEA}" type="presParOf" srcId="{2971CF9D-95E6-EE4B-9F25-B226439EF052}" destId="{43A158B7-45A3-6B43-884B-F3C39612A0F9}" srcOrd="0" destOrd="0" presId="urn:microsoft.com/office/officeart/2005/8/layout/hierarchy1"/>
    <dgm:cxn modelId="{448EDD5A-F063-184C-B17E-4BF197BAB63B}" type="presParOf" srcId="{43A158B7-45A3-6B43-884B-F3C39612A0F9}" destId="{A20666DE-E450-DA48-BCC5-D4E78C652509}" srcOrd="0" destOrd="0" presId="urn:microsoft.com/office/officeart/2005/8/layout/hierarchy1"/>
    <dgm:cxn modelId="{8E2EA865-CBEF-6B40-9AC6-14588B624A93}" type="presParOf" srcId="{43A158B7-45A3-6B43-884B-F3C39612A0F9}" destId="{F1A3DAD9-D48B-6E44-AC45-1A0B7D662C92}" srcOrd="1" destOrd="0" presId="urn:microsoft.com/office/officeart/2005/8/layout/hierarchy1"/>
    <dgm:cxn modelId="{2CE6BA76-8208-124D-AE6D-672FE69103A6}" type="presParOf" srcId="{2971CF9D-95E6-EE4B-9F25-B226439EF052}" destId="{945F4586-ACD2-AA43-97FD-6B854423A8A3}" srcOrd="1" destOrd="0" presId="urn:microsoft.com/office/officeart/2005/8/layout/hierarchy1"/>
    <dgm:cxn modelId="{C3C82332-85AA-6044-8288-5A0DB9C3C337}" type="presParOf" srcId="{945F4586-ACD2-AA43-97FD-6B854423A8A3}" destId="{912F5B70-6FC5-8B42-9687-22C905936EC3}" srcOrd="0" destOrd="0" presId="urn:microsoft.com/office/officeart/2005/8/layout/hierarchy1"/>
    <dgm:cxn modelId="{6B39CD95-4071-A744-A58A-26486D36188D}" type="presParOf" srcId="{945F4586-ACD2-AA43-97FD-6B854423A8A3}" destId="{B5D2AA40-A595-E741-B0B7-6665071B835F}" srcOrd="1" destOrd="0" presId="urn:microsoft.com/office/officeart/2005/8/layout/hierarchy1"/>
    <dgm:cxn modelId="{561C39B8-1A65-0D4A-B6DD-895AF6913023}" type="presParOf" srcId="{B5D2AA40-A595-E741-B0B7-6665071B835F}" destId="{D19BEC2B-92B1-F347-9A05-2E2A8DA49094}" srcOrd="0" destOrd="0" presId="urn:microsoft.com/office/officeart/2005/8/layout/hierarchy1"/>
    <dgm:cxn modelId="{208C047C-B44B-044E-A738-BB8CE3F7A127}" type="presParOf" srcId="{D19BEC2B-92B1-F347-9A05-2E2A8DA49094}" destId="{B1724726-A58F-7545-B2AE-99DC70D547B2}" srcOrd="0" destOrd="0" presId="urn:microsoft.com/office/officeart/2005/8/layout/hierarchy1"/>
    <dgm:cxn modelId="{A09B3096-0ABD-DF48-B9B4-8F85BD99280E}" type="presParOf" srcId="{D19BEC2B-92B1-F347-9A05-2E2A8DA49094}" destId="{94ACB980-0F0E-8D42-B504-833C27F91233}" srcOrd="1" destOrd="0" presId="urn:microsoft.com/office/officeart/2005/8/layout/hierarchy1"/>
    <dgm:cxn modelId="{4C176911-CC43-F144-BFCE-611960A63B93}" type="presParOf" srcId="{B5D2AA40-A595-E741-B0B7-6665071B835F}" destId="{83E3EF99-347F-4F42-92E1-458218FFAD56}" srcOrd="1" destOrd="0" presId="urn:microsoft.com/office/officeart/2005/8/layout/hierarchy1"/>
    <dgm:cxn modelId="{84A3C2B4-C2E8-1F48-947F-6D7C44AE7587}" type="presParOf" srcId="{83E3EF99-347F-4F42-92E1-458218FFAD56}" destId="{EC745CFD-1482-DF4B-A939-AC3B6E036518}" srcOrd="0" destOrd="0" presId="urn:microsoft.com/office/officeart/2005/8/layout/hierarchy1"/>
    <dgm:cxn modelId="{B853F9F9-38DE-F94F-9EA4-62AC67A3EFD9}" type="presParOf" srcId="{83E3EF99-347F-4F42-92E1-458218FFAD56}" destId="{A68EE50F-11FF-9F4B-BCDB-3D780057C837}" srcOrd="1" destOrd="0" presId="urn:microsoft.com/office/officeart/2005/8/layout/hierarchy1"/>
    <dgm:cxn modelId="{988BBD60-2F64-E741-84E0-067A170D0B84}" type="presParOf" srcId="{A68EE50F-11FF-9F4B-BCDB-3D780057C837}" destId="{5032A3D5-1FBD-AD40-B7ED-E08716B12805}" srcOrd="0" destOrd="0" presId="urn:microsoft.com/office/officeart/2005/8/layout/hierarchy1"/>
    <dgm:cxn modelId="{086AA8F4-75F7-0044-BBE5-2F54F0ED0E9C}" type="presParOf" srcId="{5032A3D5-1FBD-AD40-B7ED-E08716B12805}" destId="{4A6CF63D-C2C1-AE4B-A256-642EC618AECC}" srcOrd="0" destOrd="0" presId="urn:microsoft.com/office/officeart/2005/8/layout/hierarchy1"/>
    <dgm:cxn modelId="{80079AEE-26C3-5E4F-8326-2918207D2AA8}" type="presParOf" srcId="{5032A3D5-1FBD-AD40-B7ED-E08716B12805}" destId="{69073AAC-82F5-1F48-A38E-5522B6070E19}" srcOrd="1" destOrd="0" presId="urn:microsoft.com/office/officeart/2005/8/layout/hierarchy1"/>
    <dgm:cxn modelId="{83B94BFD-4A87-9B4A-BCCC-7108C94DEEF7}" type="presParOf" srcId="{A68EE50F-11FF-9F4B-BCDB-3D780057C837}" destId="{E4905076-0962-0F47-BE0B-19FE99684C98}" srcOrd="1" destOrd="0" presId="urn:microsoft.com/office/officeart/2005/8/layout/hierarchy1"/>
    <dgm:cxn modelId="{F5A78E5D-6112-2F4A-9640-304203C6D92B}" type="presParOf" srcId="{945F4586-ACD2-AA43-97FD-6B854423A8A3}" destId="{6281B656-F77E-5D4E-8889-7AAEBF3D87A7}" srcOrd="2" destOrd="0" presId="urn:microsoft.com/office/officeart/2005/8/layout/hierarchy1"/>
    <dgm:cxn modelId="{C46F628A-3663-2249-9605-BB8FAB8A0000}" type="presParOf" srcId="{945F4586-ACD2-AA43-97FD-6B854423A8A3}" destId="{C2B94C58-4DD1-A943-88BB-7F678A0F06F9}" srcOrd="3" destOrd="0" presId="urn:microsoft.com/office/officeart/2005/8/layout/hierarchy1"/>
    <dgm:cxn modelId="{EFEC7F16-1BF7-864B-8BD2-5A08E5810728}" type="presParOf" srcId="{C2B94C58-4DD1-A943-88BB-7F678A0F06F9}" destId="{408AE40E-4D65-0E44-9A9A-5DC9AFCDE52E}" srcOrd="0" destOrd="0" presId="urn:microsoft.com/office/officeart/2005/8/layout/hierarchy1"/>
    <dgm:cxn modelId="{223F31D0-6A8C-2D48-A456-42E662AF586C}" type="presParOf" srcId="{408AE40E-4D65-0E44-9A9A-5DC9AFCDE52E}" destId="{0F8E1B80-58AD-1343-89E8-26802053649D}" srcOrd="0" destOrd="0" presId="urn:microsoft.com/office/officeart/2005/8/layout/hierarchy1"/>
    <dgm:cxn modelId="{CAFB356B-26F2-6949-911B-342F70B31E8A}" type="presParOf" srcId="{408AE40E-4D65-0E44-9A9A-5DC9AFCDE52E}" destId="{836875EB-CA94-4E44-A012-9BB076991EF3}" srcOrd="1" destOrd="0" presId="urn:microsoft.com/office/officeart/2005/8/layout/hierarchy1"/>
    <dgm:cxn modelId="{2EC08F04-FD24-114C-9396-C24CC18C6AE5}" type="presParOf" srcId="{C2B94C58-4DD1-A943-88BB-7F678A0F06F9}" destId="{A68284BA-C2D1-0F42-ABB8-34A25D4B1586}" srcOrd="1" destOrd="0" presId="urn:microsoft.com/office/officeart/2005/8/layout/hierarchy1"/>
    <dgm:cxn modelId="{83683FB6-23C6-D847-81AF-8A6FEAEFDDC0}" type="presParOf" srcId="{A68284BA-C2D1-0F42-ABB8-34A25D4B1586}" destId="{D0155A75-2462-EE49-86D9-9B39655DE648}" srcOrd="0" destOrd="0" presId="urn:microsoft.com/office/officeart/2005/8/layout/hierarchy1"/>
    <dgm:cxn modelId="{05B44D13-F0CB-F24A-B629-9E8B8DF5F97C}" type="presParOf" srcId="{A68284BA-C2D1-0F42-ABB8-34A25D4B1586}" destId="{80B18197-0E77-E849-87E9-AFA019187825}" srcOrd="1" destOrd="0" presId="urn:microsoft.com/office/officeart/2005/8/layout/hierarchy1"/>
    <dgm:cxn modelId="{5B587EE9-8918-7740-9C75-8895983795F0}" type="presParOf" srcId="{80B18197-0E77-E849-87E9-AFA019187825}" destId="{9A7A8171-D2E8-4F42-B0C7-39BDE5EB5198}" srcOrd="0" destOrd="0" presId="urn:microsoft.com/office/officeart/2005/8/layout/hierarchy1"/>
    <dgm:cxn modelId="{7627AC55-504B-9A44-994A-FC638BD5FE3D}" type="presParOf" srcId="{9A7A8171-D2E8-4F42-B0C7-39BDE5EB5198}" destId="{8D55188E-69DA-EC4C-9CE9-02362F072450}" srcOrd="0" destOrd="0" presId="urn:microsoft.com/office/officeart/2005/8/layout/hierarchy1"/>
    <dgm:cxn modelId="{7C0F3232-78A2-D54E-A65A-7FF618182179}" type="presParOf" srcId="{9A7A8171-D2E8-4F42-B0C7-39BDE5EB5198}" destId="{C5708691-E4DA-5243-B318-3C8F2C9C5C70}" srcOrd="1" destOrd="0" presId="urn:microsoft.com/office/officeart/2005/8/layout/hierarchy1"/>
    <dgm:cxn modelId="{8D7E52C1-5DF1-E34C-8B7F-ABEB32AF1AD2}" type="presParOf" srcId="{80B18197-0E77-E849-87E9-AFA019187825}" destId="{9DCE0615-67D5-B046-90DE-0110FF4D87A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84D311-5220-7A4B-80DF-88D29839CBB7}" type="doc">
      <dgm:prSet loTypeId="urn:microsoft.com/office/officeart/2005/8/layout/cycle5" loCatId="cycle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0515098-A212-A249-B7FE-007563C850CA}">
      <dgm:prSet/>
      <dgm:spPr/>
      <dgm:t>
        <a:bodyPr/>
        <a:lstStyle/>
        <a:p>
          <a:pPr rtl="0"/>
          <a:r>
            <a:rPr lang="en-US" dirty="0" smtClean="0"/>
            <a:t>Attack categories</a:t>
          </a:r>
          <a:endParaRPr lang="en-US" dirty="0"/>
        </a:p>
      </dgm:t>
    </dgm:pt>
    <dgm:pt modelId="{A05066F4-25EC-1A47-9E97-A87D0394DD95}" type="parTrans" cxnId="{7C6845F9-EC0A-544E-9D9E-9BACD042C8A8}">
      <dgm:prSet/>
      <dgm:spPr/>
      <dgm:t>
        <a:bodyPr/>
        <a:lstStyle/>
        <a:p>
          <a:endParaRPr lang="en-US"/>
        </a:p>
      </dgm:t>
    </dgm:pt>
    <dgm:pt modelId="{03F012D7-5D95-0A43-B954-054568D4EFBA}" type="sibTrans" cxnId="{7C6845F9-EC0A-544E-9D9E-9BACD042C8A8}">
      <dgm:prSet/>
      <dgm:spPr/>
      <dgm:t>
        <a:bodyPr/>
        <a:lstStyle/>
        <a:p>
          <a:endParaRPr lang="en-US"/>
        </a:p>
      </dgm:t>
    </dgm:pt>
    <dgm:pt modelId="{0CD2D58F-581A-604B-814E-CD6A45705E77}">
      <dgm:prSet/>
      <dgm:spPr/>
      <dgm:t>
        <a:bodyPr/>
        <a:lstStyle/>
        <a:p>
          <a:pPr rtl="0"/>
          <a:r>
            <a:rPr lang="en-US" dirty="0" smtClean="0"/>
            <a:t>Attacks on the handshake protocol</a:t>
          </a:r>
          <a:endParaRPr lang="en-US" dirty="0"/>
        </a:p>
      </dgm:t>
    </dgm:pt>
    <dgm:pt modelId="{1C4D51C7-ADAA-7A4B-B09C-5F16B28EBB8A}" type="parTrans" cxnId="{407B0342-4D5B-A24C-9774-3039608BADF2}">
      <dgm:prSet/>
      <dgm:spPr/>
      <dgm:t>
        <a:bodyPr/>
        <a:lstStyle/>
        <a:p>
          <a:endParaRPr lang="en-US"/>
        </a:p>
      </dgm:t>
    </dgm:pt>
    <dgm:pt modelId="{D2BAE5FD-C27B-3F43-A179-E3FCA5AE54AF}" type="sibTrans" cxnId="{407B0342-4D5B-A24C-9774-3039608BADF2}">
      <dgm:prSet/>
      <dgm:spPr/>
      <dgm:t>
        <a:bodyPr/>
        <a:lstStyle/>
        <a:p>
          <a:endParaRPr lang="en-US"/>
        </a:p>
      </dgm:t>
    </dgm:pt>
    <dgm:pt modelId="{4C33A799-5E72-9D42-867C-A92952F00E12}">
      <dgm:prSet/>
      <dgm:spPr/>
      <dgm:t>
        <a:bodyPr/>
        <a:lstStyle/>
        <a:p>
          <a:pPr rtl="0"/>
          <a:r>
            <a:rPr lang="en-US" dirty="0" smtClean="0"/>
            <a:t>Attacks on the record and application data protocols</a:t>
          </a:r>
          <a:endParaRPr lang="en-US" dirty="0"/>
        </a:p>
      </dgm:t>
    </dgm:pt>
    <dgm:pt modelId="{A7869EF2-4BB7-6A4B-82BE-7EFA505B1D35}" type="parTrans" cxnId="{86F5B288-BA66-5948-8EF3-7D443D9E64F4}">
      <dgm:prSet/>
      <dgm:spPr/>
      <dgm:t>
        <a:bodyPr/>
        <a:lstStyle/>
        <a:p>
          <a:endParaRPr lang="en-US"/>
        </a:p>
      </dgm:t>
    </dgm:pt>
    <dgm:pt modelId="{3EAD978D-33C6-064B-BDA1-FCE59DD8C111}" type="sibTrans" cxnId="{86F5B288-BA66-5948-8EF3-7D443D9E64F4}">
      <dgm:prSet/>
      <dgm:spPr/>
      <dgm:t>
        <a:bodyPr/>
        <a:lstStyle/>
        <a:p>
          <a:endParaRPr lang="en-US"/>
        </a:p>
      </dgm:t>
    </dgm:pt>
    <dgm:pt modelId="{ADA28BE1-224D-C549-A71E-FF57D982D9C3}">
      <dgm:prSet/>
      <dgm:spPr/>
      <dgm:t>
        <a:bodyPr/>
        <a:lstStyle/>
        <a:p>
          <a:pPr rtl="0"/>
          <a:r>
            <a:rPr lang="en-US" dirty="0" smtClean="0"/>
            <a:t>Attacks on the PKI</a:t>
          </a:r>
          <a:endParaRPr lang="en-US" dirty="0"/>
        </a:p>
      </dgm:t>
    </dgm:pt>
    <dgm:pt modelId="{5A386F61-14FD-DE4C-8351-AD082D73B5D0}" type="parTrans" cxnId="{5BC7814A-6DE9-794C-861B-B12A87DD0217}">
      <dgm:prSet/>
      <dgm:spPr/>
      <dgm:t>
        <a:bodyPr/>
        <a:lstStyle/>
        <a:p>
          <a:endParaRPr lang="en-US"/>
        </a:p>
      </dgm:t>
    </dgm:pt>
    <dgm:pt modelId="{6C0F2632-9913-B64F-85C7-560CB4B0C048}" type="sibTrans" cxnId="{5BC7814A-6DE9-794C-861B-B12A87DD0217}">
      <dgm:prSet/>
      <dgm:spPr/>
      <dgm:t>
        <a:bodyPr/>
        <a:lstStyle/>
        <a:p>
          <a:endParaRPr lang="en-US"/>
        </a:p>
      </dgm:t>
    </dgm:pt>
    <dgm:pt modelId="{A63C09BE-C71D-5C42-BEAB-E2D4913CA41B}">
      <dgm:prSet/>
      <dgm:spPr/>
      <dgm:t>
        <a:bodyPr/>
        <a:lstStyle/>
        <a:p>
          <a:pPr rtl="0"/>
          <a:r>
            <a:rPr lang="en-US" dirty="0" smtClean="0"/>
            <a:t>Other attacks</a:t>
          </a:r>
          <a:endParaRPr lang="en-US" dirty="0"/>
        </a:p>
      </dgm:t>
    </dgm:pt>
    <dgm:pt modelId="{9889578B-89B6-744C-A583-7D6D32D3A658}" type="parTrans" cxnId="{3EE66F14-CD60-7D48-91A3-DA9143DDD89D}">
      <dgm:prSet/>
      <dgm:spPr/>
      <dgm:t>
        <a:bodyPr/>
        <a:lstStyle/>
        <a:p>
          <a:endParaRPr lang="en-US"/>
        </a:p>
      </dgm:t>
    </dgm:pt>
    <dgm:pt modelId="{BFA45A3F-CFAA-7B4A-8451-C8A5E0DB07C0}" type="sibTrans" cxnId="{3EE66F14-CD60-7D48-91A3-DA9143DDD89D}">
      <dgm:prSet/>
      <dgm:spPr/>
      <dgm:t>
        <a:bodyPr/>
        <a:lstStyle/>
        <a:p>
          <a:endParaRPr lang="en-US"/>
        </a:p>
      </dgm:t>
    </dgm:pt>
    <dgm:pt modelId="{72F19A3C-79C6-114C-8CAE-6D92578F4818}" type="pres">
      <dgm:prSet presAssocID="{AF84D311-5220-7A4B-80DF-88D29839CBB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B66A9C-472C-D040-80AE-2A79CD8801A9}" type="pres">
      <dgm:prSet presAssocID="{90515098-A212-A249-B7FE-007563C850CA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6845F9-EC0A-544E-9D9E-9BACD042C8A8}" srcId="{AF84D311-5220-7A4B-80DF-88D29839CBB7}" destId="{90515098-A212-A249-B7FE-007563C850CA}" srcOrd="0" destOrd="0" parTransId="{A05066F4-25EC-1A47-9E97-A87D0394DD95}" sibTransId="{03F012D7-5D95-0A43-B954-054568D4EFBA}"/>
    <dgm:cxn modelId="{3EE66F14-CD60-7D48-91A3-DA9143DDD89D}" srcId="{90515098-A212-A249-B7FE-007563C850CA}" destId="{A63C09BE-C71D-5C42-BEAB-E2D4913CA41B}" srcOrd="3" destOrd="0" parTransId="{9889578B-89B6-744C-A583-7D6D32D3A658}" sibTransId="{BFA45A3F-CFAA-7B4A-8451-C8A5E0DB07C0}"/>
    <dgm:cxn modelId="{86F5B288-BA66-5948-8EF3-7D443D9E64F4}" srcId="{90515098-A212-A249-B7FE-007563C850CA}" destId="{4C33A799-5E72-9D42-867C-A92952F00E12}" srcOrd="1" destOrd="0" parTransId="{A7869EF2-4BB7-6A4B-82BE-7EFA505B1D35}" sibTransId="{3EAD978D-33C6-064B-BDA1-FCE59DD8C111}"/>
    <dgm:cxn modelId="{266714F9-1054-CB4F-8DD9-649BDF3F1D7A}" type="presOf" srcId="{AF84D311-5220-7A4B-80DF-88D29839CBB7}" destId="{72F19A3C-79C6-114C-8CAE-6D92578F4818}" srcOrd="0" destOrd="0" presId="urn:microsoft.com/office/officeart/2005/8/layout/cycle5"/>
    <dgm:cxn modelId="{407B0342-4D5B-A24C-9774-3039608BADF2}" srcId="{90515098-A212-A249-B7FE-007563C850CA}" destId="{0CD2D58F-581A-604B-814E-CD6A45705E77}" srcOrd="0" destOrd="0" parTransId="{1C4D51C7-ADAA-7A4B-B09C-5F16B28EBB8A}" sibTransId="{D2BAE5FD-C27B-3F43-A179-E3FCA5AE54AF}"/>
    <dgm:cxn modelId="{0119F948-2661-4643-A3D2-237A02106299}" type="presOf" srcId="{ADA28BE1-224D-C549-A71E-FF57D982D9C3}" destId="{04B66A9C-472C-D040-80AE-2A79CD8801A9}" srcOrd="0" destOrd="3" presId="urn:microsoft.com/office/officeart/2005/8/layout/cycle5"/>
    <dgm:cxn modelId="{E5ED32F3-7204-3B49-B130-64FBF7EEFFB8}" type="presOf" srcId="{A63C09BE-C71D-5C42-BEAB-E2D4913CA41B}" destId="{04B66A9C-472C-D040-80AE-2A79CD8801A9}" srcOrd="0" destOrd="4" presId="urn:microsoft.com/office/officeart/2005/8/layout/cycle5"/>
    <dgm:cxn modelId="{5BC7814A-6DE9-794C-861B-B12A87DD0217}" srcId="{90515098-A212-A249-B7FE-007563C850CA}" destId="{ADA28BE1-224D-C549-A71E-FF57D982D9C3}" srcOrd="2" destOrd="0" parTransId="{5A386F61-14FD-DE4C-8351-AD082D73B5D0}" sibTransId="{6C0F2632-9913-B64F-85C7-560CB4B0C048}"/>
    <dgm:cxn modelId="{FBA55ACA-1835-7A4C-9888-DE4DF39D9257}" type="presOf" srcId="{0CD2D58F-581A-604B-814E-CD6A45705E77}" destId="{04B66A9C-472C-D040-80AE-2A79CD8801A9}" srcOrd="0" destOrd="1" presId="urn:microsoft.com/office/officeart/2005/8/layout/cycle5"/>
    <dgm:cxn modelId="{1E9E5625-B7DB-A340-B07A-D8E491C3C1C7}" type="presOf" srcId="{90515098-A212-A249-B7FE-007563C850CA}" destId="{04B66A9C-472C-D040-80AE-2A79CD8801A9}" srcOrd="0" destOrd="0" presId="urn:microsoft.com/office/officeart/2005/8/layout/cycle5"/>
    <dgm:cxn modelId="{032DE851-8625-5445-B3EF-F368FE0BAC33}" type="presOf" srcId="{4C33A799-5E72-9D42-867C-A92952F00E12}" destId="{04B66A9C-472C-D040-80AE-2A79CD8801A9}" srcOrd="0" destOrd="2" presId="urn:microsoft.com/office/officeart/2005/8/layout/cycle5"/>
    <dgm:cxn modelId="{6C06AA8F-1E12-2E45-96EC-02A516BAFAF4}" type="presParOf" srcId="{72F19A3C-79C6-114C-8CAE-6D92578F4818}" destId="{04B66A9C-472C-D040-80AE-2A79CD8801A9}" srcOrd="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7B5CE0F-FD4A-9844-949C-C368F8B98526}" type="doc">
      <dgm:prSet loTypeId="urn:microsoft.com/office/officeart/2005/8/layout/hList6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EB5A33-8DCA-2B43-B2D2-3EA9EC44B103}">
      <dgm:prSet custT="1"/>
      <dgm:spPr>
        <a:ln>
          <a:solidFill>
            <a:schemeClr val="bg2"/>
          </a:solidFill>
        </a:ln>
      </dgm:spPr>
      <dgm:t>
        <a:bodyPr/>
        <a:lstStyle/>
        <a:p>
          <a:pPr rtl="0"/>
          <a:r>
            <a:rPr lang="en-US" sz="2000" b="1" i="0" dirty="0" smtClean="0"/>
            <a:t>For HTTPS, the agent acting as the HTTP client also acts as the TLS client</a:t>
          </a:r>
          <a:endParaRPr lang="en-US" sz="2000" b="1" i="0" dirty="0"/>
        </a:p>
      </dgm:t>
    </dgm:pt>
    <dgm:pt modelId="{D14BD42D-69AA-AE45-A403-49777BA864A3}" type="parTrans" cxnId="{7918173F-1E63-EC4E-8D50-85DDF1B1EB71}">
      <dgm:prSet/>
      <dgm:spPr/>
      <dgm:t>
        <a:bodyPr/>
        <a:lstStyle/>
        <a:p>
          <a:endParaRPr lang="en-US"/>
        </a:p>
      </dgm:t>
    </dgm:pt>
    <dgm:pt modelId="{0585B51A-42C2-F845-8F78-543FA7342217}" type="sibTrans" cxnId="{7918173F-1E63-EC4E-8D50-85DDF1B1EB71}">
      <dgm:prSet/>
      <dgm:spPr/>
      <dgm:t>
        <a:bodyPr/>
        <a:lstStyle/>
        <a:p>
          <a:endParaRPr lang="en-US"/>
        </a:p>
      </dgm:t>
    </dgm:pt>
    <dgm:pt modelId="{1B40BB66-17BC-CC49-9223-EBDAF11B3495}">
      <dgm:prSet custT="1"/>
      <dgm:spPr>
        <a:ln>
          <a:solidFill>
            <a:schemeClr val="bg2"/>
          </a:solidFill>
        </a:ln>
      </dgm:spPr>
      <dgm:t>
        <a:bodyPr/>
        <a:lstStyle/>
        <a:p>
          <a:pPr rtl="0"/>
          <a:r>
            <a:rPr lang="en-US" sz="1500" dirty="0" smtClean="0"/>
            <a:t>The client initiates a connection to the server on the appropriate port and then sends the TLS </a:t>
          </a:r>
          <a:r>
            <a:rPr lang="en-US" sz="1500" dirty="0" err="1" smtClean="0"/>
            <a:t>ClientHello</a:t>
          </a:r>
          <a:r>
            <a:rPr lang="en-US" sz="1500" dirty="0" smtClean="0"/>
            <a:t> to begin the TLS handshake</a:t>
          </a:r>
          <a:endParaRPr lang="en-US" sz="1500" dirty="0"/>
        </a:p>
      </dgm:t>
    </dgm:pt>
    <dgm:pt modelId="{C96E835E-3933-B74D-9B28-27F33F819B8C}" type="parTrans" cxnId="{744D5D1D-6CCB-194A-BF2C-2D017773D73C}">
      <dgm:prSet/>
      <dgm:spPr/>
      <dgm:t>
        <a:bodyPr/>
        <a:lstStyle/>
        <a:p>
          <a:endParaRPr lang="en-US"/>
        </a:p>
      </dgm:t>
    </dgm:pt>
    <dgm:pt modelId="{FEA3B5D0-DD60-DC48-B0C8-79BA8F50981A}" type="sibTrans" cxnId="{744D5D1D-6CCB-194A-BF2C-2D017773D73C}">
      <dgm:prSet/>
      <dgm:spPr/>
      <dgm:t>
        <a:bodyPr/>
        <a:lstStyle/>
        <a:p>
          <a:endParaRPr lang="en-US"/>
        </a:p>
      </dgm:t>
    </dgm:pt>
    <dgm:pt modelId="{8D810AED-A1ED-F84D-A50A-C425649B3909}">
      <dgm:prSet custT="1"/>
      <dgm:spPr>
        <a:ln>
          <a:solidFill>
            <a:schemeClr val="bg2"/>
          </a:solidFill>
        </a:ln>
      </dgm:spPr>
      <dgm:t>
        <a:bodyPr/>
        <a:lstStyle/>
        <a:p>
          <a:pPr rtl="0"/>
          <a:r>
            <a:rPr lang="en-US" sz="1500" dirty="0" smtClean="0"/>
            <a:t>When the TLS handshake has finished, the client may then initiate the first HTTP request</a:t>
          </a:r>
          <a:endParaRPr lang="en-US" sz="1500" dirty="0"/>
        </a:p>
      </dgm:t>
    </dgm:pt>
    <dgm:pt modelId="{B867D48D-A855-C34D-A589-39CF47ECF273}" type="parTrans" cxnId="{6DD6B39C-A0EC-3E46-831A-44431E21921D}">
      <dgm:prSet/>
      <dgm:spPr/>
      <dgm:t>
        <a:bodyPr/>
        <a:lstStyle/>
        <a:p>
          <a:endParaRPr lang="en-US"/>
        </a:p>
      </dgm:t>
    </dgm:pt>
    <dgm:pt modelId="{C47ABC4D-AD71-994F-90DB-025D6BADBBCB}" type="sibTrans" cxnId="{6DD6B39C-A0EC-3E46-831A-44431E21921D}">
      <dgm:prSet/>
      <dgm:spPr/>
      <dgm:t>
        <a:bodyPr/>
        <a:lstStyle/>
        <a:p>
          <a:endParaRPr lang="en-US"/>
        </a:p>
      </dgm:t>
    </dgm:pt>
    <dgm:pt modelId="{892D7E48-5FAE-4544-8B44-43E757934B8B}">
      <dgm:prSet custT="1"/>
      <dgm:spPr>
        <a:ln>
          <a:solidFill>
            <a:schemeClr val="bg2"/>
          </a:solidFill>
        </a:ln>
      </dgm:spPr>
      <dgm:t>
        <a:bodyPr/>
        <a:lstStyle/>
        <a:p>
          <a:pPr rtl="0"/>
          <a:r>
            <a:rPr lang="en-US" sz="1500" dirty="0" smtClean="0"/>
            <a:t>All HTTP data is to be sent as TLS application data</a:t>
          </a:r>
          <a:endParaRPr lang="en-US" sz="1500" dirty="0"/>
        </a:p>
      </dgm:t>
    </dgm:pt>
    <dgm:pt modelId="{C69416F1-7D57-E440-8E2D-CDEB7936FCF2}" type="parTrans" cxnId="{F0007BA6-2CBD-3245-9862-1F30A7FCD010}">
      <dgm:prSet/>
      <dgm:spPr/>
      <dgm:t>
        <a:bodyPr/>
        <a:lstStyle/>
        <a:p>
          <a:endParaRPr lang="en-US"/>
        </a:p>
      </dgm:t>
    </dgm:pt>
    <dgm:pt modelId="{E35248DA-D37E-FF40-9022-7C4F9A9F99CB}" type="sibTrans" cxnId="{F0007BA6-2CBD-3245-9862-1F30A7FCD010}">
      <dgm:prSet/>
      <dgm:spPr/>
      <dgm:t>
        <a:bodyPr/>
        <a:lstStyle/>
        <a:p>
          <a:endParaRPr lang="en-US"/>
        </a:p>
      </dgm:t>
    </dgm:pt>
    <dgm:pt modelId="{72038B2B-35BA-2D4B-A3A9-52C203A85060}">
      <dgm:prSet custT="1"/>
      <dgm:spPr>
        <a:ln>
          <a:solidFill>
            <a:schemeClr val="bg2"/>
          </a:solidFill>
        </a:ln>
      </dgm:spPr>
      <dgm:t>
        <a:bodyPr/>
        <a:lstStyle/>
        <a:p>
          <a:pPr rtl="0"/>
          <a:r>
            <a:rPr lang="en-US" sz="2000" b="1" i="0" dirty="0" smtClean="0"/>
            <a:t>There are three levels of awareness of a connection in HTTPS:</a:t>
          </a:r>
          <a:endParaRPr lang="en-US" sz="2000" b="1" i="0" dirty="0"/>
        </a:p>
      </dgm:t>
    </dgm:pt>
    <dgm:pt modelId="{43CEDD7C-B236-484A-95A1-07CDBAC68DEF}" type="parTrans" cxnId="{B657DF5B-1EF0-6945-8219-0FC82198AD72}">
      <dgm:prSet/>
      <dgm:spPr/>
      <dgm:t>
        <a:bodyPr/>
        <a:lstStyle/>
        <a:p>
          <a:endParaRPr lang="en-US"/>
        </a:p>
      </dgm:t>
    </dgm:pt>
    <dgm:pt modelId="{CCBBA617-B62A-D946-8182-AEC0844D2793}" type="sibTrans" cxnId="{B657DF5B-1EF0-6945-8219-0FC82198AD72}">
      <dgm:prSet/>
      <dgm:spPr/>
      <dgm:t>
        <a:bodyPr/>
        <a:lstStyle/>
        <a:p>
          <a:endParaRPr lang="en-US"/>
        </a:p>
      </dgm:t>
    </dgm:pt>
    <dgm:pt modelId="{C7758F08-1608-DF4D-87A0-B4C321E80787}">
      <dgm:prSet custT="1"/>
      <dgm:spPr>
        <a:ln>
          <a:solidFill>
            <a:schemeClr val="bg2"/>
          </a:solidFill>
        </a:ln>
      </dgm:spPr>
      <dgm:t>
        <a:bodyPr/>
        <a:lstStyle/>
        <a:p>
          <a:pPr rtl="0"/>
          <a:r>
            <a:rPr lang="en-US" sz="1500" dirty="0" smtClean="0"/>
            <a:t>At the HTTP level, an HTTP client requests a connection to an HTTP server by sending a connection request to the next lowest layer</a:t>
          </a:r>
          <a:endParaRPr lang="en-US" sz="1500" dirty="0"/>
        </a:p>
      </dgm:t>
    </dgm:pt>
    <dgm:pt modelId="{30C17EB1-2FF8-3F4D-BE18-ECA153B4922A}" type="parTrans" cxnId="{9D099B6D-B721-9245-8592-20EE31E5126D}">
      <dgm:prSet/>
      <dgm:spPr/>
      <dgm:t>
        <a:bodyPr/>
        <a:lstStyle/>
        <a:p>
          <a:endParaRPr lang="en-US"/>
        </a:p>
      </dgm:t>
    </dgm:pt>
    <dgm:pt modelId="{885A1E9E-8602-AA44-B2A9-85D6DCD717DA}" type="sibTrans" cxnId="{9D099B6D-B721-9245-8592-20EE31E5126D}">
      <dgm:prSet/>
      <dgm:spPr/>
      <dgm:t>
        <a:bodyPr/>
        <a:lstStyle/>
        <a:p>
          <a:endParaRPr lang="en-US"/>
        </a:p>
      </dgm:t>
    </dgm:pt>
    <dgm:pt modelId="{6C49B0FC-64D0-734B-BFB6-6A3BDD03E2C8}">
      <dgm:prSet custT="1"/>
      <dgm:spPr>
        <a:ln>
          <a:solidFill>
            <a:schemeClr val="bg2"/>
          </a:solidFill>
        </a:ln>
      </dgm:spPr>
      <dgm:t>
        <a:bodyPr/>
        <a:lstStyle/>
        <a:p>
          <a:pPr rtl="0"/>
          <a:r>
            <a:rPr lang="en-US" sz="1500" dirty="0" smtClean="0"/>
            <a:t>Typically the next lowest layer is TCP, but it may also be TLS/SSL</a:t>
          </a:r>
          <a:endParaRPr lang="en-US" sz="1500" dirty="0"/>
        </a:p>
      </dgm:t>
    </dgm:pt>
    <dgm:pt modelId="{8DDA22DB-3998-AA43-A120-4D9493019C0A}" type="parTrans" cxnId="{67896850-EA5A-1641-9F2A-5143BDA61160}">
      <dgm:prSet/>
      <dgm:spPr/>
      <dgm:t>
        <a:bodyPr/>
        <a:lstStyle/>
        <a:p>
          <a:endParaRPr lang="en-US"/>
        </a:p>
      </dgm:t>
    </dgm:pt>
    <dgm:pt modelId="{794851E8-2590-FB40-8E8E-915C6E412798}" type="sibTrans" cxnId="{67896850-EA5A-1641-9F2A-5143BDA61160}">
      <dgm:prSet/>
      <dgm:spPr/>
      <dgm:t>
        <a:bodyPr/>
        <a:lstStyle/>
        <a:p>
          <a:endParaRPr lang="en-US"/>
        </a:p>
      </dgm:t>
    </dgm:pt>
    <dgm:pt modelId="{2108A116-4948-9745-8835-B271ACE21836}">
      <dgm:prSet custT="1"/>
      <dgm:spPr>
        <a:ln>
          <a:solidFill>
            <a:schemeClr val="bg2"/>
          </a:solidFill>
        </a:ln>
      </dgm:spPr>
      <dgm:t>
        <a:bodyPr/>
        <a:lstStyle/>
        <a:p>
          <a:pPr rtl="0"/>
          <a:r>
            <a:rPr lang="en-US" sz="1500" dirty="0" smtClean="0"/>
            <a:t>At the level of TLS, a session is established between a TLS client and a TLS server</a:t>
          </a:r>
          <a:endParaRPr lang="en-US" sz="1500" dirty="0"/>
        </a:p>
      </dgm:t>
    </dgm:pt>
    <dgm:pt modelId="{B819D261-E79F-E944-BD87-4DAB890C9ECA}" type="parTrans" cxnId="{973DE7DF-93CF-6845-BD13-0D44054921B0}">
      <dgm:prSet/>
      <dgm:spPr/>
      <dgm:t>
        <a:bodyPr/>
        <a:lstStyle/>
        <a:p>
          <a:endParaRPr lang="en-US"/>
        </a:p>
      </dgm:t>
    </dgm:pt>
    <dgm:pt modelId="{BA75DFB3-9511-1042-9EA2-D20693C179B1}" type="sibTrans" cxnId="{973DE7DF-93CF-6845-BD13-0D44054921B0}">
      <dgm:prSet/>
      <dgm:spPr/>
      <dgm:t>
        <a:bodyPr/>
        <a:lstStyle/>
        <a:p>
          <a:endParaRPr lang="en-US"/>
        </a:p>
      </dgm:t>
    </dgm:pt>
    <dgm:pt modelId="{FAD05149-D2B0-5046-9B48-96D4C77ED0C4}">
      <dgm:prSet custT="1"/>
      <dgm:spPr>
        <a:ln>
          <a:solidFill>
            <a:schemeClr val="bg2"/>
          </a:solidFill>
        </a:ln>
      </dgm:spPr>
      <dgm:t>
        <a:bodyPr/>
        <a:lstStyle/>
        <a:p>
          <a:pPr rtl="0"/>
          <a:r>
            <a:rPr lang="en-US" sz="1500" dirty="0" smtClean="0"/>
            <a:t>This session can support one or more connections at any time</a:t>
          </a:r>
          <a:endParaRPr lang="en-US" sz="1500" dirty="0"/>
        </a:p>
      </dgm:t>
    </dgm:pt>
    <dgm:pt modelId="{575922A6-8D23-CC47-A75A-877410C09DA5}" type="parTrans" cxnId="{9F3BC917-0DA0-F64C-9315-E0B9F68F491E}">
      <dgm:prSet/>
      <dgm:spPr/>
      <dgm:t>
        <a:bodyPr/>
        <a:lstStyle/>
        <a:p>
          <a:endParaRPr lang="en-US"/>
        </a:p>
      </dgm:t>
    </dgm:pt>
    <dgm:pt modelId="{FB9FA97D-E9DE-5548-8EF8-E4189FEEE77D}" type="sibTrans" cxnId="{9F3BC917-0DA0-F64C-9315-E0B9F68F491E}">
      <dgm:prSet/>
      <dgm:spPr/>
      <dgm:t>
        <a:bodyPr/>
        <a:lstStyle/>
        <a:p>
          <a:endParaRPr lang="en-US"/>
        </a:p>
      </dgm:t>
    </dgm:pt>
    <dgm:pt modelId="{865377CC-4D3C-CF43-8045-0A25223ACF2E}">
      <dgm:prSet custT="1"/>
      <dgm:spPr>
        <a:ln>
          <a:solidFill>
            <a:schemeClr val="bg2"/>
          </a:solidFill>
        </a:ln>
      </dgm:spPr>
      <dgm:t>
        <a:bodyPr/>
        <a:lstStyle/>
        <a:p>
          <a:pPr rtl="0"/>
          <a:r>
            <a:rPr lang="en-US" sz="1500" dirty="0" smtClean="0"/>
            <a:t>A TLS request to establish a connection begins with the establishment of a TCP connection between the TCP entity on the client side and the TCP entity on the server side</a:t>
          </a:r>
          <a:endParaRPr lang="en-US" sz="1500" dirty="0"/>
        </a:p>
      </dgm:t>
    </dgm:pt>
    <dgm:pt modelId="{E4F6027C-AA53-424C-81E3-251F83D01ADC}" type="parTrans" cxnId="{4A7DB84B-CC29-504A-9FBC-35D30DC07369}">
      <dgm:prSet/>
      <dgm:spPr/>
      <dgm:t>
        <a:bodyPr/>
        <a:lstStyle/>
        <a:p>
          <a:endParaRPr lang="en-US"/>
        </a:p>
      </dgm:t>
    </dgm:pt>
    <dgm:pt modelId="{E8F46999-054B-B74C-9DB2-8016442C7F8E}" type="sibTrans" cxnId="{4A7DB84B-CC29-504A-9FBC-35D30DC07369}">
      <dgm:prSet/>
      <dgm:spPr/>
      <dgm:t>
        <a:bodyPr/>
        <a:lstStyle/>
        <a:p>
          <a:endParaRPr lang="en-US"/>
        </a:p>
      </dgm:t>
    </dgm:pt>
    <dgm:pt modelId="{97ADF3F7-DDBF-D149-8F96-873A5DCD05A7}" type="pres">
      <dgm:prSet presAssocID="{E7B5CE0F-FD4A-9844-949C-C368F8B9852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A243F9-EDC8-B14B-AC76-887BD76DC094}" type="pres">
      <dgm:prSet presAssocID="{0DEB5A33-8DCA-2B43-B2D2-3EA9EC44B103}" presName="node" presStyleLbl="node1" presStyleIdx="0" presStyleCnt="2" custScaleY="857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3C6E80-FE53-1542-A11A-5CDF901C30E0}" type="pres">
      <dgm:prSet presAssocID="{0585B51A-42C2-F845-8F78-543FA7342217}" presName="sibTrans" presStyleCnt="0"/>
      <dgm:spPr/>
    </dgm:pt>
    <dgm:pt modelId="{922E74D8-B301-024A-BF12-CB5C072F8081}" type="pres">
      <dgm:prSet presAssocID="{72038B2B-35BA-2D4B-A3A9-52C203A8506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007BA6-2CBD-3245-9862-1F30A7FCD010}" srcId="{0DEB5A33-8DCA-2B43-B2D2-3EA9EC44B103}" destId="{892D7E48-5FAE-4544-8B44-43E757934B8B}" srcOrd="2" destOrd="0" parTransId="{C69416F1-7D57-E440-8E2D-CDEB7936FCF2}" sibTransId="{E35248DA-D37E-FF40-9022-7C4F9A9F99CB}"/>
    <dgm:cxn modelId="{4A7DB84B-CC29-504A-9FBC-35D30DC07369}" srcId="{72038B2B-35BA-2D4B-A3A9-52C203A85060}" destId="{865377CC-4D3C-CF43-8045-0A25223ACF2E}" srcOrd="2" destOrd="0" parTransId="{E4F6027C-AA53-424C-81E3-251F83D01ADC}" sibTransId="{E8F46999-054B-B74C-9DB2-8016442C7F8E}"/>
    <dgm:cxn modelId="{A34B7DBA-02FF-1B43-9150-7AA54035EA72}" type="presOf" srcId="{1B40BB66-17BC-CC49-9223-EBDAF11B3495}" destId="{6BA243F9-EDC8-B14B-AC76-887BD76DC094}" srcOrd="0" destOrd="1" presId="urn:microsoft.com/office/officeart/2005/8/layout/hList6"/>
    <dgm:cxn modelId="{13EF7405-219D-9540-9A79-3D47E5216085}" type="presOf" srcId="{C7758F08-1608-DF4D-87A0-B4C321E80787}" destId="{922E74D8-B301-024A-BF12-CB5C072F8081}" srcOrd="0" destOrd="1" presId="urn:microsoft.com/office/officeart/2005/8/layout/hList6"/>
    <dgm:cxn modelId="{7918173F-1E63-EC4E-8D50-85DDF1B1EB71}" srcId="{E7B5CE0F-FD4A-9844-949C-C368F8B98526}" destId="{0DEB5A33-8DCA-2B43-B2D2-3EA9EC44B103}" srcOrd="0" destOrd="0" parTransId="{D14BD42D-69AA-AE45-A403-49777BA864A3}" sibTransId="{0585B51A-42C2-F845-8F78-543FA7342217}"/>
    <dgm:cxn modelId="{29AA31BB-4EC8-2C47-B641-CB667B8927E8}" type="presOf" srcId="{E7B5CE0F-FD4A-9844-949C-C368F8B98526}" destId="{97ADF3F7-DDBF-D149-8F96-873A5DCD05A7}" srcOrd="0" destOrd="0" presId="urn:microsoft.com/office/officeart/2005/8/layout/hList6"/>
    <dgm:cxn modelId="{5A70F277-EE97-4940-95E4-B5562F9D4DBD}" type="presOf" srcId="{0DEB5A33-8DCA-2B43-B2D2-3EA9EC44B103}" destId="{6BA243F9-EDC8-B14B-AC76-887BD76DC094}" srcOrd="0" destOrd="0" presId="urn:microsoft.com/office/officeart/2005/8/layout/hList6"/>
    <dgm:cxn modelId="{36DE818E-BB4D-8A48-8730-BD92C0D76936}" type="presOf" srcId="{FAD05149-D2B0-5046-9B48-96D4C77ED0C4}" destId="{922E74D8-B301-024A-BF12-CB5C072F8081}" srcOrd="0" destOrd="4" presId="urn:microsoft.com/office/officeart/2005/8/layout/hList6"/>
    <dgm:cxn modelId="{4B4EA420-086D-2C4E-B515-0A9235750706}" type="presOf" srcId="{6C49B0FC-64D0-734B-BFB6-6A3BDD03E2C8}" destId="{922E74D8-B301-024A-BF12-CB5C072F8081}" srcOrd="0" destOrd="2" presId="urn:microsoft.com/office/officeart/2005/8/layout/hList6"/>
    <dgm:cxn modelId="{384916D7-100F-4049-949A-446941C660FA}" type="presOf" srcId="{892D7E48-5FAE-4544-8B44-43E757934B8B}" destId="{6BA243F9-EDC8-B14B-AC76-887BD76DC094}" srcOrd="0" destOrd="3" presId="urn:microsoft.com/office/officeart/2005/8/layout/hList6"/>
    <dgm:cxn modelId="{DF01B557-F624-FF4B-B9BA-02B3DC5AA973}" type="presOf" srcId="{865377CC-4D3C-CF43-8045-0A25223ACF2E}" destId="{922E74D8-B301-024A-BF12-CB5C072F8081}" srcOrd="0" destOrd="5" presId="urn:microsoft.com/office/officeart/2005/8/layout/hList6"/>
    <dgm:cxn modelId="{67896850-EA5A-1641-9F2A-5143BDA61160}" srcId="{C7758F08-1608-DF4D-87A0-B4C321E80787}" destId="{6C49B0FC-64D0-734B-BFB6-6A3BDD03E2C8}" srcOrd="0" destOrd="0" parTransId="{8DDA22DB-3998-AA43-A120-4D9493019C0A}" sibTransId="{794851E8-2590-FB40-8E8E-915C6E412798}"/>
    <dgm:cxn modelId="{BD333559-0970-5346-A26B-11CEC2ABC0DF}" type="presOf" srcId="{8D810AED-A1ED-F84D-A50A-C425649B3909}" destId="{6BA243F9-EDC8-B14B-AC76-887BD76DC094}" srcOrd="0" destOrd="2" presId="urn:microsoft.com/office/officeart/2005/8/layout/hList6"/>
    <dgm:cxn modelId="{5D2312AB-3536-1440-95EC-B21AE05F0F5C}" type="presOf" srcId="{2108A116-4948-9745-8835-B271ACE21836}" destId="{922E74D8-B301-024A-BF12-CB5C072F8081}" srcOrd="0" destOrd="3" presId="urn:microsoft.com/office/officeart/2005/8/layout/hList6"/>
    <dgm:cxn modelId="{B7A53B81-19F2-5748-A731-8C5C240D33D7}" type="presOf" srcId="{72038B2B-35BA-2D4B-A3A9-52C203A85060}" destId="{922E74D8-B301-024A-BF12-CB5C072F8081}" srcOrd="0" destOrd="0" presId="urn:microsoft.com/office/officeart/2005/8/layout/hList6"/>
    <dgm:cxn modelId="{744D5D1D-6CCB-194A-BF2C-2D017773D73C}" srcId="{0DEB5A33-8DCA-2B43-B2D2-3EA9EC44B103}" destId="{1B40BB66-17BC-CC49-9223-EBDAF11B3495}" srcOrd="0" destOrd="0" parTransId="{C96E835E-3933-B74D-9B28-27F33F819B8C}" sibTransId="{FEA3B5D0-DD60-DC48-B0C8-79BA8F50981A}"/>
    <dgm:cxn modelId="{B657DF5B-1EF0-6945-8219-0FC82198AD72}" srcId="{E7B5CE0F-FD4A-9844-949C-C368F8B98526}" destId="{72038B2B-35BA-2D4B-A3A9-52C203A85060}" srcOrd="1" destOrd="0" parTransId="{43CEDD7C-B236-484A-95A1-07CDBAC68DEF}" sibTransId="{CCBBA617-B62A-D946-8182-AEC0844D2793}"/>
    <dgm:cxn modelId="{9D099B6D-B721-9245-8592-20EE31E5126D}" srcId="{72038B2B-35BA-2D4B-A3A9-52C203A85060}" destId="{C7758F08-1608-DF4D-87A0-B4C321E80787}" srcOrd="0" destOrd="0" parTransId="{30C17EB1-2FF8-3F4D-BE18-ECA153B4922A}" sibTransId="{885A1E9E-8602-AA44-B2A9-85D6DCD717DA}"/>
    <dgm:cxn modelId="{6DD6B39C-A0EC-3E46-831A-44431E21921D}" srcId="{0DEB5A33-8DCA-2B43-B2D2-3EA9EC44B103}" destId="{8D810AED-A1ED-F84D-A50A-C425649B3909}" srcOrd="1" destOrd="0" parTransId="{B867D48D-A855-C34D-A589-39CF47ECF273}" sibTransId="{C47ABC4D-AD71-994F-90DB-025D6BADBBCB}"/>
    <dgm:cxn modelId="{9F3BC917-0DA0-F64C-9315-E0B9F68F491E}" srcId="{2108A116-4948-9745-8835-B271ACE21836}" destId="{FAD05149-D2B0-5046-9B48-96D4C77ED0C4}" srcOrd="0" destOrd="0" parTransId="{575922A6-8D23-CC47-A75A-877410C09DA5}" sibTransId="{FB9FA97D-E9DE-5548-8EF8-E4189FEEE77D}"/>
    <dgm:cxn modelId="{973DE7DF-93CF-6845-BD13-0D44054921B0}" srcId="{72038B2B-35BA-2D4B-A3A9-52C203A85060}" destId="{2108A116-4948-9745-8835-B271ACE21836}" srcOrd="1" destOrd="0" parTransId="{B819D261-E79F-E944-BD87-4DAB890C9ECA}" sibTransId="{BA75DFB3-9511-1042-9EA2-D20693C179B1}"/>
    <dgm:cxn modelId="{2B93EC50-6DF1-624F-B1C9-B4B83AA93CC1}" type="presParOf" srcId="{97ADF3F7-DDBF-D149-8F96-873A5DCD05A7}" destId="{6BA243F9-EDC8-B14B-AC76-887BD76DC094}" srcOrd="0" destOrd="0" presId="urn:microsoft.com/office/officeart/2005/8/layout/hList6"/>
    <dgm:cxn modelId="{31766E4D-239B-AA48-9D8F-677821F07AF8}" type="presParOf" srcId="{97ADF3F7-DDBF-D149-8F96-873A5DCD05A7}" destId="{1E3C6E80-FE53-1542-A11A-5CDF901C30E0}" srcOrd="1" destOrd="0" presId="urn:microsoft.com/office/officeart/2005/8/layout/hList6"/>
    <dgm:cxn modelId="{25A46E01-9481-A046-B071-DB95875A2A35}" type="presParOf" srcId="{97ADF3F7-DDBF-D149-8F96-873A5DCD05A7}" destId="{922E74D8-B301-024A-BF12-CB5C072F8081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756A1EF-A7AA-194D-B08D-F850A20D035F}" type="doc">
      <dgm:prSet loTypeId="urn:microsoft.com/office/officeart/2005/8/layout/venn1" loCatId="relationship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744AD78-27B4-5246-9E56-93BDA94883C5}">
      <dgm:prSet custT="1"/>
      <dgm:spPr/>
      <dgm:t>
        <a:bodyPr/>
        <a:lstStyle/>
        <a:p>
          <a:pPr rtl="0"/>
          <a:r>
            <a:rPr lang="en-US" sz="1400" dirty="0" smtClean="0">
              <a:solidFill>
                <a:schemeClr val="tx2">
                  <a:lumMod val="10000"/>
                </a:schemeClr>
              </a:solidFill>
            </a:rPr>
            <a:t>A protocol for secure network communications designed to be relatively simple and inexpensive to implement</a:t>
          </a:r>
        </a:p>
      </dgm:t>
    </dgm:pt>
    <dgm:pt modelId="{2ED247AE-2DA1-5548-8F92-03A9E14D7CDA}" type="parTrans" cxnId="{B5DD4064-9AC7-764F-81C9-8F4F3E4FFF2E}">
      <dgm:prSet/>
      <dgm:spPr/>
      <dgm:t>
        <a:bodyPr/>
        <a:lstStyle/>
        <a:p>
          <a:endParaRPr lang="en-US"/>
        </a:p>
      </dgm:t>
    </dgm:pt>
    <dgm:pt modelId="{48DD9264-6FA1-E446-8766-14ACE7A3D74D}" type="sibTrans" cxnId="{B5DD4064-9AC7-764F-81C9-8F4F3E4FFF2E}">
      <dgm:prSet/>
      <dgm:spPr/>
      <dgm:t>
        <a:bodyPr/>
        <a:lstStyle/>
        <a:p>
          <a:endParaRPr lang="en-US"/>
        </a:p>
      </dgm:t>
    </dgm:pt>
    <dgm:pt modelId="{CFB7B681-A50F-4B4C-B52E-5D784D186394}">
      <dgm:prSet custT="1"/>
      <dgm:spPr/>
      <dgm:t>
        <a:bodyPr/>
        <a:lstStyle/>
        <a:p>
          <a:pPr rtl="0"/>
          <a:r>
            <a:rPr lang="en-US" sz="1400" dirty="0" smtClean="0">
              <a:solidFill>
                <a:schemeClr val="tx2">
                  <a:lumMod val="10000"/>
                </a:schemeClr>
              </a:solidFill>
            </a:rPr>
            <a:t>The initial version, SSH1 was focused on providing a secure remote logon facility to replace TELNET and other remote logon schemes that provided no security</a:t>
          </a:r>
          <a:endParaRPr lang="en-US" sz="1400" dirty="0">
            <a:solidFill>
              <a:schemeClr val="tx2">
                <a:lumMod val="10000"/>
              </a:schemeClr>
            </a:solidFill>
          </a:endParaRPr>
        </a:p>
      </dgm:t>
    </dgm:pt>
    <dgm:pt modelId="{60A379F6-F3E1-6046-BFC4-32D2C6DE5179}" type="parTrans" cxnId="{92732B58-2330-7040-94B1-F112D31DA429}">
      <dgm:prSet/>
      <dgm:spPr/>
      <dgm:t>
        <a:bodyPr/>
        <a:lstStyle/>
        <a:p>
          <a:endParaRPr lang="en-US"/>
        </a:p>
      </dgm:t>
    </dgm:pt>
    <dgm:pt modelId="{033348AB-DB64-F94D-A91C-68531CC5BD92}" type="sibTrans" cxnId="{92732B58-2330-7040-94B1-F112D31DA429}">
      <dgm:prSet/>
      <dgm:spPr/>
      <dgm:t>
        <a:bodyPr/>
        <a:lstStyle/>
        <a:p>
          <a:endParaRPr lang="en-US"/>
        </a:p>
      </dgm:t>
    </dgm:pt>
    <dgm:pt modelId="{42926E24-268F-8C40-9324-DDBFAFA3F3AB}">
      <dgm:prSet custT="1"/>
      <dgm:spPr/>
      <dgm:t>
        <a:bodyPr/>
        <a:lstStyle/>
        <a:p>
          <a:pPr rtl="0"/>
          <a:r>
            <a:rPr lang="en-US" sz="1400" dirty="0" smtClean="0">
              <a:solidFill>
                <a:schemeClr val="tx2">
                  <a:lumMod val="10000"/>
                </a:schemeClr>
              </a:solidFill>
            </a:rPr>
            <a:t>SSH also provides a more general client/server capability and can be used for such network functions as file transfer and e-mail</a:t>
          </a:r>
          <a:endParaRPr lang="en-US" sz="1400" dirty="0">
            <a:solidFill>
              <a:schemeClr val="tx2">
                <a:lumMod val="10000"/>
              </a:schemeClr>
            </a:solidFill>
          </a:endParaRPr>
        </a:p>
      </dgm:t>
    </dgm:pt>
    <dgm:pt modelId="{D4B0B6C5-BD74-5442-85EE-3F753470418E}" type="parTrans" cxnId="{2AC47255-A395-374E-812F-BA049003470D}">
      <dgm:prSet/>
      <dgm:spPr/>
      <dgm:t>
        <a:bodyPr/>
        <a:lstStyle/>
        <a:p>
          <a:endParaRPr lang="en-US"/>
        </a:p>
      </dgm:t>
    </dgm:pt>
    <dgm:pt modelId="{90108570-BCE5-A644-93A6-318F8E1FF0B6}" type="sibTrans" cxnId="{2AC47255-A395-374E-812F-BA049003470D}">
      <dgm:prSet/>
      <dgm:spPr/>
      <dgm:t>
        <a:bodyPr/>
        <a:lstStyle/>
        <a:p>
          <a:endParaRPr lang="en-US"/>
        </a:p>
      </dgm:t>
    </dgm:pt>
    <dgm:pt modelId="{F8D9B76B-7F66-EA44-90BF-D379E654F1BC}">
      <dgm:prSet custT="1"/>
      <dgm:spPr/>
      <dgm:t>
        <a:bodyPr/>
        <a:lstStyle/>
        <a:p>
          <a:pPr rtl="0"/>
          <a:r>
            <a:rPr lang="en-US" sz="1400" dirty="0" smtClean="0">
              <a:solidFill>
                <a:schemeClr val="tx2">
                  <a:lumMod val="10000"/>
                </a:schemeClr>
              </a:solidFill>
            </a:rPr>
            <a:t>SSH2 fixes a number of security flaws in the original scheme</a:t>
          </a:r>
        </a:p>
      </dgm:t>
    </dgm:pt>
    <dgm:pt modelId="{80846952-9552-6947-9327-8D8338CEA0DE}" type="parTrans" cxnId="{7EDA3D2A-AED3-2047-B43D-1E9AB29F0BC5}">
      <dgm:prSet/>
      <dgm:spPr/>
      <dgm:t>
        <a:bodyPr/>
        <a:lstStyle/>
        <a:p>
          <a:endParaRPr lang="en-US"/>
        </a:p>
      </dgm:t>
    </dgm:pt>
    <dgm:pt modelId="{EC4F2EDA-EBE4-BB40-BF74-2B14D493A1DF}" type="sibTrans" cxnId="{7EDA3D2A-AED3-2047-B43D-1E9AB29F0BC5}">
      <dgm:prSet/>
      <dgm:spPr/>
      <dgm:t>
        <a:bodyPr/>
        <a:lstStyle/>
        <a:p>
          <a:endParaRPr lang="en-US"/>
        </a:p>
      </dgm:t>
    </dgm:pt>
    <dgm:pt modelId="{927EB38A-E06A-6840-8DE5-211CEE85306C}">
      <dgm:prSet custT="1"/>
      <dgm:spPr/>
      <dgm:t>
        <a:bodyPr/>
        <a:lstStyle/>
        <a:p>
          <a:pPr rtl="0"/>
          <a:r>
            <a:rPr lang="en-US" sz="1200" dirty="0" smtClean="0">
              <a:solidFill>
                <a:schemeClr val="tx2">
                  <a:lumMod val="10000"/>
                </a:schemeClr>
              </a:solidFill>
            </a:rPr>
            <a:t>Is documented as a proposed standard in IETF </a:t>
          </a:r>
          <a:r>
            <a:rPr lang="en-US" sz="1200" dirty="0" err="1" smtClean="0">
              <a:solidFill>
                <a:schemeClr val="tx2">
                  <a:lumMod val="10000"/>
                </a:schemeClr>
              </a:solidFill>
            </a:rPr>
            <a:t>RFCs</a:t>
          </a:r>
          <a:r>
            <a:rPr lang="en-US" sz="1200" dirty="0" smtClean="0">
              <a:solidFill>
                <a:schemeClr val="tx2">
                  <a:lumMod val="10000"/>
                </a:schemeClr>
              </a:solidFill>
            </a:rPr>
            <a:t> 4250 through 4256</a:t>
          </a:r>
          <a:endParaRPr lang="en-US" sz="1200" dirty="0">
            <a:solidFill>
              <a:schemeClr val="tx2">
                <a:lumMod val="10000"/>
              </a:schemeClr>
            </a:solidFill>
          </a:endParaRPr>
        </a:p>
      </dgm:t>
    </dgm:pt>
    <dgm:pt modelId="{89F25891-AC34-CE42-8643-B0E4C1935392}" type="parTrans" cxnId="{C3387CB2-2429-FF42-97F9-5D734646B289}">
      <dgm:prSet/>
      <dgm:spPr/>
      <dgm:t>
        <a:bodyPr/>
        <a:lstStyle/>
        <a:p>
          <a:endParaRPr lang="en-US"/>
        </a:p>
      </dgm:t>
    </dgm:pt>
    <dgm:pt modelId="{AE56EA95-F586-5240-BC44-87CAE0E0C397}" type="sibTrans" cxnId="{C3387CB2-2429-FF42-97F9-5D734646B289}">
      <dgm:prSet/>
      <dgm:spPr/>
      <dgm:t>
        <a:bodyPr/>
        <a:lstStyle/>
        <a:p>
          <a:endParaRPr lang="en-US"/>
        </a:p>
      </dgm:t>
    </dgm:pt>
    <dgm:pt modelId="{898CA541-FE5A-FF4A-9255-8C6A64B3666E}">
      <dgm:prSet custT="1"/>
      <dgm:spPr/>
      <dgm:t>
        <a:bodyPr/>
        <a:lstStyle/>
        <a:p>
          <a:pPr rtl="0"/>
          <a:r>
            <a:rPr lang="en-US" sz="1400" dirty="0" smtClean="0">
              <a:solidFill>
                <a:schemeClr val="tx2">
                  <a:lumMod val="10000"/>
                </a:schemeClr>
              </a:solidFill>
            </a:rPr>
            <a:t>SSH client and server applications are widely available for most operating systems</a:t>
          </a:r>
        </a:p>
      </dgm:t>
    </dgm:pt>
    <dgm:pt modelId="{296D125A-48A7-C648-B2B3-06486922A312}" type="parTrans" cxnId="{04D40A9F-115C-5F40-868D-AA7A02A63396}">
      <dgm:prSet/>
      <dgm:spPr/>
      <dgm:t>
        <a:bodyPr/>
        <a:lstStyle/>
        <a:p>
          <a:endParaRPr lang="en-US"/>
        </a:p>
      </dgm:t>
    </dgm:pt>
    <dgm:pt modelId="{47D000C7-D942-A744-8E7F-A7962E9BC2B1}" type="sibTrans" cxnId="{04D40A9F-115C-5F40-868D-AA7A02A63396}">
      <dgm:prSet/>
      <dgm:spPr/>
      <dgm:t>
        <a:bodyPr/>
        <a:lstStyle/>
        <a:p>
          <a:endParaRPr lang="en-US"/>
        </a:p>
      </dgm:t>
    </dgm:pt>
    <dgm:pt modelId="{3D71B523-F233-924F-B793-216E16573958}">
      <dgm:prSet custT="1"/>
      <dgm:spPr/>
      <dgm:t>
        <a:bodyPr/>
        <a:lstStyle/>
        <a:p>
          <a:pPr rtl="0"/>
          <a:r>
            <a:rPr lang="en-US" sz="1200" dirty="0" smtClean="0">
              <a:solidFill>
                <a:schemeClr val="tx2">
                  <a:lumMod val="10000"/>
                </a:schemeClr>
              </a:solidFill>
            </a:rPr>
            <a:t>Has become the method of choice for remote login and X tunneling</a:t>
          </a:r>
          <a:endParaRPr lang="en-US" sz="1200" dirty="0">
            <a:solidFill>
              <a:schemeClr val="tx2">
                <a:lumMod val="10000"/>
              </a:schemeClr>
            </a:solidFill>
          </a:endParaRPr>
        </a:p>
      </dgm:t>
    </dgm:pt>
    <dgm:pt modelId="{F0437732-E063-BB48-91FA-2FB65E3FAF3E}" type="parTrans" cxnId="{3E4FC89F-23A8-814D-A319-E73F0FEE1297}">
      <dgm:prSet/>
      <dgm:spPr/>
      <dgm:t>
        <a:bodyPr/>
        <a:lstStyle/>
        <a:p>
          <a:endParaRPr lang="en-US"/>
        </a:p>
      </dgm:t>
    </dgm:pt>
    <dgm:pt modelId="{D682443F-DACD-C64E-A3FC-7F82FE5D712F}" type="sibTrans" cxnId="{3E4FC89F-23A8-814D-A319-E73F0FEE1297}">
      <dgm:prSet/>
      <dgm:spPr/>
      <dgm:t>
        <a:bodyPr/>
        <a:lstStyle/>
        <a:p>
          <a:endParaRPr lang="en-US"/>
        </a:p>
      </dgm:t>
    </dgm:pt>
    <dgm:pt modelId="{A71DF61A-8717-F541-A90F-A269CCC0BE68}">
      <dgm:prSet custT="1"/>
      <dgm:spPr/>
      <dgm:t>
        <a:bodyPr/>
        <a:lstStyle/>
        <a:p>
          <a:pPr rtl="0"/>
          <a:r>
            <a:rPr lang="en-US" sz="1200" dirty="0" smtClean="0">
              <a:solidFill>
                <a:schemeClr val="tx2">
                  <a:lumMod val="10000"/>
                </a:schemeClr>
              </a:solidFill>
            </a:rPr>
            <a:t>Is rapidly becoming one of the most pervasive applications for encryption technology outside of embedded systems</a:t>
          </a:r>
          <a:endParaRPr lang="en-US" sz="1200" dirty="0">
            <a:solidFill>
              <a:schemeClr val="tx2">
                <a:lumMod val="10000"/>
              </a:schemeClr>
            </a:solidFill>
          </a:endParaRPr>
        </a:p>
      </dgm:t>
    </dgm:pt>
    <dgm:pt modelId="{B18296FB-1085-3749-B14D-457FBE6B6FD5}" type="parTrans" cxnId="{1E142AF9-20C7-CF48-810A-64648C911F48}">
      <dgm:prSet/>
      <dgm:spPr/>
      <dgm:t>
        <a:bodyPr/>
        <a:lstStyle/>
        <a:p>
          <a:endParaRPr lang="en-US"/>
        </a:p>
      </dgm:t>
    </dgm:pt>
    <dgm:pt modelId="{F70BE2ED-E941-A544-A0EB-3FE908BEBBF8}" type="sibTrans" cxnId="{1E142AF9-20C7-CF48-810A-64648C911F48}">
      <dgm:prSet/>
      <dgm:spPr/>
      <dgm:t>
        <a:bodyPr/>
        <a:lstStyle/>
        <a:p>
          <a:endParaRPr lang="en-US"/>
        </a:p>
      </dgm:t>
    </dgm:pt>
    <dgm:pt modelId="{C4C4D5A0-00C9-4748-8E8C-8B90A905BCDA}" type="pres">
      <dgm:prSet presAssocID="{3756A1EF-A7AA-194D-B08D-F850A20D035F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95F79C-3779-9641-86F9-41B71D0EFB8D}" type="pres">
      <dgm:prSet presAssocID="{5744AD78-27B4-5246-9E56-93BDA94883C5}" presName="circ1" presStyleLbl="vennNode1" presStyleIdx="0" presStyleCnt="5"/>
      <dgm:spPr>
        <a:ln>
          <a:solidFill>
            <a:schemeClr val="tx2">
              <a:lumMod val="75000"/>
            </a:schemeClr>
          </a:solidFill>
        </a:ln>
      </dgm:spPr>
    </dgm:pt>
    <dgm:pt modelId="{9E0F2848-B81F-0647-86AC-605FA44547F1}" type="pres">
      <dgm:prSet presAssocID="{5744AD78-27B4-5246-9E56-93BDA94883C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ED159-B8F2-B645-AF6C-41AA87AA5DCD}" type="pres">
      <dgm:prSet presAssocID="{CFB7B681-A50F-4B4C-B52E-5D784D186394}" presName="circ2" presStyleLbl="vennNode1" presStyleIdx="1" presStyleCnt="5"/>
      <dgm:spPr>
        <a:ln>
          <a:solidFill>
            <a:schemeClr val="tx2">
              <a:lumMod val="75000"/>
            </a:schemeClr>
          </a:solidFill>
        </a:ln>
      </dgm:spPr>
    </dgm:pt>
    <dgm:pt modelId="{9729B67E-7F7E-7C42-BE9E-D6E84DF2EFA2}" type="pres">
      <dgm:prSet presAssocID="{CFB7B681-A50F-4B4C-B52E-5D784D18639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9DD3D6-D62E-0E43-9597-323BCFD1FE44}" type="pres">
      <dgm:prSet presAssocID="{42926E24-268F-8C40-9324-DDBFAFA3F3AB}" presName="circ3" presStyleLbl="vennNode1" presStyleIdx="2" presStyleCnt="5"/>
      <dgm:spPr>
        <a:ln>
          <a:solidFill>
            <a:schemeClr val="tx2">
              <a:lumMod val="75000"/>
            </a:schemeClr>
          </a:solidFill>
        </a:ln>
      </dgm:spPr>
    </dgm:pt>
    <dgm:pt modelId="{9D8BBF0B-0E41-C941-BD2B-D2E6AEB8D500}" type="pres">
      <dgm:prSet presAssocID="{42926E24-268F-8C40-9324-DDBFAFA3F3A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880C52-494B-2E44-9D04-E1CB3B7B52AB}" type="pres">
      <dgm:prSet presAssocID="{F8D9B76B-7F66-EA44-90BF-D379E654F1BC}" presName="circ4" presStyleLbl="vennNode1" presStyleIdx="3" presStyleCnt="5"/>
      <dgm:spPr>
        <a:ln>
          <a:solidFill>
            <a:schemeClr val="tx2">
              <a:lumMod val="75000"/>
            </a:schemeClr>
          </a:solidFill>
        </a:ln>
      </dgm:spPr>
    </dgm:pt>
    <dgm:pt modelId="{8E7C9912-89D3-4C41-8230-27CA7AE2247F}" type="pres">
      <dgm:prSet presAssocID="{F8D9B76B-7F66-EA44-90BF-D379E654F1BC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BC6099-4252-054E-876A-CD1D818CCB14}" type="pres">
      <dgm:prSet presAssocID="{898CA541-FE5A-FF4A-9255-8C6A64B3666E}" presName="circ5" presStyleLbl="vennNode1" presStyleIdx="4" presStyleCnt="5"/>
      <dgm:spPr>
        <a:ln>
          <a:solidFill>
            <a:schemeClr val="tx2">
              <a:lumMod val="75000"/>
            </a:schemeClr>
          </a:solidFill>
        </a:ln>
      </dgm:spPr>
    </dgm:pt>
    <dgm:pt modelId="{4FA535E4-9CFF-2B43-9F59-95A3030005B9}" type="pres">
      <dgm:prSet presAssocID="{898CA541-FE5A-FF4A-9255-8C6A64B3666E}" presName="circ5Tx" presStyleLbl="revTx" presStyleIdx="0" presStyleCnt="0" custLinFactNeighborX="-2797" custLinFactNeighborY="-135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DA3D2A-AED3-2047-B43D-1E9AB29F0BC5}" srcId="{3756A1EF-A7AA-194D-B08D-F850A20D035F}" destId="{F8D9B76B-7F66-EA44-90BF-D379E654F1BC}" srcOrd="3" destOrd="0" parTransId="{80846952-9552-6947-9327-8D8338CEA0DE}" sibTransId="{EC4F2EDA-EBE4-BB40-BF74-2B14D493A1DF}"/>
    <dgm:cxn modelId="{1E142AF9-20C7-CF48-810A-64648C911F48}" srcId="{898CA541-FE5A-FF4A-9255-8C6A64B3666E}" destId="{A71DF61A-8717-F541-A90F-A269CCC0BE68}" srcOrd="1" destOrd="0" parTransId="{B18296FB-1085-3749-B14D-457FBE6B6FD5}" sibTransId="{F70BE2ED-E941-A544-A0EB-3FE908BEBBF8}"/>
    <dgm:cxn modelId="{75C09D67-480E-6A4C-9E68-76C75A26C274}" type="presOf" srcId="{42926E24-268F-8C40-9324-DDBFAFA3F3AB}" destId="{9D8BBF0B-0E41-C941-BD2B-D2E6AEB8D500}" srcOrd="0" destOrd="0" presId="urn:microsoft.com/office/officeart/2005/8/layout/venn1"/>
    <dgm:cxn modelId="{C034829C-B17E-A447-8D82-22FCF9A9723A}" type="presOf" srcId="{5744AD78-27B4-5246-9E56-93BDA94883C5}" destId="{9E0F2848-B81F-0647-86AC-605FA44547F1}" srcOrd="0" destOrd="0" presId="urn:microsoft.com/office/officeart/2005/8/layout/venn1"/>
    <dgm:cxn modelId="{8B907B44-AE92-B248-BF17-D2AD9107B6C7}" type="presOf" srcId="{898CA541-FE5A-FF4A-9255-8C6A64B3666E}" destId="{4FA535E4-9CFF-2B43-9F59-95A3030005B9}" srcOrd="0" destOrd="0" presId="urn:microsoft.com/office/officeart/2005/8/layout/venn1"/>
    <dgm:cxn modelId="{2AC47255-A395-374E-812F-BA049003470D}" srcId="{3756A1EF-A7AA-194D-B08D-F850A20D035F}" destId="{42926E24-268F-8C40-9324-DDBFAFA3F3AB}" srcOrd="2" destOrd="0" parTransId="{D4B0B6C5-BD74-5442-85EE-3F753470418E}" sibTransId="{90108570-BCE5-A644-93A6-318F8E1FF0B6}"/>
    <dgm:cxn modelId="{EBE4EB58-C853-9E40-9FE5-247493D2E2FA}" type="presOf" srcId="{F8D9B76B-7F66-EA44-90BF-D379E654F1BC}" destId="{8E7C9912-89D3-4C41-8230-27CA7AE2247F}" srcOrd="0" destOrd="0" presId="urn:microsoft.com/office/officeart/2005/8/layout/venn1"/>
    <dgm:cxn modelId="{B5DD4064-9AC7-764F-81C9-8F4F3E4FFF2E}" srcId="{3756A1EF-A7AA-194D-B08D-F850A20D035F}" destId="{5744AD78-27B4-5246-9E56-93BDA94883C5}" srcOrd="0" destOrd="0" parTransId="{2ED247AE-2DA1-5548-8F92-03A9E14D7CDA}" sibTransId="{48DD9264-6FA1-E446-8766-14ACE7A3D74D}"/>
    <dgm:cxn modelId="{3E4FC89F-23A8-814D-A319-E73F0FEE1297}" srcId="{898CA541-FE5A-FF4A-9255-8C6A64B3666E}" destId="{3D71B523-F233-924F-B793-216E16573958}" srcOrd="0" destOrd="0" parTransId="{F0437732-E063-BB48-91FA-2FB65E3FAF3E}" sibTransId="{D682443F-DACD-C64E-A3FC-7F82FE5D712F}"/>
    <dgm:cxn modelId="{C3387CB2-2429-FF42-97F9-5D734646B289}" srcId="{F8D9B76B-7F66-EA44-90BF-D379E654F1BC}" destId="{927EB38A-E06A-6840-8DE5-211CEE85306C}" srcOrd="0" destOrd="0" parTransId="{89F25891-AC34-CE42-8643-B0E4C1935392}" sibTransId="{AE56EA95-F586-5240-BC44-87CAE0E0C397}"/>
    <dgm:cxn modelId="{EE58A3C8-081F-B442-B666-F4B921CBA33F}" type="presOf" srcId="{3756A1EF-A7AA-194D-B08D-F850A20D035F}" destId="{C4C4D5A0-00C9-4748-8E8C-8B90A905BCDA}" srcOrd="0" destOrd="0" presId="urn:microsoft.com/office/officeart/2005/8/layout/venn1"/>
    <dgm:cxn modelId="{92732B58-2330-7040-94B1-F112D31DA429}" srcId="{3756A1EF-A7AA-194D-B08D-F850A20D035F}" destId="{CFB7B681-A50F-4B4C-B52E-5D784D186394}" srcOrd="1" destOrd="0" parTransId="{60A379F6-F3E1-6046-BFC4-32D2C6DE5179}" sibTransId="{033348AB-DB64-F94D-A91C-68531CC5BD92}"/>
    <dgm:cxn modelId="{04D40A9F-115C-5F40-868D-AA7A02A63396}" srcId="{3756A1EF-A7AA-194D-B08D-F850A20D035F}" destId="{898CA541-FE5A-FF4A-9255-8C6A64B3666E}" srcOrd="4" destOrd="0" parTransId="{296D125A-48A7-C648-B2B3-06486922A312}" sibTransId="{47D000C7-D942-A744-8E7F-A7962E9BC2B1}"/>
    <dgm:cxn modelId="{6F89D20E-DD48-9643-8C1E-79A9795BFEC6}" type="presOf" srcId="{A71DF61A-8717-F541-A90F-A269CCC0BE68}" destId="{4FA535E4-9CFF-2B43-9F59-95A3030005B9}" srcOrd="0" destOrd="2" presId="urn:microsoft.com/office/officeart/2005/8/layout/venn1"/>
    <dgm:cxn modelId="{9F5D5B8B-991B-E942-8B98-87C643AE9A9F}" type="presOf" srcId="{CFB7B681-A50F-4B4C-B52E-5D784D186394}" destId="{9729B67E-7F7E-7C42-BE9E-D6E84DF2EFA2}" srcOrd="0" destOrd="0" presId="urn:microsoft.com/office/officeart/2005/8/layout/venn1"/>
    <dgm:cxn modelId="{E01FA61C-87C5-394F-A0F0-7667AB18A9B2}" type="presOf" srcId="{3D71B523-F233-924F-B793-216E16573958}" destId="{4FA535E4-9CFF-2B43-9F59-95A3030005B9}" srcOrd="0" destOrd="1" presId="urn:microsoft.com/office/officeart/2005/8/layout/venn1"/>
    <dgm:cxn modelId="{F0C0BC24-8B66-D44E-845C-8BDC9C0B3612}" type="presOf" srcId="{927EB38A-E06A-6840-8DE5-211CEE85306C}" destId="{8E7C9912-89D3-4C41-8230-27CA7AE2247F}" srcOrd="0" destOrd="1" presId="urn:microsoft.com/office/officeart/2005/8/layout/venn1"/>
    <dgm:cxn modelId="{516A5B03-2B13-A246-83C3-C29AFC5FFB03}" type="presParOf" srcId="{C4C4D5A0-00C9-4748-8E8C-8B90A905BCDA}" destId="{BE95F79C-3779-9641-86F9-41B71D0EFB8D}" srcOrd="0" destOrd="0" presId="urn:microsoft.com/office/officeart/2005/8/layout/venn1"/>
    <dgm:cxn modelId="{5366527A-0620-7845-BE87-4E33473813C8}" type="presParOf" srcId="{C4C4D5A0-00C9-4748-8E8C-8B90A905BCDA}" destId="{9E0F2848-B81F-0647-86AC-605FA44547F1}" srcOrd="1" destOrd="0" presId="urn:microsoft.com/office/officeart/2005/8/layout/venn1"/>
    <dgm:cxn modelId="{1C435631-95AC-7746-9D88-A386889B692D}" type="presParOf" srcId="{C4C4D5A0-00C9-4748-8E8C-8B90A905BCDA}" destId="{AC9ED159-B8F2-B645-AF6C-41AA87AA5DCD}" srcOrd="2" destOrd="0" presId="urn:microsoft.com/office/officeart/2005/8/layout/venn1"/>
    <dgm:cxn modelId="{6B4DDABF-8D9F-544A-B80E-CD4D62C046E3}" type="presParOf" srcId="{C4C4D5A0-00C9-4748-8E8C-8B90A905BCDA}" destId="{9729B67E-7F7E-7C42-BE9E-D6E84DF2EFA2}" srcOrd="3" destOrd="0" presId="urn:microsoft.com/office/officeart/2005/8/layout/venn1"/>
    <dgm:cxn modelId="{4F2F62E9-4BC0-AF40-94E7-B3574CBEB889}" type="presParOf" srcId="{C4C4D5A0-00C9-4748-8E8C-8B90A905BCDA}" destId="{ED9DD3D6-D62E-0E43-9597-323BCFD1FE44}" srcOrd="4" destOrd="0" presId="urn:microsoft.com/office/officeart/2005/8/layout/venn1"/>
    <dgm:cxn modelId="{1F28724B-ED39-0847-B4F2-C72C3ECB708A}" type="presParOf" srcId="{C4C4D5A0-00C9-4748-8E8C-8B90A905BCDA}" destId="{9D8BBF0B-0E41-C941-BD2B-D2E6AEB8D500}" srcOrd="5" destOrd="0" presId="urn:microsoft.com/office/officeart/2005/8/layout/venn1"/>
    <dgm:cxn modelId="{6E426C0E-FC15-204A-A420-1A0302A5FDC2}" type="presParOf" srcId="{C4C4D5A0-00C9-4748-8E8C-8B90A905BCDA}" destId="{24880C52-494B-2E44-9D04-E1CB3B7B52AB}" srcOrd="6" destOrd="0" presId="urn:microsoft.com/office/officeart/2005/8/layout/venn1"/>
    <dgm:cxn modelId="{93C09890-6DF3-1A45-9221-C7A2E45A51DB}" type="presParOf" srcId="{C4C4D5A0-00C9-4748-8E8C-8B90A905BCDA}" destId="{8E7C9912-89D3-4C41-8230-27CA7AE2247F}" srcOrd="7" destOrd="0" presId="urn:microsoft.com/office/officeart/2005/8/layout/venn1"/>
    <dgm:cxn modelId="{A939A291-424C-F84F-8C54-6BCD698082D9}" type="presParOf" srcId="{C4C4D5A0-00C9-4748-8E8C-8B90A905BCDA}" destId="{61BC6099-4252-054E-876A-CD1D818CCB14}" srcOrd="8" destOrd="0" presId="urn:microsoft.com/office/officeart/2005/8/layout/venn1"/>
    <dgm:cxn modelId="{E21298B6-1210-BD48-9CB4-1DC6A1294AA3}" type="presParOf" srcId="{C4C4D5A0-00C9-4748-8E8C-8B90A905BCDA}" destId="{4FA535E4-9CFF-2B43-9F59-95A3030005B9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E9E6912-16B5-FE4C-A085-CB3D2FF8834E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5A3785-439D-E24F-984A-5815AF21A0AC}">
      <dgm:prSet/>
      <dgm:spPr>
        <a:solidFill>
          <a:schemeClr val="tx2">
            <a:lumMod val="10000"/>
          </a:schemeClr>
        </a:solidFill>
      </dgm:spPr>
      <dgm:t>
        <a:bodyPr/>
        <a:lstStyle/>
        <a:p>
          <a:pPr rtl="0"/>
          <a:r>
            <a:rPr lang="en-US" dirty="0" err="1" smtClean="0"/>
            <a:t>Publickey</a:t>
          </a:r>
          <a:endParaRPr lang="en-US" dirty="0"/>
        </a:p>
      </dgm:t>
    </dgm:pt>
    <dgm:pt modelId="{449B07E1-54D3-B445-8957-D5BB99C45794}" type="parTrans" cxnId="{1A1EF741-7AE4-174C-9AE0-B3E27FFBCD99}">
      <dgm:prSet/>
      <dgm:spPr/>
      <dgm:t>
        <a:bodyPr/>
        <a:lstStyle/>
        <a:p>
          <a:endParaRPr lang="en-US"/>
        </a:p>
      </dgm:t>
    </dgm:pt>
    <dgm:pt modelId="{FC896C13-C761-E94B-A580-C33AB8632908}" type="sibTrans" cxnId="{1A1EF741-7AE4-174C-9AE0-B3E27FFBCD99}">
      <dgm:prSet/>
      <dgm:spPr/>
      <dgm:t>
        <a:bodyPr/>
        <a:lstStyle/>
        <a:p>
          <a:endParaRPr lang="en-US"/>
        </a:p>
      </dgm:t>
    </dgm:pt>
    <dgm:pt modelId="{9CEF47DB-838E-C74B-B2A7-9C712E79E631}">
      <dgm:prSet/>
      <dgm:spPr/>
      <dgm:t>
        <a:bodyPr/>
        <a:lstStyle/>
        <a:p>
          <a:pPr rtl="0"/>
          <a:r>
            <a:rPr lang="en-US" dirty="0" smtClean="0"/>
            <a:t>The client sends a message to the server that contains the client’s public key, with the message signed by the client’s private key</a:t>
          </a:r>
          <a:endParaRPr lang="en-US" dirty="0"/>
        </a:p>
      </dgm:t>
    </dgm:pt>
    <dgm:pt modelId="{37419030-AE61-F94D-BEAA-A90B88D39EAF}" type="parTrans" cxnId="{2BC60840-AE24-9849-92D1-8FE985E0C94D}">
      <dgm:prSet/>
      <dgm:spPr/>
      <dgm:t>
        <a:bodyPr/>
        <a:lstStyle/>
        <a:p>
          <a:endParaRPr lang="en-US"/>
        </a:p>
      </dgm:t>
    </dgm:pt>
    <dgm:pt modelId="{11DD99C2-F55C-5648-809A-0656D7C0F32C}" type="sibTrans" cxnId="{2BC60840-AE24-9849-92D1-8FE985E0C94D}">
      <dgm:prSet/>
      <dgm:spPr/>
      <dgm:t>
        <a:bodyPr/>
        <a:lstStyle/>
        <a:p>
          <a:endParaRPr lang="en-US"/>
        </a:p>
      </dgm:t>
    </dgm:pt>
    <dgm:pt modelId="{A9EDC8F0-670E-E142-90C8-FEA2FC94D577}">
      <dgm:prSet/>
      <dgm:spPr/>
      <dgm:t>
        <a:bodyPr/>
        <a:lstStyle/>
        <a:p>
          <a:pPr rtl="0"/>
          <a:r>
            <a:rPr lang="en-US" dirty="0" smtClean="0"/>
            <a:t>When the server receives this message, it checks whether the supplied key is acceptable for authentication and, if so, it checks whether the signature is correct</a:t>
          </a:r>
          <a:endParaRPr lang="en-US" dirty="0"/>
        </a:p>
      </dgm:t>
    </dgm:pt>
    <dgm:pt modelId="{F469BA6E-C6C6-D545-BC91-204FAEDE0FD2}" type="parTrans" cxnId="{F2771775-0C21-7B42-A85F-A52505B69742}">
      <dgm:prSet/>
      <dgm:spPr/>
      <dgm:t>
        <a:bodyPr/>
        <a:lstStyle/>
        <a:p>
          <a:endParaRPr lang="en-US"/>
        </a:p>
      </dgm:t>
    </dgm:pt>
    <dgm:pt modelId="{7B64DC17-3F07-6F44-9941-4D5067A21AF1}" type="sibTrans" cxnId="{F2771775-0C21-7B42-A85F-A52505B69742}">
      <dgm:prSet/>
      <dgm:spPr/>
      <dgm:t>
        <a:bodyPr/>
        <a:lstStyle/>
        <a:p>
          <a:endParaRPr lang="en-US"/>
        </a:p>
      </dgm:t>
    </dgm:pt>
    <dgm:pt modelId="{8238CD2F-B4A3-8D45-B663-2BAFA5F3CC8F}">
      <dgm:prSet/>
      <dgm:spPr>
        <a:solidFill>
          <a:schemeClr val="tx2">
            <a:lumMod val="10000"/>
          </a:schemeClr>
        </a:solidFill>
      </dgm:spPr>
      <dgm:t>
        <a:bodyPr/>
        <a:lstStyle/>
        <a:p>
          <a:pPr rtl="0"/>
          <a:r>
            <a:rPr lang="en-US" dirty="0" smtClean="0"/>
            <a:t>Password</a:t>
          </a:r>
          <a:endParaRPr lang="en-US" dirty="0"/>
        </a:p>
      </dgm:t>
    </dgm:pt>
    <dgm:pt modelId="{FA645270-20A7-164E-A0F2-55D831DB581E}" type="parTrans" cxnId="{901480E1-2A01-C543-9E31-076E8EF02451}">
      <dgm:prSet/>
      <dgm:spPr/>
      <dgm:t>
        <a:bodyPr/>
        <a:lstStyle/>
        <a:p>
          <a:endParaRPr lang="en-US"/>
        </a:p>
      </dgm:t>
    </dgm:pt>
    <dgm:pt modelId="{1B7BD856-C608-9048-8E55-4D38224DB4C4}" type="sibTrans" cxnId="{901480E1-2A01-C543-9E31-076E8EF02451}">
      <dgm:prSet/>
      <dgm:spPr/>
      <dgm:t>
        <a:bodyPr/>
        <a:lstStyle/>
        <a:p>
          <a:endParaRPr lang="en-US"/>
        </a:p>
      </dgm:t>
    </dgm:pt>
    <dgm:pt modelId="{A807884F-EF1D-A640-9255-C6101431FCCC}">
      <dgm:prSet/>
      <dgm:spPr/>
      <dgm:t>
        <a:bodyPr/>
        <a:lstStyle/>
        <a:p>
          <a:pPr rtl="0"/>
          <a:r>
            <a:rPr lang="en-US" dirty="0" smtClean="0"/>
            <a:t>The client sends a message containing a plaintext password, which is protected by encryption by the Transport Layer Protocol</a:t>
          </a:r>
          <a:endParaRPr lang="en-US" dirty="0"/>
        </a:p>
      </dgm:t>
    </dgm:pt>
    <dgm:pt modelId="{6A2B7440-E330-174C-9384-711167F683EC}" type="parTrans" cxnId="{1ADA0FFA-BA6C-EE4E-9C9E-DE08FF02CABE}">
      <dgm:prSet/>
      <dgm:spPr/>
      <dgm:t>
        <a:bodyPr/>
        <a:lstStyle/>
        <a:p>
          <a:endParaRPr lang="en-US"/>
        </a:p>
      </dgm:t>
    </dgm:pt>
    <dgm:pt modelId="{B752B461-8DE8-CC4C-8B9A-CAD1CEEB8593}" type="sibTrans" cxnId="{1ADA0FFA-BA6C-EE4E-9C9E-DE08FF02CABE}">
      <dgm:prSet/>
      <dgm:spPr/>
      <dgm:t>
        <a:bodyPr/>
        <a:lstStyle/>
        <a:p>
          <a:endParaRPr lang="en-US"/>
        </a:p>
      </dgm:t>
    </dgm:pt>
    <dgm:pt modelId="{2BCF6B46-5F38-864B-8D2D-B14FDB432EC8}">
      <dgm:prSet/>
      <dgm:spPr>
        <a:solidFill>
          <a:schemeClr val="tx2">
            <a:lumMod val="10000"/>
          </a:schemeClr>
        </a:solidFill>
      </dgm:spPr>
      <dgm:t>
        <a:bodyPr/>
        <a:lstStyle/>
        <a:p>
          <a:pPr rtl="0"/>
          <a:r>
            <a:rPr lang="en-US" dirty="0" err="1" smtClean="0"/>
            <a:t>Hostbased</a:t>
          </a:r>
          <a:r>
            <a:rPr lang="en-US" dirty="0" smtClean="0"/>
            <a:t> </a:t>
          </a:r>
          <a:endParaRPr lang="en-US" dirty="0"/>
        </a:p>
      </dgm:t>
    </dgm:pt>
    <dgm:pt modelId="{B2B08C7A-FA2D-BC40-A702-50C442F8954C}" type="parTrans" cxnId="{D886F7F1-D306-4148-B04A-D9C9410E2B10}">
      <dgm:prSet/>
      <dgm:spPr/>
      <dgm:t>
        <a:bodyPr/>
        <a:lstStyle/>
        <a:p>
          <a:endParaRPr lang="en-US"/>
        </a:p>
      </dgm:t>
    </dgm:pt>
    <dgm:pt modelId="{CBBC97FA-693E-7E4E-AB30-8C1DC54BD3BD}" type="sibTrans" cxnId="{D886F7F1-D306-4148-B04A-D9C9410E2B10}">
      <dgm:prSet/>
      <dgm:spPr/>
      <dgm:t>
        <a:bodyPr/>
        <a:lstStyle/>
        <a:p>
          <a:endParaRPr lang="en-US"/>
        </a:p>
      </dgm:t>
    </dgm:pt>
    <dgm:pt modelId="{96A3A448-2E2F-9E49-A0AF-6625A359F4B7}">
      <dgm:prSet/>
      <dgm:spPr/>
      <dgm:t>
        <a:bodyPr/>
        <a:lstStyle/>
        <a:p>
          <a:pPr rtl="0"/>
          <a:r>
            <a:rPr lang="en-US" dirty="0" smtClean="0"/>
            <a:t>Authentication is performed on the client’s host rather than the client itself</a:t>
          </a:r>
          <a:endParaRPr lang="en-US" dirty="0"/>
        </a:p>
      </dgm:t>
    </dgm:pt>
    <dgm:pt modelId="{67BCEC85-8418-F149-81C0-B4ABE473F226}" type="parTrans" cxnId="{9426D420-8AF9-3A4B-AD37-F79A2B5BFE51}">
      <dgm:prSet/>
      <dgm:spPr/>
      <dgm:t>
        <a:bodyPr/>
        <a:lstStyle/>
        <a:p>
          <a:endParaRPr lang="en-US"/>
        </a:p>
      </dgm:t>
    </dgm:pt>
    <dgm:pt modelId="{1D73AFF1-A2F5-7440-BFA7-AC377F3E1B4A}" type="sibTrans" cxnId="{9426D420-8AF9-3A4B-AD37-F79A2B5BFE51}">
      <dgm:prSet/>
      <dgm:spPr/>
      <dgm:t>
        <a:bodyPr/>
        <a:lstStyle/>
        <a:p>
          <a:endParaRPr lang="en-US"/>
        </a:p>
      </dgm:t>
    </dgm:pt>
    <dgm:pt modelId="{44F16AD2-9708-DA4B-A567-7D37ED2BC4F7}">
      <dgm:prSet/>
      <dgm:spPr/>
      <dgm:t>
        <a:bodyPr/>
        <a:lstStyle/>
        <a:p>
          <a:pPr rtl="0"/>
          <a:r>
            <a:rPr lang="en-US" dirty="0" smtClean="0"/>
            <a:t>This method works by having the client send a signature created with the private key of the client host</a:t>
          </a:r>
          <a:endParaRPr lang="en-US" dirty="0"/>
        </a:p>
      </dgm:t>
    </dgm:pt>
    <dgm:pt modelId="{2A3056C8-1D1C-044C-9457-44B0144EA00A}" type="parTrans" cxnId="{620A2D3E-A90D-B748-A204-001651D4DD53}">
      <dgm:prSet/>
      <dgm:spPr/>
      <dgm:t>
        <a:bodyPr/>
        <a:lstStyle/>
        <a:p>
          <a:endParaRPr lang="en-US"/>
        </a:p>
      </dgm:t>
    </dgm:pt>
    <dgm:pt modelId="{56E1FE96-44FD-FB4F-AAEC-80601089CF87}" type="sibTrans" cxnId="{620A2D3E-A90D-B748-A204-001651D4DD53}">
      <dgm:prSet/>
      <dgm:spPr/>
      <dgm:t>
        <a:bodyPr/>
        <a:lstStyle/>
        <a:p>
          <a:endParaRPr lang="en-US"/>
        </a:p>
      </dgm:t>
    </dgm:pt>
    <dgm:pt modelId="{558F1BD5-D7E8-5D4E-A9ED-7B6176E47F1F}">
      <dgm:prSet/>
      <dgm:spPr/>
      <dgm:t>
        <a:bodyPr/>
        <a:lstStyle/>
        <a:p>
          <a:pPr rtl="0"/>
          <a:r>
            <a:rPr lang="en-US" dirty="0" smtClean="0"/>
            <a:t>Rather than directly verifying the user’s identity, the SSH server verifies the identity of the client host</a:t>
          </a:r>
          <a:endParaRPr lang="en-US" dirty="0"/>
        </a:p>
      </dgm:t>
    </dgm:pt>
    <dgm:pt modelId="{61C8B408-0494-DC43-9CDF-0C98707DF7A1}" type="parTrans" cxnId="{D0D1E09C-18BC-0D44-B3D5-3B19057A6C43}">
      <dgm:prSet/>
      <dgm:spPr/>
      <dgm:t>
        <a:bodyPr/>
        <a:lstStyle/>
        <a:p>
          <a:endParaRPr lang="en-US"/>
        </a:p>
      </dgm:t>
    </dgm:pt>
    <dgm:pt modelId="{50BCE026-FCD5-C64D-9810-CF84A7000FFF}" type="sibTrans" cxnId="{D0D1E09C-18BC-0D44-B3D5-3B19057A6C43}">
      <dgm:prSet/>
      <dgm:spPr/>
      <dgm:t>
        <a:bodyPr/>
        <a:lstStyle/>
        <a:p>
          <a:endParaRPr lang="en-US"/>
        </a:p>
      </dgm:t>
    </dgm:pt>
    <dgm:pt modelId="{283A9BFD-C1B7-C043-B190-27D52903EF91}" type="pres">
      <dgm:prSet presAssocID="{9E9E6912-16B5-FE4C-A085-CB3D2FF8834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021FB9-79EA-3D43-B377-9C696C09FE7D}" type="pres">
      <dgm:prSet presAssocID="{F55A3785-439D-E24F-984A-5815AF21A0AC}" presName="parentLin" presStyleCnt="0"/>
      <dgm:spPr/>
    </dgm:pt>
    <dgm:pt modelId="{6614FB98-11A6-3743-96D7-6DB89AB1232E}" type="pres">
      <dgm:prSet presAssocID="{F55A3785-439D-E24F-984A-5815AF21A0A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CB6F6A9F-DF2A-7743-A886-26B2E17D0808}" type="pres">
      <dgm:prSet presAssocID="{F55A3785-439D-E24F-984A-5815AF21A0AC}" presName="parentText" presStyleLbl="node1" presStyleIdx="0" presStyleCnt="3" custScaleX="2836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05345-5E09-6A48-89D9-8D7EF8C1C37C}" type="pres">
      <dgm:prSet presAssocID="{F55A3785-439D-E24F-984A-5815AF21A0AC}" presName="negativeSpace" presStyleCnt="0"/>
      <dgm:spPr/>
    </dgm:pt>
    <dgm:pt modelId="{32E97B5D-0D3A-F94E-B2A1-7BC3658561E2}" type="pres">
      <dgm:prSet presAssocID="{F55A3785-439D-E24F-984A-5815AF21A0AC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1CC435-227A-FC4E-BAC4-B05D453DAA61}" type="pres">
      <dgm:prSet presAssocID="{FC896C13-C761-E94B-A580-C33AB8632908}" presName="spaceBetweenRectangles" presStyleCnt="0"/>
      <dgm:spPr/>
    </dgm:pt>
    <dgm:pt modelId="{2BA4461C-AAE0-484B-84F9-5AEFABDB2CDA}" type="pres">
      <dgm:prSet presAssocID="{8238CD2F-B4A3-8D45-B663-2BAFA5F3CC8F}" presName="parentLin" presStyleCnt="0"/>
      <dgm:spPr/>
    </dgm:pt>
    <dgm:pt modelId="{EADCBE42-5CAB-5D41-A220-FE1DA9252279}" type="pres">
      <dgm:prSet presAssocID="{8238CD2F-B4A3-8D45-B663-2BAFA5F3CC8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867546DD-463E-8C4B-A426-B0AEC918C917}" type="pres">
      <dgm:prSet presAssocID="{8238CD2F-B4A3-8D45-B663-2BAFA5F3CC8F}" presName="parentText" presStyleLbl="node1" presStyleIdx="1" presStyleCnt="3" custScaleX="2810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49DC78-8608-964C-86C4-7FA976886446}" type="pres">
      <dgm:prSet presAssocID="{8238CD2F-B4A3-8D45-B663-2BAFA5F3CC8F}" presName="negativeSpace" presStyleCnt="0"/>
      <dgm:spPr/>
    </dgm:pt>
    <dgm:pt modelId="{A9E15CF1-B9FC-7C4D-B27D-1A716F4A49C1}" type="pres">
      <dgm:prSet presAssocID="{8238CD2F-B4A3-8D45-B663-2BAFA5F3CC8F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88BBD5-C847-0644-835A-FF22C4CAFC61}" type="pres">
      <dgm:prSet presAssocID="{1B7BD856-C608-9048-8E55-4D38224DB4C4}" presName="spaceBetweenRectangles" presStyleCnt="0"/>
      <dgm:spPr/>
    </dgm:pt>
    <dgm:pt modelId="{A6029BCA-E7C1-7C4B-84AA-98FA6E6FA493}" type="pres">
      <dgm:prSet presAssocID="{2BCF6B46-5F38-864B-8D2D-B14FDB432EC8}" presName="parentLin" presStyleCnt="0"/>
      <dgm:spPr/>
    </dgm:pt>
    <dgm:pt modelId="{4E70D969-0A95-8143-BC73-B107D6FA7656}" type="pres">
      <dgm:prSet presAssocID="{2BCF6B46-5F38-864B-8D2D-B14FDB432EC8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649C3960-89E3-9746-A22D-D6BF80257348}" type="pres">
      <dgm:prSet presAssocID="{2BCF6B46-5F38-864B-8D2D-B14FDB432EC8}" presName="parentText" presStyleLbl="node1" presStyleIdx="2" presStyleCnt="3" custScaleX="3098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D06954-0EBF-6246-9423-5FBC94BB8CD2}" type="pres">
      <dgm:prSet presAssocID="{2BCF6B46-5F38-864B-8D2D-B14FDB432EC8}" presName="negativeSpace" presStyleCnt="0"/>
      <dgm:spPr/>
    </dgm:pt>
    <dgm:pt modelId="{2227D354-F076-8448-97EC-B2C644B6D4B0}" type="pres">
      <dgm:prSet presAssocID="{2BCF6B46-5F38-864B-8D2D-B14FDB432EC8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9BAF7C-DE30-A042-AAEC-6950DFB3D839}" type="presOf" srcId="{9CEF47DB-838E-C74B-B2A7-9C712E79E631}" destId="{32E97B5D-0D3A-F94E-B2A1-7BC3658561E2}" srcOrd="0" destOrd="0" presId="urn:microsoft.com/office/officeart/2005/8/layout/list1"/>
    <dgm:cxn modelId="{620A2D3E-A90D-B748-A204-001651D4DD53}" srcId="{2BCF6B46-5F38-864B-8D2D-B14FDB432EC8}" destId="{44F16AD2-9708-DA4B-A567-7D37ED2BC4F7}" srcOrd="1" destOrd="0" parTransId="{2A3056C8-1D1C-044C-9457-44B0144EA00A}" sibTransId="{56E1FE96-44FD-FB4F-AAEC-80601089CF87}"/>
    <dgm:cxn modelId="{1A1EF741-7AE4-174C-9AE0-B3E27FFBCD99}" srcId="{9E9E6912-16B5-FE4C-A085-CB3D2FF8834E}" destId="{F55A3785-439D-E24F-984A-5815AF21A0AC}" srcOrd="0" destOrd="0" parTransId="{449B07E1-54D3-B445-8957-D5BB99C45794}" sibTransId="{FC896C13-C761-E94B-A580-C33AB8632908}"/>
    <dgm:cxn modelId="{F2771775-0C21-7B42-A85F-A52505B69742}" srcId="{F55A3785-439D-E24F-984A-5815AF21A0AC}" destId="{A9EDC8F0-670E-E142-90C8-FEA2FC94D577}" srcOrd="1" destOrd="0" parTransId="{F469BA6E-C6C6-D545-BC91-204FAEDE0FD2}" sibTransId="{7B64DC17-3F07-6F44-9941-4D5067A21AF1}"/>
    <dgm:cxn modelId="{BDFAF8D4-62BD-DB4A-BBD8-7260CF23908A}" type="presOf" srcId="{A807884F-EF1D-A640-9255-C6101431FCCC}" destId="{A9E15CF1-B9FC-7C4D-B27D-1A716F4A49C1}" srcOrd="0" destOrd="0" presId="urn:microsoft.com/office/officeart/2005/8/layout/list1"/>
    <dgm:cxn modelId="{CBC75E6E-563D-6244-917F-A4D42D47A784}" type="presOf" srcId="{F55A3785-439D-E24F-984A-5815AF21A0AC}" destId="{6614FB98-11A6-3743-96D7-6DB89AB1232E}" srcOrd="0" destOrd="0" presId="urn:microsoft.com/office/officeart/2005/8/layout/list1"/>
    <dgm:cxn modelId="{D8C599A8-7F0A-FD4B-9F25-D90E540DE879}" type="presOf" srcId="{44F16AD2-9708-DA4B-A567-7D37ED2BC4F7}" destId="{2227D354-F076-8448-97EC-B2C644B6D4B0}" srcOrd="0" destOrd="1" presId="urn:microsoft.com/office/officeart/2005/8/layout/list1"/>
    <dgm:cxn modelId="{2BC60840-AE24-9849-92D1-8FE985E0C94D}" srcId="{F55A3785-439D-E24F-984A-5815AF21A0AC}" destId="{9CEF47DB-838E-C74B-B2A7-9C712E79E631}" srcOrd="0" destOrd="0" parTransId="{37419030-AE61-F94D-BEAA-A90B88D39EAF}" sibTransId="{11DD99C2-F55C-5648-809A-0656D7C0F32C}"/>
    <dgm:cxn modelId="{D886F7F1-D306-4148-B04A-D9C9410E2B10}" srcId="{9E9E6912-16B5-FE4C-A085-CB3D2FF8834E}" destId="{2BCF6B46-5F38-864B-8D2D-B14FDB432EC8}" srcOrd="2" destOrd="0" parTransId="{B2B08C7A-FA2D-BC40-A702-50C442F8954C}" sibTransId="{CBBC97FA-693E-7E4E-AB30-8C1DC54BD3BD}"/>
    <dgm:cxn modelId="{938D6ED5-A2AC-884F-9538-A87BF8B30FFD}" type="presOf" srcId="{A9EDC8F0-670E-E142-90C8-FEA2FC94D577}" destId="{32E97B5D-0D3A-F94E-B2A1-7BC3658561E2}" srcOrd="0" destOrd="1" presId="urn:microsoft.com/office/officeart/2005/8/layout/list1"/>
    <dgm:cxn modelId="{317C5790-82B8-1A4F-911D-BB18BDC32F2F}" type="presOf" srcId="{96A3A448-2E2F-9E49-A0AF-6625A359F4B7}" destId="{2227D354-F076-8448-97EC-B2C644B6D4B0}" srcOrd="0" destOrd="0" presId="urn:microsoft.com/office/officeart/2005/8/layout/list1"/>
    <dgm:cxn modelId="{D0D1E09C-18BC-0D44-B3D5-3B19057A6C43}" srcId="{2BCF6B46-5F38-864B-8D2D-B14FDB432EC8}" destId="{558F1BD5-D7E8-5D4E-A9ED-7B6176E47F1F}" srcOrd="2" destOrd="0" parTransId="{61C8B408-0494-DC43-9CDF-0C98707DF7A1}" sibTransId="{50BCE026-FCD5-C64D-9810-CF84A7000FFF}"/>
    <dgm:cxn modelId="{4A47F215-20E2-754F-AA2B-CAC44531751D}" type="presOf" srcId="{2BCF6B46-5F38-864B-8D2D-B14FDB432EC8}" destId="{649C3960-89E3-9746-A22D-D6BF80257348}" srcOrd="1" destOrd="0" presId="urn:microsoft.com/office/officeart/2005/8/layout/list1"/>
    <dgm:cxn modelId="{3801B797-1A78-5E49-87B8-9DC3285C5617}" type="presOf" srcId="{8238CD2F-B4A3-8D45-B663-2BAFA5F3CC8F}" destId="{867546DD-463E-8C4B-A426-B0AEC918C917}" srcOrd="1" destOrd="0" presId="urn:microsoft.com/office/officeart/2005/8/layout/list1"/>
    <dgm:cxn modelId="{1ADA0FFA-BA6C-EE4E-9C9E-DE08FF02CABE}" srcId="{8238CD2F-B4A3-8D45-B663-2BAFA5F3CC8F}" destId="{A807884F-EF1D-A640-9255-C6101431FCCC}" srcOrd="0" destOrd="0" parTransId="{6A2B7440-E330-174C-9384-711167F683EC}" sibTransId="{B752B461-8DE8-CC4C-8B9A-CAD1CEEB8593}"/>
    <dgm:cxn modelId="{39C116D9-AD98-6F4D-BAB3-B03E651E35AD}" type="presOf" srcId="{558F1BD5-D7E8-5D4E-A9ED-7B6176E47F1F}" destId="{2227D354-F076-8448-97EC-B2C644B6D4B0}" srcOrd="0" destOrd="2" presId="urn:microsoft.com/office/officeart/2005/8/layout/list1"/>
    <dgm:cxn modelId="{91BD7EDC-44F0-C347-AD32-ED3366BF6CD2}" type="presOf" srcId="{F55A3785-439D-E24F-984A-5815AF21A0AC}" destId="{CB6F6A9F-DF2A-7743-A886-26B2E17D0808}" srcOrd="1" destOrd="0" presId="urn:microsoft.com/office/officeart/2005/8/layout/list1"/>
    <dgm:cxn modelId="{901480E1-2A01-C543-9E31-076E8EF02451}" srcId="{9E9E6912-16B5-FE4C-A085-CB3D2FF8834E}" destId="{8238CD2F-B4A3-8D45-B663-2BAFA5F3CC8F}" srcOrd="1" destOrd="0" parTransId="{FA645270-20A7-164E-A0F2-55D831DB581E}" sibTransId="{1B7BD856-C608-9048-8E55-4D38224DB4C4}"/>
    <dgm:cxn modelId="{302087F6-EC28-2D45-88D1-652C55E8A544}" type="presOf" srcId="{2BCF6B46-5F38-864B-8D2D-B14FDB432EC8}" destId="{4E70D969-0A95-8143-BC73-B107D6FA7656}" srcOrd="0" destOrd="0" presId="urn:microsoft.com/office/officeart/2005/8/layout/list1"/>
    <dgm:cxn modelId="{312E7CD9-223B-BD4E-B3ED-7F49BE5BAABF}" type="presOf" srcId="{8238CD2F-B4A3-8D45-B663-2BAFA5F3CC8F}" destId="{EADCBE42-5CAB-5D41-A220-FE1DA9252279}" srcOrd="0" destOrd="0" presId="urn:microsoft.com/office/officeart/2005/8/layout/list1"/>
    <dgm:cxn modelId="{9426D420-8AF9-3A4B-AD37-F79A2B5BFE51}" srcId="{2BCF6B46-5F38-864B-8D2D-B14FDB432EC8}" destId="{96A3A448-2E2F-9E49-A0AF-6625A359F4B7}" srcOrd="0" destOrd="0" parTransId="{67BCEC85-8418-F149-81C0-B4ABE473F226}" sibTransId="{1D73AFF1-A2F5-7440-BFA7-AC377F3E1B4A}"/>
    <dgm:cxn modelId="{818F38FE-7854-BA47-AC73-7359BB8C126F}" type="presOf" srcId="{9E9E6912-16B5-FE4C-A085-CB3D2FF8834E}" destId="{283A9BFD-C1B7-C043-B190-27D52903EF91}" srcOrd="0" destOrd="0" presId="urn:microsoft.com/office/officeart/2005/8/layout/list1"/>
    <dgm:cxn modelId="{F16E8DD0-0C3C-314A-AFCC-ED25B625CDCD}" type="presParOf" srcId="{283A9BFD-C1B7-C043-B190-27D52903EF91}" destId="{7C021FB9-79EA-3D43-B377-9C696C09FE7D}" srcOrd="0" destOrd="0" presId="urn:microsoft.com/office/officeart/2005/8/layout/list1"/>
    <dgm:cxn modelId="{F1B899C6-328A-4F41-B536-41DAFDDB78CF}" type="presParOf" srcId="{7C021FB9-79EA-3D43-B377-9C696C09FE7D}" destId="{6614FB98-11A6-3743-96D7-6DB89AB1232E}" srcOrd="0" destOrd="0" presId="urn:microsoft.com/office/officeart/2005/8/layout/list1"/>
    <dgm:cxn modelId="{D3254AFF-1A58-DF4C-8F5A-446A90744A27}" type="presParOf" srcId="{7C021FB9-79EA-3D43-B377-9C696C09FE7D}" destId="{CB6F6A9F-DF2A-7743-A886-26B2E17D0808}" srcOrd="1" destOrd="0" presId="urn:microsoft.com/office/officeart/2005/8/layout/list1"/>
    <dgm:cxn modelId="{65B21909-F9DD-A447-BE25-C8DD324796E0}" type="presParOf" srcId="{283A9BFD-C1B7-C043-B190-27D52903EF91}" destId="{03805345-5E09-6A48-89D9-8D7EF8C1C37C}" srcOrd="1" destOrd="0" presId="urn:microsoft.com/office/officeart/2005/8/layout/list1"/>
    <dgm:cxn modelId="{626D8BC6-06DA-E143-956F-6C357A06743B}" type="presParOf" srcId="{283A9BFD-C1B7-C043-B190-27D52903EF91}" destId="{32E97B5D-0D3A-F94E-B2A1-7BC3658561E2}" srcOrd="2" destOrd="0" presId="urn:microsoft.com/office/officeart/2005/8/layout/list1"/>
    <dgm:cxn modelId="{FA512DBB-FCDC-8F4E-8725-696DEC75A6BF}" type="presParOf" srcId="{283A9BFD-C1B7-C043-B190-27D52903EF91}" destId="{B41CC435-227A-FC4E-BAC4-B05D453DAA61}" srcOrd="3" destOrd="0" presId="urn:microsoft.com/office/officeart/2005/8/layout/list1"/>
    <dgm:cxn modelId="{06F78DDC-9F55-4A4C-B77A-1DEEBAD4C0F8}" type="presParOf" srcId="{283A9BFD-C1B7-C043-B190-27D52903EF91}" destId="{2BA4461C-AAE0-484B-84F9-5AEFABDB2CDA}" srcOrd="4" destOrd="0" presId="urn:microsoft.com/office/officeart/2005/8/layout/list1"/>
    <dgm:cxn modelId="{6C5A7264-489B-C14E-89B9-E406BC723C81}" type="presParOf" srcId="{2BA4461C-AAE0-484B-84F9-5AEFABDB2CDA}" destId="{EADCBE42-5CAB-5D41-A220-FE1DA9252279}" srcOrd="0" destOrd="0" presId="urn:microsoft.com/office/officeart/2005/8/layout/list1"/>
    <dgm:cxn modelId="{15E0F547-016F-A849-B0FE-73F2A8B603E9}" type="presParOf" srcId="{2BA4461C-AAE0-484B-84F9-5AEFABDB2CDA}" destId="{867546DD-463E-8C4B-A426-B0AEC918C917}" srcOrd="1" destOrd="0" presId="urn:microsoft.com/office/officeart/2005/8/layout/list1"/>
    <dgm:cxn modelId="{63A5668C-46C9-D245-ACFF-6134C2344379}" type="presParOf" srcId="{283A9BFD-C1B7-C043-B190-27D52903EF91}" destId="{2049DC78-8608-964C-86C4-7FA976886446}" srcOrd="5" destOrd="0" presId="urn:microsoft.com/office/officeart/2005/8/layout/list1"/>
    <dgm:cxn modelId="{6E53D28A-396F-434F-A433-B6EE60AC3BF1}" type="presParOf" srcId="{283A9BFD-C1B7-C043-B190-27D52903EF91}" destId="{A9E15CF1-B9FC-7C4D-B27D-1A716F4A49C1}" srcOrd="6" destOrd="0" presId="urn:microsoft.com/office/officeart/2005/8/layout/list1"/>
    <dgm:cxn modelId="{3F1AEB6E-F162-3141-8B86-FEF419BE45DF}" type="presParOf" srcId="{283A9BFD-C1B7-C043-B190-27D52903EF91}" destId="{6888BBD5-C847-0644-835A-FF22C4CAFC61}" srcOrd="7" destOrd="0" presId="urn:microsoft.com/office/officeart/2005/8/layout/list1"/>
    <dgm:cxn modelId="{724197C3-88EF-7B42-A021-FE1DD76292B4}" type="presParOf" srcId="{283A9BFD-C1B7-C043-B190-27D52903EF91}" destId="{A6029BCA-E7C1-7C4B-84AA-98FA6E6FA493}" srcOrd="8" destOrd="0" presId="urn:microsoft.com/office/officeart/2005/8/layout/list1"/>
    <dgm:cxn modelId="{59F423CD-EF45-4644-8B43-26EEF301D903}" type="presParOf" srcId="{A6029BCA-E7C1-7C4B-84AA-98FA6E6FA493}" destId="{4E70D969-0A95-8143-BC73-B107D6FA7656}" srcOrd="0" destOrd="0" presId="urn:microsoft.com/office/officeart/2005/8/layout/list1"/>
    <dgm:cxn modelId="{44073A10-DA31-D34B-BF93-21938FE3B024}" type="presParOf" srcId="{A6029BCA-E7C1-7C4B-84AA-98FA6E6FA493}" destId="{649C3960-89E3-9746-A22D-D6BF80257348}" srcOrd="1" destOrd="0" presId="urn:microsoft.com/office/officeart/2005/8/layout/list1"/>
    <dgm:cxn modelId="{8A64814F-042D-FC49-944D-88D9D7B63C62}" type="presParOf" srcId="{283A9BFD-C1B7-C043-B190-27D52903EF91}" destId="{66D06954-0EBF-6246-9423-5FBC94BB8CD2}" srcOrd="9" destOrd="0" presId="urn:microsoft.com/office/officeart/2005/8/layout/list1"/>
    <dgm:cxn modelId="{1898F802-8B13-F644-AE41-7633DCF62A5E}" type="presParOf" srcId="{283A9BFD-C1B7-C043-B190-27D52903EF91}" destId="{2227D354-F076-8448-97EC-B2C644B6D4B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0EAE6FE-6C05-9C4C-A12E-631D03CB2CEC}">
      <dsp:nvSpPr>
        <dsp:cNvPr id="0" name=""/>
        <dsp:cNvSpPr/>
      </dsp:nvSpPr>
      <dsp:spPr>
        <a:xfrm>
          <a:off x="3103449" y="517"/>
          <a:ext cx="5120640" cy="2019411"/>
        </a:xfrm>
        <a:prstGeom prst="rightArrow">
          <a:avLst>
            <a:gd name="adj1" fmla="val 75000"/>
            <a:gd name="adj2" fmla="val 50000"/>
          </a:avLst>
        </a:prstGeom>
        <a:solidFill>
          <a:schemeClr val="tx2"/>
        </a:solidFill>
        <a:ln w="12700" cap="flat" cmpd="sng" algn="ctr">
          <a:solidFill>
            <a:schemeClr val="bg2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i="0" kern="1200" dirty="0" smtClean="0">
              <a:solidFill>
                <a:schemeClr val="bg2"/>
              </a:solidFill>
            </a:rPr>
            <a:t>A transport that provides a suitable type of service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i="0" kern="1200" dirty="0" smtClean="0">
              <a:solidFill>
                <a:schemeClr val="bg2"/>
              </a:solidFill>
            </a:rPr>
            <a:t>For TLS such connections are peer-to-peer relationships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i="0" kern="1200" dirty="0" smtClean="0">
              <a:solidFill>
                <a:schemeClr val="bg2"/>
              </a:solidFill>
            </a:rPr>
            <a:t>Connections are transient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i="0" kern="1200" dirty="0" smtClean="0">
              <a:solidFill>
                <a:schemeClr val="bg2"/>
              </a:solidFill>
            </a:rPr>
            <a:t>Every connection is associated with one session</a:t>
          </a:r>
        </a:p>
      </dsp:txBody>
      <dsp:txXfrm>
        <a:off x="3103449" y="517"/>
        <a:ext cx="5120640" cy="2019411"/>
      </dsp:txXfrm>
    </dsp:sp>
    <dsp:sp modelId="{08F34587-66FD-914A-A134-A9E7C3FE68E5}">
      <dsp:nvSpPr>
        <dsp:cNvPr id="0" name=""/>
        <dsp:cNvSpPr/>
      </dsp:nvSpPr>
      <dsp:spPr>
        <a:xfrm>
          <a:off x="310361" y="241615"/>
          <a:ext cx="2793138" cy="152437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10000"/>
                <a:satMod val="135000"/>
              </a:schemeClr>
              <a:schemeClr val="accent1">
                <a:hueOff val="0"/>
                <a:satOff val="0"/>
                <a:lumOff val="0"/>
                <a:alphaOff val="0"/>
                <a:satMod val="150000"/>
                <a:lumMod val="110000"/>
              </a:schemeClr>
            </a:duotone>
          </a:blip>
          <a:stretch/>
        </a:blipFill>
        <a:ln>
          <a:solidFill>
            <a:schemeClr val="tx1"/>
          </a:solidFill>
        </a:ln>
        <a:effectLst/>
        <a:scene3d>
          <a:camera prst="orthographicFront">
            <a:rot lat="0" lon="0" rev="0"/>
          </a:camera>
          <a:lightRig rig="balanced" dir="tl">
            <a:rot lat="0" lon="0" rev="3000000"/>
          </a:lightRig>
        </a:scene3d>
        <a:sp3d prstMaterial="soft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TLS connection</a:t>
          </a:r>
          <a:endParaRPr lang="en-US" sz="3600" kern="1200" dirty="0"/>
        </a:p>
      </dsp:txBody>
      <dsp:txXfrm>
        <a:off x="310361" y="241615"/>
        <a:ext cx="2793138" cy="1524373"/>
      </dsp:txXfrm>
    </dsp:sp>
    <dsp:sp modelId="{FFB34B9B-A8AE-644B-A060-E23965D28C28}">
      <dsp:nvSpPr>
        <dsp:cNvPr id="0" name=""/>
        <dsp:cNvSpPr/>
      </dsp:nvSpPr>
      <dsp:spPr>
        <a:xfrm>
          <a:off x="3258604" y="2221870"/>
          <a:ext cx="5120640" cy="2019411"/>
        </a:xfrm>
        <a:prstGeom prst="rightArrow">
          <a:avLst>
            <a:gd name="adj1" fmla="val 75000"/>
            <a:gd name="adj2" fmla="val 50000"/>
          </a:avLst>
        </a:prstGeom>
        <a:solidFill>
          <a:schemeClr val="tx2"/>
        </a:solidFill>
        <a:ln w="12700" cap="flat" cmpd="sng" algn="ctr">
          <a:solidFill>
            <a:schemeClr val="bg2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>
              <a:solidFill>
                <a:schemeClr val="bg2"/>
              </a:solidFill>
            </a:rPr>
            <a:t>An association between a client and a server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>
              <a:solidFill>
                <a:schemeClr val="bg2"/>
              </a:solidFill>
            </a:rPr>
            <a:t>Created by the Handshake Protocol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>
              <a:solidFill>
                <a:schemeClr val="bg2"/>
              </a:solidFill>
            </a:rPr>
            <a:t>Define a set of cryptographic security parameters which can be shared among multiple connections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i="0" kern="1200" dirty="0" smtClean="0">
              <a:solidFill>
                <a:schemeClr val="bg2"/>
              </a:solidFill>
            </a:rPr>
            <a:t>Are used to avoid the expensive negotiation of new security parameters for each connection</a:t>
          </a:r>
        </a:p>
      </dsp:txBody>
      <dsp:txXfrm>
        <a:off x="3258604" y="2221870"/>
        <a:ext cx="5120640" cy="2019411"/>
      </dsp:txXfrm>
    </dsp:sp>
    <dsp:sp modelId="{84B68B68-9B5C-664E-8A04-08D6CD31A688}">
      <dsp:nvSpPr>
        <dsp:cNvPr id="0" name=""/>
        <dsp:cNvSpPr/>
      </dsp:nvSpPr>
      <dsp:spPr>
        <a:xfrm>
          <a:off x="155155" y="2416218"/>
          <a:ext cx="3103449" cy="1591942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10000"/>
                <a:satMod val="135000"/>
              </a:schemeClr>
              <a:schemeClr val="accent1">
                <a:hueOff val="0"/>
                <a:satOff val="0"/>
                <a:lumOff val="0"/>
                <a:alphaOff val="0"/>
                <a:satMod val="150000"/>
                <a:lumMod val="110000"/>
              </a:schemeClr>
            </a:duotone>
          </a:blip>
          <a:stretch/>
        </a:blipFill>
        <a:ln>
          <a:solidFill>
            <a:schemeClr val="tx1"/>
          </a:solidFill>
        </a:ln>
        <a:effectLst/>
        <a:scene3d>
          <a:camera prst="orthographicFront">
            <a:rot lat="0" lon="0" rev="0"/>
          </a:camera>
          <a:lightRig rig="balanced" dir="tl">
            <a:rot lat="0" lon="0" rev="3000000"/>
          </a:lightRig>
        </a:scene3d>
        <a:sp3d prstMaterial="soft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TLS session</a:t>
          </a:r>
        </a:p>
      </dsp:txBody>
      <dsp:txXfrm>
        <a:off x="155155" y="2416218"/>
        <a:ext cx="3103449" cy="1591942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17595E0-71CA-6548-BBBB-3E2C9B0B5E0F}">
      <dsp:nvSpPr>
        <dsp:cNvPr id="0" name=""/>
        <dsp:cNvSpPr/>
      </dsp:nvSpPr>
      <dsp:spPr>
        <a:xfrm>
          <a:off x="271214" y="5828"/>
          <a:ext cx="3851049" cy="74333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10000"/>
                <a:satMod val="135000"/>
              </a:schemeClr>
              <a:schemeClr val="accent1">
                <a:hueOff val="0"/>
                <a:satOff val="0"/>
                <a:lumOff val="0"/>
                <a:alphaOff val="0"/>
                <a:satMod val="150000"/>
                <a:lumMod val="110000"/>
              </a:schemeClr>
            </a:duotone>
          </a:blip>
          <a:stretch/>
        </a:blipFill>
        <a:ln>
          <a:solidFill>
            <a:schemeClr val="bg2"/>
          </a:solidFill>
        </a:ln>
        <a:effectLst/>
        <a:scene3d>
          <a:camera prst="orthographicFront">
            <a:rot lat="0" lon="0" rev="0"/>
          </a:camera>
          <a:lightRig rig="balanced" dir="tl">
            <a:rot lat="0" lon="0" rev="3000000"/>
          </a:lightRig>
        </a:scene3d>
        <a:sp3d prstMaterial="soft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11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Session identifier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271214" y="5828"/>
        <a:ext cx="3851049" cy="743339"/>
      </dsp:txXfrm>
    </dsp:sp>
    <dsp:sp modelId="{ECD1CCEB-CB14-074C-B7EC-6DAC178C6FDC}">
      <dsp:nvSpPr>
        <dsp:cNvPr id="0" name=""/>
        <dsp:cNvSpPr/>
      </dsp:nvSpPr>
      <dsp:spPr>
        <a:xfrm>
          <a:off x="4122264" y="364196"/>
          <a:ext cx="594671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594671" y="13302"/>
              </a:lnTo>
            </a:path>
          </a:pathLst>
        </a:custGeom>
        <a:noFill/>
        <a:ln w="1270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04733" y="362631"/>
        <a:ext cx="29733" cy="29733"/>
      </dsp:txXfrm>
    </dsp:sp>
    <dsp:sp modelId="{12F33D9A-7FB8-FA40-9DB0-A86F9C65E27E}">
      <dsp:nvSpPr>
        <dsp:cNvPr id="0" name=""/>
        <dsp:cNvSpPr/>
      </dsp:nvSpPr>
      <dsp:spPr>
        <a:xfrm>
          <a:off x="4716935" y="5828"/>
          <a:ext cx="3851049" cy="74333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10000"/>
                <a:satMod val="135000"/>
              </a:schemeClr>
              <a:schemeClr val="accent1">
                <a:hueOff val="0"/>
                <a:satOff val="0"/>
                <a:lumOff val="0"/>
                <a:alphaOff val="0"/>
                <a:satMod val="150000"/>
                <a:lumMod val="110000"/>
              </a:schemeClr>
            </a:duotone>
          </a:blip>
          <a:stretch/>
        </a:blipFill>
        <a:ln>
          <a:solidFill>
            <a:schemeClr val="bg2"/>
          </a:solidFill>
        </a:ln>
        <a:effectLst/>
        <a:scene3d>
          <a:camera prst="orthographicFront">
            <a:rot lat="0" lon="0" rev="0"/>
          </a:camera>
          <a:lightRig rig="balanced" dir="tl">
            <a:rot lat="0" lon="0" rev="3000000"/>
          </a:lightRig>
        </a:scene3d>
        <a:sp3d prstMaterial="soft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An arbitrary byte sequence chosen by the server to identify an active or resumable session state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4716935" y="5828"/>
        <a:ext cx="3851049" cy="743339"/>
      </dsp:txXfrm>
    </dsp:sp>
    <dsp:sp modelId="{4A84F0E6-8550-094F-981C-A5F47EEF972D}">
      <dsp:nvSpPr>
        <dsp:cNvPr id="0" name=""/>
        <dsp:cNvSpPr/>
      </dsp:nvSpPr>
      <dsp:spPr>
        <a:xfrm>
          <a:off x="271214" y="860669"/>
          <a:ext cx="3851049" cy="74333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10000"/>
                <a:satMod val="135000"/>
              </a:schemeClr>
              <a:schemeClr val="accent1">
                <a:hueOff val="0"/>
                <a:satOff val="0"/>
                <a:lumOff val="0"/>
                <a:alphaOff val="0"/>
                <a:satMod val="150000"/>
                <a:lumMod val="110000"/>
              </a:schemeClr>
            </a:duotone>
          </a:blip>
          <a:stretch/>
        </a:blipFill>
        <a:ln>
          <a:solidFill>
            <a:schemeClr val="bg2"/>
          </a:solidFill>
        </a:ln>
        <a:effectLst/>
        <a:scene3d>
          <a:camera prst="orthographicFront">
            <a:rot lat="0" lon="0" rev="0"/>
          </a:camera>
          <a:lightRig rig="balanced" dir="tl">
            <a:rot lat="0" lon="0" rev="3000000"/>
          </a:lightRig>
        </a:scene3d>
        <a:sp3d prstMaterial="soft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11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Peer certificate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271214" y="860669"/>
        <a:ext cx="3851049" cy="743339"/>
      </dsp:txXfrm>
    </dsp:sp>
    <dsp:sp modelId="{E379C5F6-1E09-734C-9726-D9C647488786}">
      <dsp:nvSpPr>
        <dsp:cNvPr id="0" name=""/>
        <dsp:cNvSpPr/>
      </dsp:nvSpPr>
      <dsp:spPr>
        <a:xfrm>
          <a:off x="4122264" y="1219037"/>
          <a:ext cx="594671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594671" y="13302"/>
              </a:lnTo>
            </a:path>
          </a:pathLst>
        </a:custGeom>
        <a:noFill/>
        <a:ln w="1270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04733" y="1217472"/>
        <a:ext cx="29733" cy="29733"/>
      </dsp:txXfrm>
    </dsp:sp>
    <dsp:sp modelId="{1B598F8E-2DD9-3C47-AD3F-1E6FDC3A6852}">
      <dsp:nvSpPr>
        <dsp:cNvPr id="0" name=""/>
        <dsp:cNvSpPr/>
      </dsp:nvSpPr>
      <dsp:spPr>
        <a:xfrm>
          <a:off x="4716935" y="860669"/>
          <a:ext cx="3851049" cy="74333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10000"/>
                <a:satMod val="135000"/>
              </a:schemeClr>
              <a:schemeClr val="accent1">
                <a:hueOff val="0"/>
                <a:satOff val="0"/>
                <a:lumOff val="0"/>
                <a:alphaOff val="0"/>
                <a:satMod val="150000"/>
                <a:lumMod val="110000"/>
              </a:schemeClr>
            </a:duotone>
          </a:blip>
          <a:stretch/>
        </a:blipFill>
        <a:ln>
          <a:solidFill>
            <a:schemeClr val="bg2"/>
          </a:solidFill>
        </a:ln>
        <a:effectLst/>
        <a:scene3d>
          <a:camera prst="orthographicFront">
            <a:rot lat="0" lon="0" rev="0"/>
          </a:camera>
          <a:lightRig rig="balanced" dir="tl">
            <a:rot lat="0" lon="0" rev="3000000"/>
          </a:lightRig>
        </a:scene3d>
        <a:sp3d prstMaterial="soft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An X509.v3 certificate of the peer; this element of the state may be null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4716935" y="860669"/>
        <a:ext cx="3851049" cy="743339"/>
      </dsp:txXfrm>
    </dsp:sp>
    <dsp:sp modelId="{8FF9F67B-E2B1-324F-A3F9-FE32507B9A81}">
      <dsp:nvSpPr>
        <dsp:cNvPr id="0" name=""/>
        <dsp:cNvSpPr/>
      </dsp:nvSpPr>
      <dsp:spPr>
        <a:xfrm>
          <a:off x="271214" y="1715510"/>
          <a:ext cx="3851049" cy="74333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10000"/>
                <a:satMod val="135000"/>
              </a:schemeClr>
              <a:schemeClr val="accent1">
                <a:hueOff val="0"/>
                <a:satOff val="0"/>
                <a:lumOff val="0"/>
                <a:alphaOff val="0"/>
                <a:satMod val="150000"/>
                <a:lumMod val="110000"/>
              </a:schemeClr>
            </a:duotone>
          </a:blip>
          <a:stretch/>
        </a:blipFill>
        <a:ln>
          <a:solidFill>
            <a:schemeClr val="bg2"/>
          </a:solidFill>
        </a:ln>
        <a:effectLst/>
        <a:scene3d>
          <a:camera prst="orthographicFront">
            <a:rot lat="0" lon="0" rev="0"/>
          </a:camera>
          <a:lightRig rig="balanced" dir="tl">
            <a:rot lat="0" lon="0" rev="3000000"/>
          </a:lightRig>
        </a:scene3d>
        <a:sp3d prstMaterial="soft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11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Compression method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271214" y="1715510"/>
        <a:ext cx="3851049" cy="743339"/>
      </dsp:txXfrm>
    </dsp:sp>
    <dsp:sp modelId="{609B4A30-1B81-2045-AB23-32864B4C7873}">
      <dsp:nvSpPr>
        <dsp:cNvPr id="0" name=""/>
        <dsp:cNvSpPr/>
      </dsp:nvSpPr>
      <dsp:spPr>
        <a:xfrm>
          <a:off x="4122264" y="2073877"/>
          <a:ext cx="594671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594671" y="13302"/>
              </a:lnTo>
            </a:path>
          </a:pathLst>
        </a:custGeom>
        <a:noFill/>
        <a:ln w="1270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04733" y="2072313"/>
        <a:ext cx="29733" cy="29733"/>
      </dsp:txXfrm>
    </dsp:sp>
    <dsp:sp modelId="{C096F08A-401A-AF4B-8EF4-00111DAB1145}">
      <dsp:nvSpPr>
        <dsp:cNvPr id="0" name=""/>
        <dsp:cNvSpPr/>
      </dsp:nvSpPr>
      <dsp:spPr>
        <a:xfrm>
          <a:off x="4716935" y="1715510"/>
          <a:ext cx="3851049" cy="74333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10000"/>
                <a:satMod val="135000"/>
              </a:schemeClr>
              <a:schemeClr val="accent1">
                <a:hueOff val="0"/>
                <a:satOff val="0"/>
                <a:lumOff val="0"/>
                <a:alphaOff val="0"/>
                <a:satMod val="150000"/>
                <a:lumMod val="110000"/>
              </a:schemeClr>
            </a:duotone>
          </a:blip>
          <a:stretch/>
        </a:blipFill>
        <a:ln>
          <a:solidFill>
            <a:schemeClr val="bg2"/>
          </a:solidFill>
        </a:ln>
        <a:effectLst/>
        <a:scene3d>
          <a:camera prst="orthographicFront">
            <a:rot lat="0" lon="0" rev="0"/>
          </a:camera>
          <a:lightRig rig="balanced" dir="tl">
            <a:rot lat="0" lon="0" rev="3000000"/>
          </a:lightRig>
        </a:scene3d>
        <a:sp3d prstMaterial="soft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The algorithm used to compress data prior to encryption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4716935" y="1715510"/>
        <a:ext cx="3851049" cy="743339"/>
      </dsp:txXfrm>
    </dsp:sp>
    <dsp:sp modelId="{778669A4-0C88-2647-839A-94D8BE5E9248}">
      <dsp:nvSpPr>
        <dsp:cNvPr id="0" name=""/>
        <dsp:cNvSpPr/>
      </dsp:nvSpPr>
      <dsp:spPr>
        <a:xfrm>
          <a:off x="271214" y="2570350"/>
          <a:ext cx="3851049" cy="74333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10000"/>
                <a:satMod val="135000"/>
              </a:schemeClr>
              <a:schemeClr val="accent1">
                <a:hueOff val="0"/>
                <a:satOff val="0"/>
                <a:lumOff val="0"/>
                <a:alphaOff val="0"/>
                <a:satMod val="150000"/>
                <a:lumMod val="110000"/>
              </a:schemeClr>
            </a:duotone>
          </a:blip>
          <a:stretch/>
        </a:blipFill>
        <a:ln>
          <a:solidFill>
            <a:schemeClr val="bg2"/>
          </a:solidFill>
        </a:ln>
        <a:effectLst/>
        <a:scene3d>
          <a:camera prst="orthographicFront">
            <a:rot lat="0" lon="0" rev="0"/>
          </a:camera>
          <a:lightRig rig="balanced" dir="tl">
            <a:rot lat="0" lon="0" rev="3000000"/>
          </a:lightRig>
        </a:scene3d>
        <a:sp3d prstMaterial="soft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8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Cipher spec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271214" y="2570350"/>
        <a:ext cx="3851049" cy="743339"/>
      </dsp:txXfrm>
    </dsp:sp>
    <dsp:sp modelId="{25FEA441-0741-0E4A-A41C-562EE1D5C3D2}">
      <dsp:nvSpPr>
        <dsp:cNvPr id="0" name=""/>
        <dsp:cNvSpPr/>
      </dsp:nvSpPr>
      <dsp:spPr>
        <a:xfrm>
          <a:off x="4122264" y="2928718"/>
          <a:ext cx="594671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594671" y="13302"/>
              </a:lnTo>
            </a:path>
          </a:pathLst>
        </a:custGeom>
        <a:noFill/>
        <a:ln w="1270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04733" y="2927154"/>
        <a:ext cx="29733" cy="29733"/>
      </dsp:txXfrm>
    </dsp:sp>
    <dsp:sp modelId="{86BDD6AD-9E7A-9640-B3B7-2465EB6C4588}">
      <dsp:nvSpPr>
        <dsp:cNvPr id="0" name=""/>
        <dsp:cNvSpPr/>
      </dsp:nvSpPr>
      <dsp:spPr>
        <a:xfrm>
          <a:off x="4716935" y="2570350"/>
          <a:ext cx="3851049" cy="74333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10000"/>
                <a:satMod val="135000"/>
              </a:schemeClr>
              <a:schemeClr val="accent1">
                <a:hueOff val="0"/>
                <a:satOff val="0"/>
                <a:lumOff val="0"/>
                <a:alphaOff val="0"/>
                <a:satMod val="150000"/>
                <a:lumMod val="110000"/>
              </a:schemeClr>
            </a:duotone>
          </a:blip>
          <a:stretch/>
        </a:blipFill>
        <a:ln>
          <a:solidFill>
            <a:schemeClr val="bg2"/>
          </a:solidFill>
        </a:ln>
        <a:effectLst/>
        <a:scene3d>
          <a:camera prst="orthographicFront">
            <a:rot lat="0" lon="0" rev="0"/>
          </a:camera>
          <a:lightRig rig="balanced" dir="tl">
            <a:rot lat="0" lon="0" rev="3000000"/>
          </a:lightRig>
        </a:scene3d>
        <a:sp3d prstMaterial="soft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Specifies the bulk data encryption algorithm and a hash algorithm used for MAC calculation; also defines cryptographic attributes such as the hash_size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4716935" y="2570350"/>
        <a:ext cx="3851049" cy="743339"/>
      </dsp:txXfrm>
    </dsp:sp>
    <dsp:sp modelId="{AD22D028-79B7-8E4C-91F6-E54B2D95113E}">
      <dsp:nvSpPr>
        <dsp:cNvPr id="0" name=""/>
        <dsp:cNvSpPr/>
      </dsp:nvSpPr>
      <dsp:spPr>
        <a:xfrm>
          <a:off x="271214" y="3425191"/>
          <a:ext cx="3851049" cy="74333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10000"/>
                <a:satMod val="135000"/>
              </a:schemeClr>
              <a:schemeClr val="accent1">
                <a:hueOff val="0"/>
                <a:satOff val="0"/>
                <a:lumOff val="0"/>
                <a:alphaOff val="0"/>
                <a:satMod val="150000"/>
                <a:lumMod val="110000"/>
              </a:schemeClr>
            </a:duotone>
          </a:blip>
          <a:stretch/>
        </a:blipFill>
        <a:ln>
          <a:solidFill>
            <a:schemeClr val="bg2"/>
          </a:solidFill>
        </a:ln>
        <a:effectLst/>
        <a:scene3d>
          <a:camera prst="orthographicFront">
            <a:rot lat="0" lon="0" rev="0"/>
          </a:camera>
          <a:lightRig rig="balanced" dir="tl">
            <a:rot lat="0" lon="0" rev="3000000"/>
          </a:lightRig>
        </a:scene3d>
        <a:sp3d prstMaterial="soft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8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Master secret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271214" y="3425191"/>
        <a:ext cx="3851049" cy="743339"/>
      </dsp:txXfrm>
    </dsp:sp>
    <dsp:sp modelId="{933B571A-7CC8-E845-BC9E-CCE16F2586A8}">
      <dsp:nvSpPr>
        <dsp:cNvPr id="0" name=""/>
        <dsp:cNvSpPr/>
      </dsp:nvSpPr>
      <dsp:spPr>
        <a:xfrm>
          <a:off x="4122264" y="3783559"/>
          <a:ext cx="594671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594671" y="13302"/>
              </a:lnTo>
            </a:path>
          </a:pathLst>
        </a:custGeom>
        <a:noFill/>
        <a:ln w="1270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04733" y="3781994"/>
        <a:ext cx="29733" cy="29733"/>
      </dsp:txXfrm>
    </dsp:sp>
    <dsp:sp modelId="{DAC9F3EA-A31A-5E47-B120-A31F60525291}">
      <dsp:nvSpPr>
        <dsp:cNvPr id="0" name=""/>
        <dsp:cNvSpPr/>
      </dsp:nvSpPr>
      <dsp:spPr>
        <a:xfrm>
          <a:off x="4716935" y="3425191"/>
          <a:ext cx="3851049" cy="74333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10000"/>
                <a:satMod val="135000"/>
              </a:schemeClr>
              <a:schemeClr val="accent1">
                <a:hueOff val="0"/>
                <a:satOff val="0"/>
                <a:lumOff val="0"/>
                <a:alphaOff val="0"/>
                <a:satMod val="150000"/>
                <a:lumMod val="110000"/>
              </a:schemeClr>
            </a:duotone>
          </a:blip>
          <a:stretch/>
        </a:blipFill>
        <a:ln>
          <a:solidFill>
            <a:schemeClr val="bg2"/>
          </a:solidFill>
        </a:ln>
        <a:effectLst/>
        <a:scene3d>
          <a:camera prst="orthographicFront">
            <a:rot lat="0" lon="0" rev="0"/>
          </a:camera>
          <a:lightRig rig="balanced" dir="tl">
            <a:rot lat="0" lon="0" rev="3000000"/>
          </a:lightRig>
        </a:scene3d>
        <a:sp3d prstMaterial="soft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48-byte secret shared between the client and the server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4716935" y="3425191"/>
        <a:ext cx="3851049" cy="743339"/>
      </dsp:txXfrm>
    </dsp:sp>
    <dsp:sp modelId="{E000D913-DC30-3041-B0EB-610C538F4892}">
      <dsp:nvSpPr>
        <dsp:cNvPr id="0" name=""/>
        <dsp:cNvSpPr/>
      </dsp:nvSpPr>
      <dsp:spPr>
        <a:xfrm>
          <a:off x="271214" y="4280032"/>
          <a:ext cx="3851049" cy="74333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10000"/>
                <a:satMod val="135000"/>
              </a:schemeClr>
              <a:schemeClr val="accent1">
                <a:hueOff val="0"/>
                <a:satOff val="0"/>
                <a:lumOff val="0"/>
                <a:alphaOff val="0"/>
                <a:satMod val="150000"/>
                <a:lumMod val="110000"/>
              </a:schemeClr>
            </a:duotone>
          </a:blip>
          <a:stretch/>
        </a:blipFill>
        <a:ln>
          <a:solidFill>
            <a:schemeClr val="bg2"/>
          </a:solidFill>
        </a:ln>
        <a:effectLst/>
        <a:scene3d>
          <a:camera prst="orthographicFront">
            <a:rot lat="0" lon="0" rev="0"/>
          </a:camera>
          <a:lightRig rig="balanced" dir="tl">
            <a:rot lat="0" lon="0" rev="3000000"/>
          </a:lightRig>
        </a:scene3d>
        <a:sp3d prstMaterial="soft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8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Is resumable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271214" y="4280032"/>
        <a:ext cx="3851049" cy="743339"/>
      </dsp:txXfrm>
    </dsp:sp>
    <dsp:sp modelId="{B3B84539-BB54-0147-AC18-5C90EB8E494B}">
      <dsp:nvSpPr>
        <dsp:cNvPr id="0" name=""/>
        <dsp:cNvSpPr/>
      </dsp:nvSpPr>
      <dsp:spPr>
        <a:xfrm>
          <a:off x="4122264" y="4638399"/>
          <a:ext cx="594671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594671" y="13302"/>
              </a:lnTo>
            </a:path>
          </a:pathLst>
        </a:custGeom>
        <a:noFill/>
        <a:ln w="1270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04733" y="4636835"/>
        <a:ext cx="29733" cy="29733"/>
      </dsp:txXfrm>
    </dsp:sp>
    <dsp:sp modelId="{668A496F-BC2C-7D45-BABC-FAFE9CEA2EB2}">
      <dsp:nvSpPr>
        <dsp:cNvPr id="0" name=""/>
        <dsp:cNvSpPr/>
      </dsp:nvSpPr>
      <dsp:spPr>
        <a:xfrm>
          <a:off x="4716935" y="4280032"/>
          <a:ext cx="3851049" cy="74333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10000"/>
                <a:satMod val="135000"/>
              </a:schemeClr>
              <a:schemeClr val="accent1">
                <a:hueOff val="0"/>
                <a:satOff val="0"/>
                <a:lumOff val="0"/>
                <a:alphaOff val="0"/>
                <a:satMod val="150000"/>
                <a:lumMod val="110000"/>
              </a:schemeClr>
            </a:duotone>
          </a:blip>
          <a:stretch/>
        </a:blipFill>
        <a:ln>
          <a:solidFill>
            <a:schemeClr val="bg2"/>
          </a:solidFill>
        </a:ln>
        <a:effectLst/>
        <a:scene3d>
          <a:camera prst="orthographicFront">
            <a:rot lat="0" lon="0" rev="0"/>
          </a:camera>
          <a:lightRig rig="balanced" dir="tl">
            <a:rot lat="0" lon="0" rev="3000000"/>
          </a:lightRig>
        </a:scene3d>
        <a:sp3d prstMaterial="soft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A flag indicating whether the session can be used to initiate new connections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4716935" y="4280032"/>
        <a:ext cx="3851049" cy="743339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29A1AAE-CD42-3F47-93C9-E85F4D57A4EC}">
      <dsp:nvSpPr>
        <dsp:cNvPr id="0" name=""/>
        <dsp:cNvSpPr/>
      </dsp:nvSpPr>
      <dsp:spPr>
        <a:xfrm rot="5400000">
          <a:off x="2318057" y="-787381"/>
          <a:ext cx="773043" cy="254548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2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Byte sequences that are chosen by the server and client for each connection</a:t>
          </a:r>
          <a:endParaRPr lang="en-US" sz="1300" kern="1200" dirty="0"/>
        </a:p>
      </dsp:txBody>
      <dsp:txXfrm rot="5400000">
        <a:off x="2318057" y="-787381"/>
        <a:ext cx="773043" cy="2545486"/>
      </dsp:txXfrm>
    </dsp:sp>
    <dsp:sp modelId="{AB31F307-D6A3-5B4D-9204-68FD34BF8471}">
      <dsp:nvSpPr>
        <dsp:cNvPr id="0" name=""/>
        <dsp:cNvSpPr/>
      </dsp:nvSpPr>
      <dsp:spPr>
        <a:xfrm>
          <a:off x="0" y="2210"/>
          <a:ext cx="1431835" cy="96630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10000"/>
                <a:satMod val="135000"/>
              </a:schemeClr>
              <a:schemeClr val="accent1">
                <a:hueOff val="0"/>
                <a:satOff val="0"/>
                <a:lumOff val="0"/>
                <a:alphaOff val="0"/>
                <a:satMod val="150000"/>
                <a:lumMod val="110000"/>
              </a:schemeClr>
            </a:duotone>
          </a:blip>
          <a:stretch/>
        </a:blipFill>
        <a:ln>
          <a:noFill/>
        </a:ln>
        <a:effectLst>
          <a:outerShdw blurRad="101600" dist="25400" dir="4800000" sx="103000" sy="103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l">
            <a:rot lat="0" lon="0" rev="3000000"/>
          </a:lightRig>
        </a:scene3d>
        <a:sp3d prstMaterial="soft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Server and client random</a:t>
          </a:r>
          <a:endParaRPr 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2210"/>
        <a:ext cx="1431835" cy="966303"/>
      </dsp:txXfrm>
    </dsp:sp>
    <dsp:sp modelId="{3EDCB463-4E72-F544-A3F9-973A619FE49F}">
      <dsp:nvSpPr>
        <dsp:cNvPr id="0" name=""/>
        <dsp:cNvSpPr/>
      </dsp:nvSpPr>
      <dsp:spPr>
        <a:xfrm rot="5400000">
          <a:off x="2318057" y="227237"/>
          <a:ext cx="773043" cy="254548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2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The secret key used in MAC operations on data sent by the server</a:t>
          </a:r>
          <a:endParaRPr lang="en-US" sz="1300" kern="1200" dirty="0"/>
        </a:p>
      </dsp:txBody>
      <dsp:txXfrm rot="5400000">
        <a:off x="2318057" y="227237"/>
        <a:ext cx="773043" cy="2545486"/>
      </dsp:txXfrm>
    </dsp:sp>
    <dsp:sp modelId="{D0357970-DB85-D24C-BDB1-176EEA4C36D2}">
      <dsp:nvSpPr>
        <dsp:cNvPr id="0" name=""/>
        <dsp:cNvSpPr/>
      </dsp:nvSpPr>
      <dsp:spPr>
        <a:xfrm>
          <a:off x="0" y="1016829"/>
          <a:ext cx="1431835" cy="96630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10000"/>
                <a:satMod val="135000"/>
              </a:schemeClr>
              <a:schemeClr val="accent1">
                <a:hueOff val="0"/>
                <a:satOff val="0"/>
                <a:lumOff val="0"/>
                <a:alphaOff val="0"/>
                <a:satMod val="150000"/>
                <a:lumMod val="110000"/>
              </a:schemeClr>
            </a:duotone>
          </a:blip>
          <a:stretch/>
        </a:blipFill>
        <a:ln>
          <a:noFill/>
        </a:ln>
        <a:effectLst>
          <a:outerShdw blurRad="101600" dist="25400" dir="4800000" sx="103000" sy="103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l">
            <a:rot lat="0" lon="0" rev="3000000"/>
          </a:lightRig>
        </a:scene3d>
        <a:sp3d prstMaterial="soft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Server write MAC secret</a:t>
          </a:r>
          <a:endParaRPr 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1016829"/>
        <a:ext cx="1431835" cy="966303"/>
      </dsp:txXfrm>
    </dsp:sp>
    <dsp:sp modelId="{B002FAE3-04D6-7643-985B-65254FEA663E}">
      <dsp:nvSpPr>
        <dsp:cNvPr id="0" name=""/>
        <dsp:cNvSpPr/>
      </dsp:nvSpPr>
      <dsp:spPr>
        <a:xfrm rot="5400000">
          <a:off x="2318057" y="1241856"/>
          <a:ext cx="773043" cy="254548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2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The secret key used in MAC operations on data sent by the client</a:t>
          </a:r>
          <a:endParaRPr lang="en-US" sz="1300" kern="1200" dirty="0"/>
        </a:p>
      </dsp:txBody>
      <dsp:txXfrm rot="5400000">
        <a:off x="2318057" y="1241856"/>
        <a:ext cx="773043" cy="2545486"/>
      </dsp:txXfrm>
    </dsp:sp>
    <dsp:sp modelId="{73AC2C07-3E80-9E40-B584-66C4F03A2C76}">
      <dsp:nvSpPr>
        <dsp:cNvPr id="0" name=""/>
        <dsp:cNvSpPr/>
      </dsp:nvSpPr>
      <dsp:spPr>
        <a:xfrm>
          <a:off x="0" y="2031448"/>
          <a:ext cx="1431835" cy="96630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10000"/>
                <a:satMod val="135000"/>
              </a:schemeClr>
              <a:schemeClr val="accent1">
                <a:hueOff val="0"/>
                <a:satOff val="0"/>
                <a:lumOff val="0"/>
                <a:alphaOff val="0"/>
                <a:satMod val="150000"/>
                <a:lumMod val="110000"/>
              </a:schemeClr>
            </a:duotone>
          </a:blip>
          <a:stretch/>
        </a:blipFill>
        <a:ln>
          <a:noFill/>
        </a:ln>
        <a:effectLst>
          <a:outerShdw blurRad="101600" dist="25400" dir="4800000" sx="103000" sy="103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l">
            <a:rot lat="0" lon="0" rev="3000000"/>
          </a:lightRig>
        </a:scene3d>
        <a:sp3d prstMaterial="soft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Client write MAC secret</a:t>
          </a:r>
          <a:endParaRPr 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2031448"/>
        <a:ext cx="1431835" cy="966303"/>
      </dsp:txXfrm>
    </dsp:sp>
    <dsp:sp modelId="{42B03287-F4B3-BD41-8DEA-3CDC6A7BBBCA}">
      <dsp:nvSpPr>
        <dsp:cNvPr id="0" name=""/>
        <dsp:cNvSpPr/>
      </dsp:nvSpPr>
      <dsp:spPr>
        <a:xfrm rot="5400000">
          <a:off x="2318057" y="2256475"/>
          <a:ext cx="773043" cy="254548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2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The secret encryption key for data encrypted by the server and decrypted by the client</a:t>
          </a:r>
          <a:endParaRPr lang="en-US" sz="1300" kern="1200" dirty="0"/>
        </a:p>
      </dsp:txBody>
      <dsp:txXfrm rot="5400000">
        <a:off x="2318057" y="2256475"/>
        <a:ext cx="773043" cy="2545486"/>
      </dsp:txXfrm>
    </dsp:sp>
    <dsp:sp modelId="{38EC38B6-367F-3F42-86DF-A57A3FC0697F}">
      <dsp:nvSpPr>
        <dsp:cNvPr id="0" name=""/>
        <dsp:cNvSpPr/>
      </dsp:nvSpPr>
      <dsp:spPr>
        <a:xfrm>
          <a:off x="0" y="3046067"/>
          <a:ext cx="1431835" cy="96630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10000"/>
                <a:satMod val="135000"/>
              </a:schemeClr>
              <a:schemeClr val="accent1">
                <a:hueOff val="0"/>
                <a:satOff val="0"/>
                <a:lumOff val="0"/>
                <a:alphaOff val="0"/>
                <a:satMod val="150000"/>
                <a:lumMod val="110000"/>
              </a:schemeClr>
            </a:duotone>
          </a:blip>
          <a:stretch/>
        </a:blipFill>
        <a:ln>
          <a:noFill/>
        </a:ln>
        <a:effectLst>
          <a:outerShdw blurRad="101600" dist="25400" dir="4800000" sx="103000" sy="103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l">
            <a:rot lat="0" lon="0" rev="3000000"/>
          </a:lightRig>
        </a:scene3d>
        <a:sp3d prstMaterial="soft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Server write key</a:t>
          </a:r>
          <a:endParaRPr 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3046067"/>
        <a:ext cx="1431835" cy="966303"/>
      </dsp:txXfrm>
    </dsp:sp>
    <dsp:sp modelId="{F551B332-2D22-7746-90C7-D7539BCEEB2B}">
      <dsp:nvSpPr>
        <dsp:cNvPr id="0" name=""/>
        <dsp:cNvSpPr/>
      </dsp:nvSpPr>
      <dsp:spPr>
        <a:xfrm rot="5400000">
          <a:off x="2318057" y="3271094"/>
          <a:ext cx="773043" cy="254548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2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The symmetric encryption key for data encrypted by the client and decrypted by the server</a:t>
          </a:r>
          <a:endParaRPr lang="en-US" sz="1300" kern="1200" dirty="0"/>
        </a:p>
      </dsp:txBody>
      <dsp:txXfrm rot="5400000">
        <a:off x="2318057" y="3271094"/>
        <a:ext cx="773043" cy="2545486"/>
      </dsp:txXfrm>
    </dsp:sp>
    <dsp:sp modelId="{A2DA323E-ACDB-7A4C-8D6D-E929AAC15355}">
      <dsp:nvSpPr>
        <dsp:cNvPr id="0" name=""/>
        <dsp:cNvSpPr/>
      </dsp:nvSpPr>
      <dsp:spPr>
        <a:xfrm>
          <a:off x="0" y="4060686"/>
          <a:ext cx="1431835" cy="966303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10000"/>
                <a:satMod val="135000"/>
              </a:schemeClr>
              <a:schemeClr val="accent1">
                <a:hueOff val="0"/>
                <a:satOff val="0"/>
                <a:lumOff val="0"/>
                <a:alphaOff val="0"/>
                <a:satMod val="150000"/>
                <a:lumMod val="110000"/>
              </a:schemeClr>
            </a:duotone>
          </a:blip>
          <a:stretch/>
        </a:blipFill>
        <a:ln>
          <a:noFill/>
        </a:ln>
        <a:effectLst>
          <a:outerShdw blurRad="101600" dist="25400" dir="4800000" sx="103000" sy="103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l">
            <a:rot lat="0" lon="0" rev="3000000"/>
          </a:lightRig>
        </a:scene3d>
        <a:sp3d prstMaterial="soft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Client write key</a:t>
          </a:r>
          <a:endParaRPr lang="en-US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4060686"/>
        <a:ext cx="1431835" cy="966303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D4ABCB5-0C6A-7A48-B3CD-C704E06F7B05}">
      <dsp:nvSpPr>
        <dsp:cNvPr id="0" name=""/>
        <dsp:cNvSpPr/>
      </dsp:nvSpPr>
      <dsp:spPr>
        <a:xfrm rot="5400000">
          <a:off x="1433173" y="98659"/>
          <a:ext cx="1983629" cy="228234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2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When a block cipher in CBC mode is used, an initialization vector (IV) is maintained for each key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This field is first initialized by the SSL Handshake Protocol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The final ciphertext block from each record is preserved for use as the IV with the following record</a:t>
          </a:r>
          <a:endParaRPr lang="en-US" sz="1200" kern="1200" dirty="0"/>
        </a:p>
      </dsp:txBody>
      <dsp:txXfrm rot="5400000">
        <a:off x="1433173" y="98659"/>
        <a:ext cx="1983629" cy="2282342"/>
      </dsp:txXfrm>
    </dsp:sp>
    <dsp:sp modelId="{AAEC2D5B-2495-6F46-9A1B-08486F6FF577}">
      <dsp:nvSpPr>
        <dsp:cNvPr id="0" name=""/>
        <dsp:cNvSpPr/>
      </dsp:nvSpPr>
      <dsp:spPr>
        <a:xfrm>
          <a:off x="0" y="62"/>
          <a:ext cx="1283817" cy="2479537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10000"/>
                <a:satMod val="135000"/>
              </a:schemeClr>
              <a:schemeClr val="accent1">
                <a:hueOff val="0"/>
                <a:satOff val="0"/>
                <a:lumOff val="0"/>
                <a:alphaOff val="0"/>
                <a:satMod val="150000"/>
                <a:lumMod val="110000"/>
              </a:schemeClr>
            </a:duotone>
          </a:blip>
          <a:stretch/>
        </a:blipFill>
        <a:ln>
          <a:noFill/>
        </a:ln>
        <a:effectLst>
          <a:outerShdw blurRad="101600" dist="25400" dir="4800000" sx="103000" sy="103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l">
            <a:rot lat="0" lon="0" rev="3000000"/>
          </a:lightRig>
        </a:scene3d>
        <a:sp3d prstMaterial="soft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Initialization vectors</a:t>
          </a:r>
          <a:endParaRPr lang="en-US" sz="1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62"/>
        <a:ext cx="1283817" cy="2479537"/>
      </dsp:txXfrm>
    </dsp:sp>
    <dsp:sp modelId="{DF27ABE6-AA87-E24C-8D06-3D4A4D91938C}">
      <dsp:nvSpPr>
        <dsp:cNvPr id="0" name=""/>
        <dsp:cNvSpPr/>
      </dsp:nvSpPr>
      <dsp:spPr>
        <a:xfrm rot="5400000">
          <a:off x="1315336" y="2702173"/>
          <a:ext cx="2219304" cy="228234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2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Each party maintains separate sequence numbers for transmitted and received messages for each connection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When a party sends or receives a change cipher spec message, the appropriate sequence number is set to zero</a:t>
          </a:r>
          <a:endParaRPr lang="en-US" sz="12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Sequence numbers may not exceed 2</a:t>
          </a:r>
          <a:r>
            <a:rPr lang="en-US" sz="1200" kern="1200" baseline="30000" dirty="0" smtClean="0"/>
            <a:t>64</a:t>
          </a:r>
          <a:r>
            <a:rPr lang="en-US" sz="1200" kern="1200" dirty="0" smtClean="0"/>
            <a:t> - 1</a:t>
          </a:r>
          <a:endParaRPr lang="en-US" sz="1200" kern="1200" dirty="0"/>
        </a:p>
      </dsp:txBody>
      <dsp:txXfrm rot="5400000">
        <a:off x="1315336" y="2702173"/>
        <a:ext cx="2219304" cy="2282342"/>
      </dsp:txXfrm>
    </dsp:sp>
    <dsp:sp modelId="{DB48CF94-EB7F-4D41-9D55-8FAF07429072}">
      <dsp:nvSpPr>
        <dsp:cNvPr id="0" name=""/>
        <dsp:cNvSpPr/>
      </dsp:nvSpPr>
      <dsp:spPr>
        <a:xfrm>
          <a:off x="0" y="2603575"/>
          <a:ext cx="1283817" cy="2479537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10000"/>
                <a:satMod val="135000"/>
              </a:schemeClr>
              <a:schemeClr val="accent1">
                <a:hueOff val="0"/>
                <a:satOff val="0"/>
                <a:lumOff val="0"/>
                <a:alphaOff val="0"/>
                <a:satMod val="150000"/>
                <a:lumMod val="110000"/>
              </a:schemeClr>
            </a:duotone>
          </a:blip>
          <a:stretch/>
        </a:blipFill>
        <a:ln>
          <a:noFill/>
        </a:ln>
        <a:effectLst>
          <a:outerShdw blurRad="101600" dist="25400" dir="4800000" sx="103000" sy="103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l">
            <a:rot lat="0" lon="0" rev="3000000"/>
          </a:lightRig>
        </a:scene3d>
        <a:sp3d prstMaterial="soft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Sequence numbers</a:t>
          </a:r>
          <a:endParaRPr lang="en-US" sz="1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0" y="2603575"/>
        <a:ext cx="1283817" cy="2479537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0155A75-2462-EE49-86D9-9B39655DE648}">
      <dsp:nvSpPr>
        <dsp:cNvPr id="0" name=""/>
        <dsp:cNvSpPr/>
      </dsp:nvSpPr>
      <dsp:spPr>
        <a:xfrm>
          <a:off x="5389892" y="3073139"/>
          <a:ext cx="91440" cy="5717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17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81B656-F77E-5D4E-8889-7AAEBF3D87A7}">
      <dsp:nvSpPr>
        <dsp:cNvPr id="0" name=""/>
        <dsp:cNvSpPr/>
      </dsp:nvSpPr>
      <dsp:spPr>
        <a:xfrm>
          <a:off x="4234178" y="1252967"/>
          <a:ext cx="1201433" cy="5717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646"/>
              </a:lnTo>
              <a:lnTo>
                <a:pt x="1201433" y="389646"/>
              </a:lnTo>
              <a:lnTo>
                <a:pt x="1201433" y="5717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45CFD-1482-DF4B-A939-AC3B6E036518}">
      <dsp:nvSpPr>
        <dsp:cNvPr id="0" name=""/>
        <dsp:cNvSpPr/>
      </dsp:nvSpPr>
      <dsp:spPr>
        <a:xfrm>
          <a:off x="2987025" y="3073139"/>
          <a:ext cx="91440" cy="57177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17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2F5B70-6FC5-8B42-9687-22C905936EC3}">
      <dsp:nvSpPr>
        <dsp:cNvPr id="0" name=""/>
        <dsp:cNvSpPr/>
      </dsp:nvSpPr>
      <dsp:spPr>
        <a:xfrm>
          <a:off x="3032745" y="1252967"/>
          <a:ext cx="1201433" cy="571773"/>
        </a:xfrm>
        <a:custGeom>
          <a:avLst/>
          <a:gdLst/>
          <a:ahLst/>
          <a:cxnLst/>
          <a:rect l="0" t="0" r="0" b="0"/>
          <a:pathLst>
            <a:path>
              <a:moveTo>
                <a:pt x="1201433" y="0"/>
              </a:moveTo>
              <a:lnTo>
                <a:pt x="1201433" y="389646"/>
              </a:lnTo>
              <a:lnTo>
                <a:pt x="0" y="389646"/>
              </a:lnTo>
              <a:lnTo>
                <a:pt x="0" y="57177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0666DE-E450-DA48-BCC5-D4E78C652509}">
      <dsp:nvSpPr>
        <dsp:cNvPr id="0" name=""/>
        <dsp:cNvSpPr/>
      </dsp:nvSpPr>
      <dsp:spPr>
        <a:xfrm>
          <a:off x="3251187" y="4568"/>
          <a:ext cx="1965982" cy="124839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10000"/>
                <a:satMod val="135000"/>
              </a:schemeClr>
              <a:schemeClr val="accent1">
                <a:hueOff val="0"/>
                <a:satOff val="0"/>
                <a:lumOff val="0"/>
                <a:alphaOff val="0"/>
                <a:satMod val="150000"/>
                <a:lumMod val="110000"/>
              </a:schemeClr>
            </a:duotone>
          </a:blip>
          <a:stretch/>
        </a:blipFill>
        <a:ln>
          <a:noFill/>
        </a:ln>
        <a:effectLst>
          <a:outerShdw blurRad="101600" dist="25400" dir="4800000" sx="103000" sy="103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l">
            <a:rot lat="0" lon="0" rev="3000000"/>
          </a:lightRig>
        </a:scene3d>
        <a:sp3d prstMaterial="soft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A3DAD9-D48B-6E44-AC45-1A0B7D662C92}">
      <dsp:nvSpPr>
        <dsp:cNvPr id="0" name=""/>
        <dsp:cNvSpPr/>
      </dsp:nvSpPr>
      <dsp:spPr>
        <a:xfrm>
          <a:off x="3469630" y="212088"/>
          <a:ext cx="1965982" cy="1248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The TLS Record Protocol provides two services for TLS connections</a:t>
          </a:r>
          <a:endParaRPr lang="en-US" sz="1600" kern="1200" dirty="0"/>
        </a:p>
      </dsp:txBody>
      <dsp:txXfrm>
        <a:off x="3469630" y="212088"/>
        <a:ext cx="1965982" cy="1248398"/>
      </dsp:txXfrm>
    </dsp:sp>
    <dsp:sp modelId="{B1724726-A58F-7545-B2AE-99DC70D547B2}">
      <dsp:nvSpPr>
        <dsp:cNvPr id="0" name=""/>
        <dsp:cNvSpPr/>
      </dsp:nvSpPr>
      <dsp:spPr>
        <a:xfrm>
          <a:off x="2049753" y="1824740"/>
          <a:ext cx="1965982" cy="124839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10000"/>
                <a:satMod val="135000"/>
              </a:schemeClr>
              <a:schemeClr val="accent1">
                <a:hueOff val="0"/>
                <a:satOff val="0"/>
                <a:lumOff val="0"/>
                <a:alphaOff val="0"/>
                <a:satMod val="150000"/>
                <a:lumMod val="110000"/>
              </a:schemeClr>
            </a:duotone>
          </a:blip>
          <a:stretch/>
        </a:blipFill>
        <a:ln>
          <a:noFill/>
        </a:ln>
        <a:effectLst>
          <a:outerShdw blurRad="101600" dist="25400" dir="4800000" sx="103000" sy="103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l">
            <a:rot lat="0" lon="0" rev="3000000"/>
          </a:lightRig>
        </a:scene3d>
        <a:sp3d prstMaterial="soft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ACB980-0F0E-8D42-B504-833C27F91233}">
      <dsp:nvSpPr>
        <dsp:cNvPr id="0" name=""/>
        <dsp:cNvSpPr/>
      </dsp:nvSpPr>
      <dsp:spPr>
        <a:xfrm>
          <a:off x="2268196" y="2032260"/>
          <a:ext cx="1965982" cy="1248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/>
            <a:t>Confidentiality</a:t>
          </a:r>
          <a:endParaRPr lang="en-US" sz="1600" b="1" i="0" kern="1200" dirty="0"/>
        </a:p>
      </dsp:txBody>
      <dsp:txXfrm>
        <a:off x="2268196" y="2032260"/>
        <a:ext cx="1965982" cy="1248398"/>
      </dsp:txXfrm>
    </dsp:sp>
    <dsp:sp modelId="{4A6CF63D-C2C1-AE4B-A256-642EC618AECC}">
      <dsp:nvSpPr>
        <dsp:cNvPr id="0" name=""/>
        <dsp:cNvSpPr/>
      </dsp:nvSpPr>
      <dsp:spPr>
        <a:xfrm>
          <a:off x="2049753" y="3644912"/>
          <a:ext cx="1965982" cy="124839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10000"/>
                <a:satMod val="135000"/>
              </a:schemeClr>
              <a:schemeClr val="accent1">
                <a:hueOff val="0"/>
                <a:satOff val="0"/>
                <a:lumOff val="0"/>
                <a:alphaOff val="0"/>
                <a:satMod val="150000"/>
                <a:lumMod val="110000"/>
              </a:schemeClr>
            </a:duotone>
          </a:blip>
          <a:stretch/>
        </a:blipFill>
        <a:ln>
          <a:noFill/>
        </a:ln>
        <a:effectLst>
          <a:outerShdw blurRad="101600" dist="25400" dir="4800000" sx="103000" sy="103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l">
            <a:rot lat="0" lon="0" rev="3000000"/>
          </a:lightRig>
        </a:scene3d>
        <a:sp3d prstMaterial="soft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073AAC-82F5-1F48-A38E-5522B6070E19}">
      <dsp:nvSpPr>
        <dsp:cNvPr id="0" name=""/>
        <dsp:cNvSpPr/>
      </dsp:nvSpPr>
      <dsp:spPr>
        <a:xfrm>
          <a:off x="2268196" y="3852432"/>
          <a:ext cx="1965982" cy="1248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The Handshake Protocol defines a shared secret key that is used for conventional encryption of TLS payloads</a:t>
          </a:r>
          <a:endParaRPr lang="en-US" sz="1300" kern="1200" dirty="0"/>
        </a:p>
      </dsp:txBody>
      <dsp:txXfrm>
        <a:off x="2268196" y="3852432"/>
        <a:ext cx="1965982" cy="1248398"/>
      </dsp:txXfrm>
    </dsp:sp>
    <dsp:sp modelId="{0F8E1B80-58AD-1343-89E8-26802053649D}">
      <dsp:nvSpPr>
        <dsp:cNvPr id="0" name=""/>
        <dsp:cNvSpPr/>
      </dsp:nvSpPr>
      <dsp:spPr>
        <a:xfrm>
          <a:off x="4452621" y="1824740"/>
          <a:ext cx="1965982" cy="124839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10000"/>
                <a:satMod val="135000"/>
              </a:schemeClr>
              <a:schemeClr val="accent1">
                <a:hueOff val="0"/>
                <a:satOff val="0"/>
                <a:lumOff val="0"/>
                <a:alphaOff val="0"/>
                <a:satMod val="150000"/>
                <a:lumMod val="110000"/>
              </a:schemeClr>
            </a:duotone>
          </a:blip>
          <a:stretch/>
        </a:blipFill>
        <a:ln>
          <a:noFill/>
        </a:ln>
        <a:effectLst>
          <a:outerShdw blurRad="101600" dist="25400" dir="4800000" sx="103000" sy="103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l">
            <a:rot lat="0" lon="0" rev="3000000"/>
          </a:lightRig>
        </a:scene3d>
        <a:sp3d prstMaterial="soft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6875EB-CA94-4E44-A012-9BB076991EF3}">
      <dsp:nvSpPr>
        <dsp:cNvPr id="0" name=""/>
        <dsp:cNvSpPr/>
      </dsp:nvSpPr>
      <dsp:spPr>
        <a:xfrm>
          <a:off x="4671063" y="2032260"/>
          <a:ext cx="1965982" cy="1248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/>
            <a:t>Message integrity</a:t>
          </a:r>
          <a:endParaRPr lang="en-US" sz="1600" b="1" i="0" kern="1200" dirty="0"/>
        </a:p>
      </dsp:txBody>
      <dsp:txXfrm>
        <a:off x="4671063" y="2032260"/>
        <a:ext cx="1965982" cy="1248398"/>
      </dsp:txXfrm>
    </dsp:sp>
    <dsp:sp modelId="{8D55188E-69DA-EC4C-9CE9-02362F072450}">
      <dsp:nvSpPr>
        <dsp:cNvPr id="0" name=""/>
        <dsp:cNvSpPr/>
      </dsp:nvSpPr>
      <dsp:spPr>
        <a:xfrm>
          <a:off x="4452621" y="3644912"/>
          <a:ext cx="1965982" cy="124839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10000"/>
                <a:satMod val="135000"/>
              </a:schemeClr>
              <a:schemeClr val="accent1">
                <a:hueOff val="0"/>
                <a:satOff val="0"/>
                <a:lumOff val="0"/>
                <a:alphaOff val="0"/>
                <a:satMod val="150000"/>
                <a:lumMod val="110000"/>
              </a:schemeClr>
            </a:duotone>
          </a:blip>
          <a:stretch/>
        </a:blipFill>
        <a:ln>
          <a:noFill/>
        </a:ln>
        <a:effectLst>
          <a:outerShdw blurRad="101600" dist="25400" dir="4800000" sx="103000" sy="103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l">
            <a:rot lat="0" lon="0" rev="3000000"/>
          </a:lightRig>
        </a:scene3d>
        <a:sp3d prstMaterial="soft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708691-E4DA-5243-B318-3C8F2C9C5C70}">
      <dsp:nvSpPr>
        <dsp:cNvPr id="0" name=""/>
        <dsp:cNvSpPr/>
      </dsp:nvSpPr>
      <dsp:spPr>
        <a:xfrm>
          <a:off x="4671063" y="3852432"/>
          <a:ext cx="1965982" cy="12483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The Handshake Protocol also defines a shared secret key that is used to form a message authentication code (MAC)</a:t>
          </a:r>
          <a:endParaRPr lang="en-US" sz="1300" kern="1200" dirty="0"/>
        </a:p>
      </dsp:txBody>
      <dsp:txXfrm>
        <a:off x="4671063" y="3852432"/>
        <a:ext cx="1965982" cy="1248398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7373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7373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7373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EF44FAB5-79B8-084C-AB75-E317614038DB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CB959BEF-6AC3-7540-A43C-A7798D3FCAAB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797CDE-EF53-504B-BFCD-94AE144A17CE}" type="slidenum">
              <a:rPr lang="en-AU">
                <a:latin typeface="Arial" pitchFamily="-1" charset="0"/>
              </a:rPr>
              <a:pPr/>
              <a:t>1</a:t>
            </a:fld>
            <a:endParaRPr lang="en-AU" dirty="0">
              <a:latin typeface="Arial" pitchFamily="-1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Lecture </a:t>
            </a:r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slides</a:t>
            </a:r>
            <a:r>
              <a:rPr lang="en-US" baseline="0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 prepared</a:t>
            </a:r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 </a:t>
            </a:r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for “Network Security Essentials”,</a:t>
            </a:r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 6/</a:t>
            </a:r>
            <a:r>
              <a:rPr lang="en-US" dirty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e, by William Stallings, Chapter</a:t>
            </a:r>
            <a:r>
              <a:rPr lang="en-US" dirty="0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t> 6 -- </a:t>
            </a:r>
            <a:r>
              <a:rPr lang="en-US" baseline="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“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Transport-Level Security”.</a:t>
            </a:r>
            <a:endParaRPr lang="en-AU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AU" dirty="0" smtClean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  <a:p>
            <a:pPr eaLnBrk="1" hangingPunct="1"/>
            <a:endParaRPr lang="en-US" dirty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A connection state is defined by the following parameters.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Server and client random:  Byte sequences that are chosen by the server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client for each connection.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Server write MAC secret:  The secret key used in MAC operations on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sent by the server.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Client write MAC secret:  The secret key used in MAC operations on data sent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by the client.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Server write key:  The secret encryption key for data encrypted by the server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decrypted by the client.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Client write key:  The symmetric encryption key for data encrypted by the client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decrypted by the server.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Initialization vectors:  When a block cipher in CBC mode is used, an initialization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vector (IV) is maintained for each key. This field is first initialized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SSL Handshake Protocol. Thereafter, the final ciphertext block from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record is preserved for use as the IV with the following record.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Sequence numbers: Each party maintains separate sequence numbers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transmitted and received messages for each connection. When a party sends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or receives a change cipher spec message, the appropriate sequence number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set to zero. Sequence numbers may not exceed 2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64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-  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10</a:t>
            </a:fld>
            <a:endParaRPr lang="en-AU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C06F18-B536-FB42-84F3-5B3F423A0B16}" type="slidenum">
              <a:rPr lang="en-AU">
                <a:latin typeface="Arial" pitchFamily="-84" charset="0"/>
              </a:rPr>
              <a:pPr/>
              <a:t>11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-84" charset="0"/>
                <a:ea typeface="Arial" pitchFamily="-84" charset="0"/>
                <a:cs typeface="Arial" pitchFamily="-84" charset="0"/>
              </a:rPr>
              <a:t>TLS </a:t>
            </a:r>
            <a:r>
              <a:rPr lang="en-US" dirty="0">
                <a:latin typeface="Arial" pitchFamily="-84" charset="0"/>
                <a:ea typeface="Arial" pitchFamily="-84" charset="0"/>
                <a:cs typeface="Arial" pitchFamily="-84" charset="0"/>
              </a:rPr>
              <a:t>Record Protocol defines two services for</a:t>
            </a:r>
            <a:r>
              <a:rPr lang="en-US" dirty="0" smtClean="0">
                <a:latin typeface="Arial" pitchFamily="-84" charset="0"/>
                <a:ea typeface="Arial" pitchFamily="-84" charset="0"/>
                <a:cs typeface="Arial" pitchFamily="-84" charset="0"/>
              </a:rPr>
              <a:t> TLS </a:t>
            </a:r>
            <a:r>
              <a:rPr lang="en-US" dirty="0">
                <a:latin typeface="Arial" pitchFamily="-84" charset="0"/>
                <a:ea typeface="Arial" pitchFamily="-84" charset="0"/>
                <a:cs typeface="Arial" pitchFamily="-84" charset="0"/>
              </a:rPr>
              <a:t>connections:</a:t>
            </a:r>
            <a:endParaRPr lang="en-US" dirty="0" smtClean="0">
              <a:latin typeface="Arial" pitchFamily="-84" charset="0"/>
              <a:ea typeface="Arial" pitchFamily="-84" charset="0"/>
              <a:cs typeface="Arial" pitchFamily="-84" charset="0"/>
            </a:endParaRPr>
          </a:p>
          <a:p>
            <a:pPr eaLnBrk="1" hangingPunct="1"/>
            <a:endParaRPr lang="en-US" dirty="0" smtClean="0">
              <a:latin typeface="Arial" pitchFamily="-84" charset="0"/>
              <a:ea typeface="Arial" pitchFamily="-84" charset="0"/>
              <a:cs typeface="Arial" pitchFamily="-84" charset="0"/>
            </a:endParaRPr>
          </a:p>
          <a:p>
            <a:pPr eaLnBrk="1" hangingPunct="1"/>
            <a:r>
              <a:rPr lang="en-US" dirty="0" smtClean="0">
                <a:latin typeface="Arial" pitchFamily="-84" charset="0"/>
                <a:ea typeface="Arial" pitchFamily="-84" charset="0"/>
                <a:cs typeface="Arial" pitchFamily="-84" charset="0"/>
              </a:rPr>
              <a:t>• </a:t>
            </a:r>
            <a:r>
              <a:rPr lang="en-US" dirty="0">
                <a:latin typeface="Arial" pitchFamily="-84" charset="0"/>
                <a:ea typeface="Arial" pitchFamily="-84" charset="0"/>
                <a:cs typeface="Arial" pitchFamily="-84" charset="0"/>
              </a:rPr>
              <a:t>Confidentiality: The Handshake Protocol defines a shared secret key that is used for conventional encryption of</a:t>
            </a:r>
            <a:r>
              <a:rPr lang="en-US" dirty="0" smtClean="0">
                <a:latin typeface="Arial" pitchFamily="-84" charset="0"/>
                <a:ea typeface="Arial" pitchFamily="-84" charset="0"/>
                <a:cs typeface="Arial" pitchFamily="-84" charset="0"/>
              </a:rPr>
              <a:t> TLS </a:t>
            </a:r>
            <a:r>
              <a:rPr lang="en-US" dirty="0">
                <a:latin typeface="Arial" pitchFamily="-84" charset="0"/>
                <a:ea typeface="Arial" pitchFamily="-84" charset="0"/>
                <a:cs typeface="Arial" pitchFamily="-84" charset="0"/>
              </a:rPr>
              <a:t>payloads.</a:t>
            </a:r>
            <a:r>
              <a:rPr lang="en-US" dirty="0" smtClean="0">
                <a:latin typeface="Arial" pitchFamily="-84" charset="0"/>
                <a:ea typeface="Arial" pitchFamily="-84" charset="0"/>
                <a:cs typeface="Arial" pitchFamily="-84" charset="0"/>
              </a:rPr>
              <a:t> </a:t>
            </a:r>
          </a:p>
          <a:p>
            <a:pPr eaLnBrk="1" hangingPunct="1"/>
            <a:endParaRPr lang="en-US" dirty="0" smtClean="0">
              <a:latin typeface="Arial" pitchFamily="-84" charset="0"/>
              <a:ea typeface="Arial" pitchFamily="-84" charset="0"/>
              <a:cs typeface="Arial" pitchFamily="-84" charset="0"/>
            </a:endParaRPr>
          </a:p>
          <a:p>
            <a:pPr eaLnBrk="1" hangingPunct="1"/>
            <a:r>
              <a:rPr lang="en-US" dirty="0" smtClean="0">
                <a:latin typeface="Arial" pitchFamily="-84" charset="0"/>
                <a:ea typeface="Arial" pitchFamily="-84" charset="0"/>
                <a:cs typeface="Arial" pitchFamily="-84" charset="0"/>
              </a:rPr>
              <a:t>• </a:t>
            </a:r>
            <a:r>
              <a:rPr lang="en-US" dirty="0">
                <a:latin typeface="Arial" pitchFamily="-84" charset="0"/>
                <a:ea typeface="Arial" pitchFamily="-84" charset="0"/>
                <a:cs typeface="Arial" pitchFamily="-84" charset="0"/>
              </a:rPr>
              <a:t>Message Integrity: The Handshake Protocol also defines a shared secret key that is used to form a message authentication code (MAC</a:t>
            </a:r>
            <a:r>
              <a:rPr lang="en-US" dirty="0" smtClean="0">
                <a:latin typeface="Arial" pitchFamily="-84" charset="0"/>
                <a:ea typeface="Arial" pitchFamily="-84" charset="0"/>
                <a:cs typeface="Arial" pitchFamily="-84" charset="0"/>
              </a:rPr>
              <a:t>)</a:t>
            </a:r>
          </a:p>
          <a:p>
            <a:pPr eaLnBrk="1" hangingPunct="1"/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  <a:p>
            <a:pPr eaLnBrk="1" hangingPunct="1"/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5CB79C-46C4-B847-A249-EA6CC3939AC7}" type="slidenum">
              <a:rPr lang="en-AU">
                <a:latin typeface="Arial" pitchFamily="-84" charset="0"/>
              </a:rPr>
              <a:pPr/>
              <a:t>12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Figure 6.3 indicates the overall operation of the TLS Record Protocol.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Record Protocol takes an application message to be transmitted, fragments the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into manageable blocks, optionally compresses the data, applies a MAC, encrypts,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adds a header, and transmits the resulting unit in a TCP segment. Received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are decrypted, verified, decompressed, and reassembled before being delivered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higher-level users.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first step is fragmentation. Each upper-layer message is fragmented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blocks of 2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14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 bytes (16384 bytes) or less. Next, compression  is optionally applied.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Compression must be lossless and may not increase the content length by more than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1024 bytes.  In TLSv2 no compression algorithm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specified, so the default compression algorithm is null.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next step in processing is to compute a message authentication code  over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compressed data. TLS makes use of the HMAC algorithm defined in RFC 2104.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Next, the compressed message plus the MAC are encrypted  using symmetric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encryption. Encryption may not increase the content length by more than 1024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bytes, so that the total length may not exceed 2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14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+  2048.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stream encryption, the compressed message plus the MAC are encrypted.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Note that the MAC is computed before encryption takes place and that the MAC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then encrypted along with the plaintext or compressed plaintext.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For block encryption, padding may be added after the MAC prior to encryption.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padding is in the form of a number of padding bytes followed by a one byte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indication of the length of the padding. The padding can be any amount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results in a total that is a multiple of the cipher’s block length, up to a maximum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255 bytes. For example, if the cipher block length is 16 bytes (e.g., AES) and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plaintext (or compressed text if compression is used) plus MAC plus padding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length byte is 79 bytes long, then the padding length (in bytes) can be 1, 17, 33,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so on, up to 161. At a padding length of 161, the total length is 79 +  161 =  240.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variable padding length may be used to frustrate attacks based on an analysis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lengths of exchanged messages.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Figure 6.4 illustrates the TLS record format.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13</a:t>
            </a:fld>
            <a:endParaRPr lang="en-AU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130AD5-7156-9C4E-AA82-9DC95D14AB83}" type="slidenum">
              <a:rPr lang="en-AU">
                <a:latin typeface="Arial" pitchFamily="-84" charset="0"/>
              </a:rPr>
              <a:pPr/>
              <a:t>14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Change Cipher Spec Protocol is one of the four TLS-specific protocols that 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TLS Record Protocol, and it is the simplest. This protocol consists of a single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message (Figure 6.5a), which consists of a single byte with the value 1. The sole purpose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this message is to cause the pending state to be copied into the current state,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which updates the cipher suite to be used on this connection.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Alert Protocol is used to convey TLS-related alerts to the peer entity. As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other applications that use TLS, alert messages are compressed and encrypted,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specified by the current state.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Each message in this protocol consists of two bytes (Figure 6.5b). The first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byte takes the value warning (1) or fatal (2) to convey the severity of the message.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If the level is fatal, TLS immediately terminates the connection. Other connections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 the same session may continue, but no new connections on this session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be established. The second byte contains a code that indicates the specific alert.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most complex part of TLS is the Handshake Protocol . This protocol allows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server and client to authenticate each other and to negotiate an encryption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MAC algorithm and cryptographic keys to be used to protect data sent in a TLS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record. The Handshake Protocol is used before any application data is transmitted.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Handshake Protocol consists of a series of messages exchanged by client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server. All of these have the format shown in Figure 6.5c.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Each message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three fields: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Type (1 byte): Indicates one of ten messages. Table 6.2 lists the defined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message types.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Length (3 bytes): The length of the message in bytes.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Content (# 0 bytes): The parameters associated with this message; these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listed in Table 6.2.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15</a:t>
            </a:fld>
            <a:endParaRPr lang="en-AU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893140-7E43-0540-BE71-BB86D0A4D8CB}" type="slidenum">
              <a:rPr lang="en-AU">
                <a:latin typeface="Arial" pitchFamily="-84" charset="0"/>
              </a:rPr>
              <a:pPr/>
              <a:t>16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Figure 6.6 shows the initial exchange needed to establish a logical connection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between client and server. The exchange can be viewed as having four phases.</a:t>
            </a:r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Two further items are of interest: (1) the creation of a shared master secret by means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the key exchange and (2) the generation of cryptographic parameters from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master secret.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shared master secret is a one-time 48-byte value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(384 bits) generated for this session by means of secure key exchange. The creation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in two stages. First, a pre_master_secret  is exchanged. Second, the master_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secret  is calculated by both parties. For pre_master_secret  exchange, there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are two possibilities.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RSA:  A 48-byte pre_master_secret  is generated by the client, encrypted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 the server’s public RSA key, and sent to the server. The server decrypts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ciphertext using its private key to recover the pre_master_secret.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Diffie-Hellman: Both client and server generate a Diffie-Hellman public key.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After these are exchanged, each side performs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1DDAA2-741F-D84E-86D8-7A2BD079C8C3}" type="slidenum">
              <a:rPr lang="en-AU" smtClean="0">
                <a:latin typeface="Arial" pitchFamily="-84" charset="0"/>
              </a:rPr>
              <a:pPr/>
              <a:t>17</a:t>
            </a:fld>
            <a:endParaRPr lang="en-AU" dirty="0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PRF is based on the data expansion function (Figure 6.7)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18</a:t>
            </a:fld>
            <a:endParaRPr lang="en-AU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In the context of computer networks, a heartbeat is a periodic signal generated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hardware or software to indicate normal operation or to synchronize other parts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system. A heartbeat protocol is typically used to monitor the availability of a protocol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entity. In the specific case of TLS, a Heartbeat protocol was defined in 2012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RFC 6250 (Transport Layer Security (TLS) and Datagram Transport Layer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(DTLS) Heartbeat Extension 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Heartbeat protocol runs on top of the TLS Record Protocol and consists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two message types: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heartbeat_request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 and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heartbeat_response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use of the Heartbeat protocol is established during Phase 1 of the Handshake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protocol (Figure 6.6). Each peer indicates whether it supports heartbeats. If heartbeats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are supported, the peer indicates whether it is willing to receive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heartbeat_request</a:t>
            </a:r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messages and respond with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heartbeat_response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 messages or only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willing to send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heartbeat_request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 messages.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heartbeat_request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 message can be sent at any time. Whenever a request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message is received, it should be answered promptly with a corresponding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heartbeat_response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 message.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heartbeat_request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 message includes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payload length, payload, and padding fields. The payload is a random content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between 16 bytes and 64 Kbytes in length. The corresponding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heartbeat_response</a:t>
            </a:r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message must include an exact copy of the received payload. The padding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also random content. The padding enables the sender to perform a path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MTU (maximum transfer unit) discovery operation, by sending requests with increasing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padding until there is no answer anymore, because one of the hosts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path cannot handle the message.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heartbeat serves two purposes. First, it assures the sender that the recipient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 still alive, even though there may not have been any activity over the underlying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TCP connection for a while. Second, the heartbeat generates activity across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connection during idle periods, which avoids closure by a firewall that does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tolerate idle connections.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requirement for the exchange of a payload was designed into the Heartbeat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protocol to support its use in a connectionless version of TLS known as Datagram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Transport Layer Security (DTLS). Because a connectionless service is subject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packet loss, the payload enables the requestor to match response messages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request messages. For simplicity, the same version of the Heartbeat protocol is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 both TLS and DTLS. Thus, the payload is required for both TLS and DTLS.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19</a:t>
            </a:fld>
            <a:endParaRPr lang="en-A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topic of Web security is a broad one and can easily fill a book. In this chapter,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we begin with a discussion of the general requirements for Web security and then focus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 three standardized schemes that are becoming increasingly important as part of Web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commerce and that focus on security at the transport layer: SSL/TLS, HTTPS, and SSH.</a:t>
            </a:r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endParaRPr lang="en-US" dirty="0" smtClean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A8CB0-B256-FB46-8B41-13A19D2B6A57}" type="slidenum">
              <a:rPr lang="en-AU" smtClean="0">
                <a:latin typeface="Arial" pitchFamily="-1" charset="0"/>
              </a:rPr>
              <a:pPr/>
              <a:t>2</a:t>
            </a:fld>
            <a:endParaRPr lang="en-AU" dirty="0" smtClean="0">
              <a:latin typeface="Arial" pitchFamily="-1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Since the first introduction of SSL in 1994, and the subsequent standardization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TLS, numerous attacks have been devised against these protocols. The appearance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each attack has necessitated changes in the protocol, the encryption tools used, 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some aspect of the implementation of SSL and TLS to counter these threats.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Attack Categories  We can group the attacks into four general categories: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■ Attacks on the handshake protocol:  As early as 1998, an approach to compromising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handshake protocol based on exploiting the formatting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implementation of the RSA encryption scheme was presented [BLEI98]. As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countermeasures were implemented the attack was refined and adjusted to not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only thwart the countermeasures but also speed up the attack [e.g., BARD12].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■ Attacks on the record and application data protocols:  A number of vulnerabilities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have been discovered in these protocols, leading to patches to counter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new threats. As a recent example, in 2011, researchers Thai Duong and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Juliano</a:t>
            </a:r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Rizzo demonstrated a proof of concept called BEAST (Browser Exploit Against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SSL/TLS) that turned what had been considered only a theoretical vulnerability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into a practical attack [GOOD11]. BEAST leverages a type of cryptographic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attack called a chosen-plaintext attack. The attacker mounts the attack by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choosing a guess for the plaintext that is associated with a known ciphertext.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researchers developed a practical algorithm for launching successful attacks.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Subsequent patches were able to thwart this attack. The authors of the BEAST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attack are also the creators of the 2012 CRIME (Compression Ratio Info-leak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Made Easy) attack, which can allow an attacker to recover the content of web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cookies when data compression is used along with TLS [GOOD12]. When used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recover the content of secret authentication cookies, it allows an attacker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perform session hijacking on an authenticated web session.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■ Attacks on the PKI:  Checking the validity of X.509 certificates is an activity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subject to a variety of attacks, both in the context of SSL/TLS and elsewhere.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example, [GEOR12] demonstrated that commonly used libraries for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SSL/TLS suffer from vulnerable certificate validation implementations.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authors revealed weaknesses in the source code of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OpenSSL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,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GnuTLS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, JSSE,</a:t>
            </a:r>
          </a:p>
          <a:p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ApacheHttpClient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,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Weberknecht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,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cURL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, PHP, Python and applications built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upon or with these products.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■ Other attacks:  [MEYE13] lists a number of attacks that do not fit into any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preceding categories. One example is an attack announced in 2011 by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German hacker group The Hackers Choice, which is a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DoS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attack [KUMA11].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attack creates a heavy processing load on a server by overwhelming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target with SSL/TLS handshake requests. Boosting system load is done by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establishing new connections or using renegotiation. Assuming that the majority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computation during a handshake is done by the server, the attack creates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more system load on the server than on the source device, leading to a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DoS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server is forced to continuously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recompute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random numbers and keys.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history of attacks and countermeasures for SSL/TLS is representative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that for other Internet-based protocols. A “perfect” protocol and a “perfect” implementation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strategy are never achieved. A constant back-and-forth between threats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countermeasures determines the evolution of Internet-based protocols.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20</a:t>
            </a:fld>
            <a:endParaRPr lang="en-AU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HTTPS (HTTP over SSL) refers to the combination of HTTP and SSL to implement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secure communication between a Web browser and a Web server.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HTTPS capability is built into all modern Web browsers. Its use depends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 the Web server supporting HTTPS communication. For example,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search engines do not support HTTPS. Google provides HTTPS as an option: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https://google.com.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principal difference seen by a user of a Web browser is that URL (uniform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resource locator) addresses begin with https:// rather than http://. A normal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HTTP connection uses port 80. If HTTPS is specified, port 443 is used,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invokes SSL.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When HTTPS is used, the following elements of the communication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encrypted: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URL of the requested document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Contents of the document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Contents of browser forms (filled in by browser user)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Cookies sent from browser to server and from server to browser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Contents of HTTP header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HTTPS is documented in RFC 2818, HTTP Over TLS . There is no fundamental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change in using HTTP over either SSL or TLS, and both implementations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referred to as HTTPS.</a:t>
            </a:r>
            <a:endParaRPr lang="en-US" dirty="0" smtClean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6FDCDC-D511-2842-9C3A-F505AF036E38}" type="slidenum">
              <a:rPr lang="en-AU" smtClean="0">
                <a:latin typeface="Arial" pitchFamily="-84" charset="0"/>
              </a:rPr>
              <a:pPr/>
              <a:t>21</a:t>
            </a:fld>
            <a:endParaRPr lang="en-AU" dirty="0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For HTTPS, the agent acting as the HTTP client also acts as the TLS client.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client initiates a connection to the server on the appropriate port and then sends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TLS ClientHello to begin the TLS handshake. When the TLS handshake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finished, the client may then initiate the first HTTP request. All HTTP data is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sent as TLS application data. Normal HTTP behavior, including retained connections,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should be followed.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There are three levels of awareness of a connection in HTTPS. At the HTTP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level, an HTTP client requests a connection to an HTTP server by sending a connection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request to the next lowest layer. Typically, the next lowest layer is TCP,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but it also may be TLS/SSL. At the level of TLS, a session is established between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TLS client and a TLS server. This session can support one or more connections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any time. As we have seen, a TLS request to establish a connection begins with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establishment of a TCP connection between the TCP entity on the client side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TCP entity on the server side.</a:t>
            </a: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14C0C0-FD45-A947-88BD-39C907D78394}" type="slidenum">
              <a:rPr lang="en-AU" smtClean="0">
                <a:latin typeface="Arial" pitchFamily="-84" charset="0"/>
              </a:rPr>
              <a:pPr/>
              <a:t>22</a:t>
            </a:fld>
            <a:endParaRPr lang="en-AU" dirty="0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 HTTP client or server can indicate the closing of a connection by including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following line in an HTTP record: Connection: close . This indicates that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connection will be closed after this record is delivered.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closure of an HTTPS connection requires that TLS close the connection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 the peer TLS entity on the remote side, which will involve closing the underlying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TCP connection. At the TLS level, the proper way to close a connection is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each side to use the TLS alert protocol to send a close_notify  alert. TLS implementations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must initiate an exchange of closure alerts before closing a connection.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TLS implementation may, after sending a closure alert, close the connection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without waiting for the peer to send its closure alert, generating an “incomplete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close”. Note that an implementation that does this may choose to reuse the session.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should only be done when the application knows (typically through detecting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HTTP message boundaries) that it has received all the message data that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cares about.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HTTP clients also must be able to cope with a situation in which the underlying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TCP connection is terminated without a prior close_notify  alert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without a Connection: close  indicator. Such a situation could be due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programming error on the server or a communication error that causes the TCP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connection to drop. However, the unannounced TCP closure could be evidence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some sort of attack. So the HTTPS client should issue some sort of security warning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when this occurs.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23</a:t>
            </a:fld>
            <a:endParaRPr lang="en-AU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Secure Shell (SSH) is a protocol for secure network communications designed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be relatively simple and inexpensive to implement. The initial version, SSH1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was focused on providing a secure remote logon facility to replace TELNET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other remote logon schemes that provided no security. SSH also provides a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general client/server capability and can be used for such network functions as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transfer and e-mail. A new version, SSH2, fixes a number of security flaws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original scheme. SSH2 is documented as a proposed standard in IETF RFCs 4250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through 4256.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SSH client and server applications are widely available for most operating systems.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It has become the method of choice for remote login and X tunneling and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rapidly becoming one of the most pervasive applications for encryption technology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outside of embedded systems.</a:t>
            </a:r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FBC29-47A1-7E44-8067-E4704B160F53}" type="slidenum">
              <a:rPr lang="en-AU" smtClean="0">
                <a:latin typeface="Arial" pitchFamily="-84" charset="0"/>
              </a:rPr>
              <a:pPr/>
              <a:t>24</a:t>
            </a:fld>
            <a:endParaRPr lang="en-AU" dirty="0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SSH is organized as three protocols that typically run on top of TCP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(Figure 6.8):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Transport Layer Protocol:  Provides server authentication, data confidentiality,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data integrity with forward secrecy (i.e., if a key is compromised during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one session, the knowledge does not affect the security of earlier sessions).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transport layer may optionally provide compression.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User Authentication Protocol:  Authenticates the user to the server.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Connection Protocol:  Multiplexes multiple logical communications channels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over a single, underlying SSH connection.</a:t>
            </a:r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A801E0-4D3C-D646-A1EB-D9BF1A34A475}" type="slidenum">
              <a:rPr lang="en-AU" smtClean="0">
                <a:latin typeface="Arial" pitchFamily="-84" charset="0"/>
              </a:rPr>
              <a:pPr/>
              <a:t>25</a:t>
            </a:fld>
            <a:endParaRPr lang="en-AU" dirty="0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341813"/>
          </a:xfrm>
        </p:spPr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Server authentication occurs at the transport layer, based on the server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possessing a public/private key pair. A server may have multiple host keys using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multiple different asymmetric encryption algorithms. Multiple hosts may share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same host key. In any case, the server host key is used during key exchange to authenticate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identity of the host. For this to be possible, the client must have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prior knowledge of the server’s public host key. RFC 4251 dictates two alternative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trust models that can be used: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1.  The client has a local database that associates each host name (as typed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user) with the corresponding public host key. This method requires no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centrally administered infrastructure and no third-party coordination.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downside is that the database of name-to-key associations may become burdensome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maintain.</a:t>
            </a:r>
          </a:p>
          <a:p>
            <a:pPr marL="228600" indent="-228600">
              <a:buAutoNum type="arabicPeriod" startAt="2"/>
            </a:pPr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pPr marL="228600" indent="-228600">
              <a:buAutoNum type="arabicPeriod" startAt="2"/>
            </a:pPr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host name-to-key association is certified by a trusted certification authority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(CA). The client only knows the CA root key and can verify the validity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all host keys certified by accepted CAs. This alternative eases the maintenance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problem, since ideally, only a single CA key needs to be securely stored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 the client. On the other hand, each host key must be appropriately certified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by a central authority before authorization is possible.</a:t>
            </a: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3D1A0A-B3FA-124B-BA4C-0456F4AAE746}" type="slidenum">
              <a:rPr lang="en-AU" smtClean="0">
                <a:latin typeface="Arial" pitchFamily="-84" charset="0"/>
              </a:rPr>
              <a:pPr/>
              <a:t>26</a:t>
            </a:fld>
            <a:endParaRPr lang="en-AU" dirty="0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Figure 6.9 illustrates the sequence of events in the SSH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Transport Layer Protocol. First, the client establishes a TCP connection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server. This is done via the TCP protocol and is not part of the Transport Layer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Protocol. Once the connection is established, the client and server exchange data,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referred to as packets, in the data field of a TCP segment.</a:t>
            </a:r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055C50-6111-BE40-837E-D38FEE3A303C}" type="slidenum">
              <a:rPr lang="en-AU" smtClean="0">
                <a:latin typeface="Arial" pitchFamily="-84" charset="0"/>
              </a:rPr>
              <a:pPr/>
              <a:t>27</a:t>
            </a:fld>
            <a:endParaRPr lang="en-AU" dirty="0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Each packet is in the following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format (Figure 6.10).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Packet length: Length of the packet in bytes, not including the packet length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MAC fields.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Padding length: Length of the random padding field.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Payload: Useful contents of the packet. Prior to algorithm negotiation,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field is uncompressed. If compression is negotiated, then in subsequent packets,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field is compressed.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Random padding: Once an encryption algorithm has been negotiated,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field is added. It contains random bytes of padding so that that total length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packet (excluding the MAC field) is a multiple of the cipher block size,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8 bytes for a stream cipher.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Message authentication code (MAC): If message authentication has been negotiated,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field contains the MAC value. The MAC value is computed over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entire packet plus a sequence number, excluding the MAC field. The sequence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number is an implicit 32-bit packet sequence that is initialized to zero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the first packet and incremented for every packet. The sequence number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not included in the packet sent over the TCP connection.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Once an encryption algorithm has been negotiated, the entire packet (excluding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MAC field) is encrypted after the MAC value is calculated.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SSH Transport Layer packet exchange consists of a sequence of steps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(Figure 6.9).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28</a:t>
            </a:fld>
            <a:endParaRPr lang="en-AU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Table 6.3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shows the allowable options for encryption, MAC, and compression. For each category,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algorithm chosen is the first algorithm on the client’s list that is also supported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by the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29</a:t>
            </a:fld>
            <a:endParaRPr lang="en-A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354F64-2AA8-FF46-BAF6-E2D7195E894F}" type="slidenum">
              <a:rPr lang="en-AU">
                <a:latin typeface="Arial" pitchFamily="-84" charset="0"/>
              </a:rPr>
              <a:pPr/>
              <a:t>3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World Wide Web is fundamentally a client/server application running over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Internet and TCP/IP intranets. As such, the security tools and approaches discussed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so far in this book are relevant to the issue of Web security. However, the following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characteristics of Web usage suggest the need for tailored security tools: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 Although Web browsers are very easy to use, Web servers are relatively easy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configure and manage, and Web content is increasingly easy to develop,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underlying software is extraordinarily complex. This complex software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hide many potential security flaws. The short history of the Web is filled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examples of new and upgraded systems, properly installed, that are vulnerable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a variety of security attacks.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A Web server can be exploited as a launching pad into the corporation’s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agency’s entire computer complex. Once the Web server is subverted, an attacker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may be able to gain access to data and systems not part of the Web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itself but connected to the server at the local site.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Casual and untrained (in security matters) users are common clients for Web-based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services. Such users are not necessarily aware of the security risks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exist and do not have the tools or knowledge to take effective countermeasures.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server may require one or more of the following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authentication methods.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publickey:  The details of this method depend on the public-key algorithm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chosen. In essence, the client sends a message to the server that contains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client’s public key, with the message signed by the client’s private key.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server receives this message, it checks whether the supplied key is acceptable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authentication and, if so, it checks whether the signature is correct.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password:  The client sends a message containing a plaintext password,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which is protected by encryption by the Transport Layer Protocol.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hostbased:  Authentication is performed on the client’s host rather than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client itself. Thus, a host that supports multiple clients would provide authentication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for all its clients. This method works by having the client send a signature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created with the private key of the client host. Thus, rather than directly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verifying the user’s identity, the SSH server verifies the identity of the client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host—and then believes the host when it says the user has already authenticated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on the client side.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30</a:t>
            </a:fld>
            <a:endParaRPr lang="en-AU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The SSH Connection Protocol runs on top of the SSH Transport Layer Protocol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assumes that a secure authentication connection is in use.  That secure authentication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connection, referred to as a tunnel,  is used by the Connection Protocol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multiplex a number of logical channels.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All types of communication using SSH, such as a terminal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session, are supported using separate channels. Either side may open a channel.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each channel, each side associates a unique channel number, which need not be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same on both ends. Channels are flow controlled using a window mechanism. No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data may be sent to a channel until a message is received to indicate that window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space is available.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life of a channel progresses through three stages: opening a channel,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transfer, and closing a channel.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31</a:t>
            </a:fld>
            <a:endParaRPr lang="en-AU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Figure 6.11 provides an example of Connection Protocol Message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Exchange.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32</a:t>
            </a:fld>
            <a:endParaRPr lang="en-AU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Four channel types are recognized in the SSH Connection Protocol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specification.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session:  The remote execution of a program. The program may be a shell,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application such as file transfer or e-mail, a system command, or some built-in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subsystem. Once a session channel is opened, subsequent requests are used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start the remote program.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x11:  This refers to the X Window System, a computer software system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network protocol that provides a graphical user interface (GUI) for networked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computers. X allows applications to run on a network server but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displayed on a desktop machine.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forwarded-tcpip:  This is remote port forwarding, as explained in the next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subsection.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direct-tcpip:  This is local port forwarding, as explained in the next subsection.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33</a:t>
            </a:fld>
            <a:endParaRPr lang="en-AU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One of the most useful features of SSH is port forwarding. In essence,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port forwarding provides the ability to convert any insecure TCP connection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into a secure SSH connection. This is also referred to as SSH tunneling. We need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know what a port is in this context. A port  is an identifier of a user of TCP. So, 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application that runs on top of TCP has a port number. Incoming TCP traffic is delivered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the appropriate application on the basis of the port number. An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may employ multiple port numbers. For example, for the Simple Mail Transfer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Protocol (smtp), the server side generally listens on port 25, so an incoming SMTP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request uses TCP and addresses the data to destination port 25. TCP recognizes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is the SMTP server address and routes the data to the SMTP server application.</a:t>
            </a: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F969E4-CFAB-5345-98A7-E901C600C1E5}" type="slidenum">
              <a:rPr lang="en-AU" smtClean="0">
                <a:latin typeface="Arial" pitchFamily="-84" charset="0"/>
              </a:rPr>
              <a:pPr/>
              <a:t>34</a:t>
            </a:fld>
            <a:endParaRPr lang="en-AU" dirty="0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Figure 6.12 illustrates the basic concept behind port forwarding. We have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client application that is identified by port number x  and a server application identified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by port number y . At some point, the client application invokes the local TCP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entity and requests a connection to the remote server on port y . The local TCP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entity negotiates a TCP connection with the remote TCP entity, such that the connection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links local port x  to remote port y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secure this connection, SSH is configured so that the SSH Transport Layer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Protocol establishes a TCP connection between the SSH client and server entities,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 TCP port numbers a  and b , respectively. A secure SSH tunnel is established over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this TCP connection. Traffic from the client at port x  is redirected to the local SSH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entity and travels through the tunnel where the remote SSH entity delivers the data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server application on port y . Traffic in the other direction is similarly redirected.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SSH supports two types of port forwarding: local forwarding and remote forwarding.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Local forwarding allows the client to set up a “hijacker” process. This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intercept selected application-level traffic and redirect it from an unsecured TCP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connection to a secure SSH tunnel. SSH is configured to listen on selected ports.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SSH grabs all traffic using a selected port and sends it through an SSH tunnel.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other end, the SSH server sends the incoming traffic to the destination port dictated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by the client application.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With remote forwarding,  the user’s SSH client acts on the server’s behalf.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client receives traffic with a given destination port number, places the traffic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correct port and sends it to the destination the user chooses. A typical example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remote forwarding is the following. You wish to access a server at work from your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home computer. Because the work server is behind a firewall, it will not accept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SSH request from your home computer. However, from work you can set up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SSH tunnel using remote forwarding.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35</a:t>
            </a:fld>
            <a:endParaRPr lang="en-AU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04227B-0D45-634C-B0F1-92C4B4963907}" type="slidenum">
              <a:rPr lang="en-AU">
                <a:latin typeface="Arial" pitchFamily="-84" charset="0"/>
              </a:rPr>
              <a:pPr/>
              <a:t>36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Chapter</a:t>
            </a:r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6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summary.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341813"/>
          </a:xfrm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Table 6.1 provides a summary of the types of security threats faced when using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Web. One way to group these threats is in terms of passive and active attacks.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Passive attacks include eavesdropping on network traffic between browser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server and gaining access to information on a Web site that is supposed to be restricted.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Active attacks include impersonating another user, altering messages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transit between client and server, and altering information on a Web site.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Another way to classify Web security threats is in terms of the location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threat: Web server, Web browser, and network traffic between browser and server.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Issues of server and browser security fall into the category of computer system security;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Part Six of this book addresses the issue of system security in general but is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applicable to Web system security. Issues of traffic security fall into the category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network security and are addressed in this chapter.</a:t>
            </a:r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C5FFF2-2EBA-E949-9192-1BE0809E3858}" type="slidenum">
              <a:rPr lang="en-AU" smtClean="0">
                <a:latin typeface="Arial" pitchFamily="-84" charset="0"/>
              </a:rPr>
              <a:pPr/>
              <a:t>4</a:t>
            </a:fld>
            <a:endParaRPr lang="en-AU" dirty="0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 number of approaches to providing Web security are possible. The various approaches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that have been considered are similar in the services they provide and,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some extent, in the mechanisms that they use, but they differ with respect to their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scope of applicability and their relative location within the TCP/IP protocol stack.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Figure 6.1 illustrates this difference. One way to provide Web security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to use IP security (IPsec) (Figure 6.1a). The advantage of using IPsec is that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transparent to end users and applications and provides a general-purpose solution.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Furthermore, IPsec includes a filtering capability so that only selected traffic need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incur the overhead of IPsec processing.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Another relatively general-purpose solution is to implement security just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above TCP (Figure 6.1b). The foremost example of this approach is the Secure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Sockets Layer (SSL) and the follow-on Internet standard known as Transport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Layer Security (TLS). At this level, there are two implementation choices. For full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generality, SSL (or TLS) could be provided as part of the underlying protocol suite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therefore be transparent to applications. Alternatively, SSL can be embedded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in specific packages. For example, Netscape and Microsoft Explorer browsers come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equipped with SSL, and most Web servers have implemented the protocol.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Application-specific security services are embedded within the particular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application. Figure 6.1c shows examples of this architecture. The advantage of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approach is that the service can be tailored to the specific needs of a given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5</a:t>
            </a:fld>
            <a:endParaRPr lang="en-A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9BBB40-6CE4-E541-A4AF-3304713711AB}" type="slidenum">
              <a:rPr lang="en-AU">
                <a:latin typeface="Arial" pitchFamily="-84" charset="0"/>
              </a:rPr>
              <a:pPr/>
              <a:t>6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45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One of the most widely used security services is Transport Layer Security (TSL) 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 current version is Version 1.2, defined in RFC 5246. TLS is an Internet standard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that evolved from a commercial protocol known as Secure Sockets Layer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(SSL) . Although SSL implementations are still around, it has been deprecated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IETF and is disabled by most corporations offering TLS software. TLS is a general-purpose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service implemented as a set of protocols that rely on TCP. At this level,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there are two implementation choices. For full generality, TLS could be provided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as part of the underlying protocol suite and therefore be transparent to applications.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Alternatively, TLS can be embedded in specific packages. For example, 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browsers come equipped with TLS, and most Web servers have implemented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protocol.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F052C0-4D8A-474A-882D-E062D7F4D59C}" type="slidenum">
              <a:rPr lang="en-AU">
                <a:latin typeface="Arial" pitchFamily="-84" charset="0"/>
              </a:rPr>
              <a:pPr/>
              <a:t>7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TLS is designed to make use of TCP to provide a reliable end-to-end secure service.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TLS is not a single protocol but rather two layers of protocols, as illustrated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Figure 6.2.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 The TLS Record Protocol provides basic security services to various higher layer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protocols. In particular, the Hypertext Transfer Protocol (HTTP) ,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provides the transfer service for Web client/server interaction, can operate on top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of TLS. Three higher-layer protocols are defined as part of TLS: the Handshake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Protocol; the Change Cipher Spec Protocol; and the Alert Protocol. These TLS specific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protocols are used in the management of TLS exchanges and are examined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later in this section. A fourth protocol, the Heartbeat Protocol, is defined in a separate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RFC and is also discussed subsequently in this section.</a:t>
            </a:r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015E95-0740-E54C-A16C-B46BD5111675}" type="slidenum">
              <a:rPr lang="en-AU">
                <a:latin typeface="Arial" pitchFamily="-84" charset="0"/>
              </a:rPr>
              <a:pPr/>
              <a:t>8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286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Two important TLS concepts are the TLS session and the TLS connection,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which are defined in the specification as follows: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■ Connection:  A connection is a transport (in the OSI layering model definition)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that provides a suitable type of service. For TLS, such connections are peer-to-peer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relationships. The connections are transient. Every connection is associated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with one session.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■ Session:  A TLS session is an association between a client and a server. Sessions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are created by the Handshake Protocol. Sessions define a set of cryptographic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security parameters, which can be shared among multiple connections. Sessions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are used to avoid the expensive negotiation of new security parameters for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each connection.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Between any pair of parties (applications such as HTTP on client and server),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there may be multiple secure connections. In theory, there may also be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simultaneous sessions between parties, but this feature is not used in practice.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There are a number of states associated with each session. Once a session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established, there is a current operating state for both read and write (i.e., receive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and send). In addition, during the Handshake Protocol, pending read and write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states are created. Upon successful conclusion of the Handshake Protocol,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pending states become the current states.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 A session state is defined by the following parameters.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Session identifier:  An arbitrary byte sequence chosen by the server to identify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an active or resumable session state.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Peer certificate:  An X509.v3 certificate of the peer. This element of the state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may be null.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Compression method:  The algorithm used to compress data prior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encryption.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Cipher spec: Specifies the bulk data encryption algorithm (such as null, AES,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etc.) and a hash algorithm (such as MD5 or SHA-1) used for MAC calcula 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It also defines cryptographic attributes such as the hash_size.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Master secret:  48-byte secret shared between the client and the server.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• Is resumable:  A flag indicating whether the session can be used to initiate new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connections.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9</a:t>
            </a:fld>
            <a:endParaRPr lang="en-A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5" name="Freeform 1027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latin typeface="Arial" pitchFamily="-107" charset="0"/>
              </a:endParaRPr>
            </a:p>
          </p:txBody>
        </p:sp>
        <p:grpSp>
          <p:nvGrpSpPr>
            <p:cNvPr id="6" name="Group 1028"/>
            <p:cNvGrpSpPr>
              <a:grpSpLocks/>
            </p:cNvGrpSpPr>
            <p:nvPr/>
          </p:nvGrpSpPr>
          <p:grpSpPr bwMode="auto"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7" name="Group 1029"/>
              <p:cNvGrpSpPr>
                <a:grpSpLocks/>
              </p:cNvGrpSpPr>
              <p:nvPr/>
            </p:nvGrpSpPr>
            <p:grpSpPr bwMode="auto"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60" name="Oval 1030"/>
                <p:cNvSpPr>
                  <a:spLocks noChangeArrowheads="1"/>
                </p:cNvSpPr>
                <p:nvPr/>
              </p:nvSpPr>
              <p:spPr bwMode="hidden">
                <a:xfrm>
                  <a:off x="2268" y="3934"/>
                  <a:ext cx="638" cy="3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1" name="Oval 1031"/>
                <p:cNvSpPr>
                  <a:spLocks noChangeArrowheads="1"/>
                </p:cNvSpPr>
                <p:nvPr/>
              </p:nvSpPr>
              <p:spPr bwMode="hidden">
                <a:xfrm>
                  <a:off x="2314" y="3958"/>
                  <a:ext cx="543" cy="3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2" name="Oval 1032"/>
                <p:cNvSpPr>
                  <a:spLocks noChangeArrowheads="1"/>
                </p:cNvSpPr>
                <p:nvPr/>
              </p:nvSpPr>
              <p:spPr bwMode="hidden">
                <a:xfrm>
                  <a:off x="2341" y="3979"/>
                  <a:ext cx="501" cy="29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098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3" name="Oval 1033"/>
                <p:cNvSpPr>
                  <a:spLocks noChangeArrowheads="1"/>
                </p:cNvSpPr>
                <p:nvPr/>
              </p:nvSpPr>
              <p:spPr bwMode="hidden">
                <a:xfrm>
                  <a:off x="2368" y="3997"/>
                  <a:ext cx="444" cy="25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4" name="Oval 1034"/>
                <p:cNvSpPr>
                  <a:spLocks noChangeArrowheads="1"/>
                </p:cNvSpPr>
                <p:nvPr/>
              </p:nvSpPr>
              <p:spPr bwMode="hidden">
                <a:xfrm>
                  <a:off x="2385" y="4005"/>
                  <a:ext cx="413" cy="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5" name="Oval 1035"/>
                <p:cNvSpPr>
                  <a:spLocks noChangeArrowheads="1"/>
                </p:cNvSpPr>
                <p:nvPr/>
              </p:nvSpPr>
              <p:spPr bwMode="hidden">
                <a:xfrm>
                  <a:off x="2437" y="4026"/>
                  <a:ext cx="306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6" name="Oval 1036"/>
                <p:cNvSpPr>
                  <a:spLocks noChangeArrowheads="1"/>
                </p:cNvSpPr>
                <p:nvPr/>
              </p:nvSpPr>
              <p:spPr bwMode="hidden">
                <a:xfrm>
                  <a:off x="2476" y="4056"/>
                  <a:ext cx="227" cy="1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7" name="Oval 1037"/>
                <p:cNvSpPr>
                  <a:spLocks noChangeArrowheads="1"/>
                </p:cNvSpPr>
                <p:nvPr/>
              </p:nvSpPr>
              <p:spPr bwMode="hidden">
                <a:xfrm>
                  <a:off x="2542" y="4097"/>
                  <a:ext cx="90" cy="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sp>
            <p:nvSpPr>
              <p:cNvPr id="8" name="Oval 1038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9" name="Oval 1039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0" name="Oval 1040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1" name="Oval 1041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2" name="Oval 1042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3" name="Freeform 1043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4" name="Freeform 1044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84706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5" name="Freeform 1045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6" name="Freeform 1046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7" name="Freeform 1047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8" name="Freeform 1048"/>
              <p:cNvSpPr>
                <a:spLocks/>
              </p:cNvSpPr>
              <p:nvPr/>
            </p:nvSpPr>
            <p:spPr bwMode="hidden">
              <a:xfrm>
                <a:off x="4175" y="4050"/>
                <a:ext cx="180" cy="13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9" y="132"/>
                  </a:cxn>
                  <a:cxn ang="0">
                    <a:pos x="77" y="108"/>
                  </a:cxn>
                  <a:cxn ang="0">
                    <a:pos x="119" y="78"/>
                  </a:cxn>
                  <a:cxn ang="0">
                    <a:pos x="155" y="48"/>
                  </a:cxn>
                  <a:cxn ang="0">
                    <a:pos x="179" y="12"/>
                  </a:cxn>
                  <a:cxn ang="0">
                    <a:pos x="173" y="6"/>
                  </a:cxn>
                  <a:cxn ang="0">
                    <a:pos x="167" y="0"/>
                  </a:cxn>
                  <a:cxn ang="0">
                    <a:pos x="137" y="42"/>
                  </a:cxn>
                  <a:cxn ang="0">
                    <a:pos x="101" y="78"/>
                  </a:cxn>
                  <a:cxn ang="0">
                    <a:pos x="53" y="108"/>
                  </a:cxn>
                  <a:cxn ang="0">
                    <a:pos x="0" y="132"/>
                  </a:cxn>
                  <a:cxn ang="0">
                    <a:pos x="0" y="132"/>
                  </a:cxn>
                </a:cxnLst>
                <a:rect l="0" t="0" r="r" b="b"/>
                <a:pathLst>
                  <a:path w="179" h="132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9" name="Freeform 1049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0" name="Freeform 1050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1" name="Freeform 1051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2" name="Freeform 1052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3" name="Freeform 1053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4" name="Freeform 1054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5" name="Freeform 1055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6" name="Freeform 1056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7" name="Freeform 1057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8" name="Freeform 1058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9" name="Freeform 1059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0" name="Freeform 1060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1" name="Freeform 1061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2" name="Freeform 1062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3" name="Freeform 1063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4" name="Freeform 1064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5" name="Freeform 1065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6" name="Freeform 1066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686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7" name="Freeform 1067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8" name="Freeform 1068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9" name="Freeform 1069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0" name="Freeform 1070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1" name="Freeform 1071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2" name="Freeform 1072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3" name="Freeform 1073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4" name="Freeform 1074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5" name="Freeform 1075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6" name="Freeform 1076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7" name="Oval 1077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grpSp>
            <p:nvGrpSpPr>
              <p:cNvPr id="48" name="Group 1078"/>
              <p:cNvGrpSpPr>
                <a:grpSpLocks/>
              </p:cNvGrpSpPr>
              <p:nvPr/>
            </p:nvGrpSpPr>
            <p:grpSpPr bwMode="auto"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54" name="Oval 1079"/>
                <p:cNvSpPr>
                  <a:spLocks noChangeArrowheads="1"/>
                </p:cNvSpPr>
                <p:nvPr/>
              </p:nvSpPr>
              <p:spPr bwMode="hidden">
                <a:xfrm>
                  <a:off x="4546" y="3608"/>
                  <a:ext cx="518" cy="31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5" name="Oval 1080"/>
                <p:cNvSpPr>
                  <a:spLocks noChangeArrowheads="1"/>
                </p:cNvSpPr>
                <p:nvPr/>
              </p:nvSpPr>
              <p:spPr bwMode="hidden">
                <a:xfrm>
                  <a:off x="4578" y="3630"/>
                  <a:ext cx="446" cy="27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tint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6" name="Oval 1081"/>
                <p:cNvSpPr>
                  <a:spLocks noChangeArrowheads="1"/>
                </p:cNvSpPr>
                <p:nvPr/>
              </p:nvSpPr>
              <p:spPr bwMode="hidden">
                <a:xfrm>
                  <a:off x="4610" y="3650"/>
                  <a:ext cx="386" cy="23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7" name="Oval 1082"/>
                <p:cNvSpPr>
                  <a:spLocks noChangeArrowheads="1"/>
                </p:cNvSpPr>
                <p:nvPr/>
              </p:nvSpPr>
              <p:spPr bwMode="hidden">
                <a:xfrm>
                  <a:off x="4654" y="3678"/>
                  <a:ext cx="298" cy="1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8" name="Oval 1083"/>
                <p:cNvSpPr>
                  <a:spLocks noChangeArrowheads="1"/>
                </p:cNvSpPr>
                <p:nvPr/>
              </p:nvSpPr>
              <p:spPr bwMode="hidden">
                <a:xfrm>
                  <a:off x="4690" y="3698"/>
                  <a:ext cx="222" cy="1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9" name="Oval 1084"/>
                <p:cNvSpPr>
                  <a:spLocks noChangeArrowheads="1"/>
                </p:cNvSpPr>
                <p:nvPr/>
              </p:nvSpPr>
              <p:spPr bwMode="hidden">
                <a:xfrm>
                  <a:off x="4738" y="3728"/>
                  <a:ext cx="126" cy="8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grpSp>
            <p:nvGrpSpPr>
              <p:cNvPr id="49" name="Group 1085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50" name="Oval 1086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1" name="Oval 1087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2" name="Oval 1088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3" name="Oval 1089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</p:grpSp>
      </p:grpSp>
      <p:sp>
        <p:nvSpPr>
          <p:cNvPr id="76866" name="Rectangle 109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6867" name="Rectangle 109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-107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8" name="Rectangle 109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Pearson Education, Ltd.,  All rights reserved.              </a:t>
            </a:r>
            <a:endParaRPr lang="en-US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8558D-EDEF-6E49-B96D-9C3FADE10C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Pearson Education, Ltd.,  All rights reserved.              </a:t>
            </a: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647B1-DEAE-604C-8277-A0CE194EBD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Pearson Education, Ltd.,  All rights reserved.              </a:t>
            </a: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D8F0B-58A5-DB41-9726-20EC5E8A05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t="50000"/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1918447"/>
            <a:ext cx="7583488" cy="1470025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3478306"/>
            <a:ext cx="7583487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2017 Pearson Education, Ltd.,  All rights reserved.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CD18-686B-47A9-AFD5-66CE5FA52A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3984"/>
            <a:ext cx="9144000" cy="125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2017 Pearson Education, Ltd.,  All rights reserved.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26BE87-E5FB-E549-B6FD-BE8C668A25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t="50000"/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789081"/>
            <a:ext cx="7583488" cy="1470025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4724400"/>
            <a:ext cx="7583487" cy="1385047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2017 Pearson Education, Ltd.,  All rights reserved.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4E61-BFA6-4150-9FE3-AA0C8F28819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3984"/>
            <a:ext cx="9144000" cy="125016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3677371" y="2564085"/>
            <a:ext cx="1789259" cy="1729830"/>
          </a:xfrm>
          <a:prstGeom prst="ellipse">
            <a:avLst/>
          </a:prstGeom>
          <a:noFill/>
          <a:ln w="127000">
            <a:solidFill>
              <a:schemeClr val="tx2"/>
            </a:solidFill>
          </a:ln>
          <a:effectLst>
            <a:innerShdw blurRad="101600" dist="76200" dir="13500000">
              <a:prstClr val="black">
                <a:alpha val="57000"/>
              </a:prstClr>
            </a:innerShdw>
          </a:effectLst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6984"/>
            <a:ext cx="9144000" cy="125016"/>
          </a:xfrm>
          <a:prstGeom prst="rect">
            <a:avLst/>
          </a:prstGeom>
        </p:spPr>
      </p:pic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3"/>
          <a:srcRect t="66667"/>
          <a:stretch>
            <a:fillRect/>
          </a:stretch>
        </p:blipFill>
        <p:spPr>
          <a:xfrm>
            <a:off x="0" y="4572000"/>
            <a:ext cx="9144000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71800"/>
            <a:ext cx="7583487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4724400"/>
            <a:ext cx="7583487" cy="139849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Font typeface="Calisto MT" pitchFamily="18" charset="0"/>
              <a:buNone/>
              <a:defRPr sz="1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2017 Pearson Education, Ltd.,  All rights reserved.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25685A-713B-8549-9275-7DEE06C1AF5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11" name="Picture 10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3" y="1828800"/>
            <a:ext cx="3566160" cy="42973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6791" y="1828800"/>
            <a:ext cx="3566160" cy="42973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2017 Pearson Education, Ltd.,  All rights reserved.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7342E1-65BB-6E4A-A0CC-A610AAC07D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13" name="Picture 12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524000"/>
            <a:ext cx="3566160" cy="838200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93576"/>
            <a:ext cx="3566160" cy="37325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6791" y="1524000"/>
            <a:ext cx="3566160" cy="838200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6791" y="2393576"/>
            <a:ext cx="3566160" cy="37325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2017 Pearson Education, Ltd.,  All rights reserved.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BB56AA-FE0D-774B-9115-3002173F52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2017 Pearson Education, Ltd.,  All rights reserved.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F1141-6830-8D46-9787-8E222FA999B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Overlay-FullBackground.jpg"/>
          <p:cNvPicPr>
            <a:picLocks noChangeAspect="1"/>
          </p:cNvPicPr>
          <p:nvPr/>
        </p:nvPicPr>
        <p:blipFill>
          <a:blip r:embed="rId3"/>
          <a:srcRect t="21046"/>
          <a:stretch>
            <a:fillRect/>
          </a:stretch>
        </p:blipFill>
        <p:spPr>
          <a:xfrm>
            <a:off x="0" y="1447800"/>
            <a:ext cx="9144000" cy="5414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Full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2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2017 Pearson Education, Ltd.,  All rights reserved.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B1FC6E-DD23-0745-9A88-FF90FE027B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Pearson Education, Ltd.,  All rights reserved.              </a:t>
            </a: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668E8-CB30-1B4D-93AB-5D2DD1B60B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l="50000"/>
          <a:stretch>
            <a:fillRect/>
          </a:stretch>
        </p:blipFill>
        <p:spPr>
          <a:xfrm>
            <a:off x="4572000" y="4482"/>
            <a:ext cx="457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73049"/>
            <a:ext cx="3962400" cy="1690221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401" y="273050"/>
            <a:ext cx="3959352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1975104"/>
            <a:ext cx="3962400" cy="32004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67000" y="6356350"/>
            <a:ext cx="1622612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2047" y="6356350"/>
            <a:ext cx="1891553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© 2017 Pearson Education, Ltd.,  All rights reserved.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92808" y="5748338"/>
            <a:ext cx="762000" cy="576262"/>
          </a:xfrm>
        </p:spPr>
        <p:txBody>
          <a:bodyPr vert="horz" lIns="91440" tIns="45720" rIns="9144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13EBF9D1-F2F6-354E-8D82-1F22732BF2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16200000">
            <a:off x="1086391" y="3365075"/>
            <a:ext cx="6855164" cy="125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l="50000"/>
          <a:stretch>
            <a:fillRect/>
          </a:stretch>
        </p:blipFill>
        <p:spPr>
          <a:xfrm>
            <a:off x="4572000" y="4482"/>
            <a:ext cx="457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16200000">
            <a:off x="1086391" y="3365075"/>
            <a:ext cx="6855164" cy="125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74320"/>
            <a:ext cx="3959352" cy="1691640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64608" y="264907"/>
            <a:ext cx="3959352" cy="6328186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1970801"/>
            <a:ext cx="3959352" cy="3200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Font typeface="Calisto MT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70048" y="6356350"/>
            <a:ext cx="1627632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2047" y="6356350"/>
            <a:ext cx="1892808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© 2017 Pearson Education, Ltd.,  All rights reserved.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92808" y="5738129"/>
            <a:ext cx="758952" cy="576072"/>
          </a:xfrm>
        </p:spPr>
        <p:txBody>
          <a:bodyPr vert="horz" lIns="91440" tIns="45720" rIns="9144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20113960-210B-8C44-ADE8-24754ADD31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2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38600"/>
            <a:ext cx="7620000" cy="990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sz="3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 typeface="Calisto MT" pitchFamily="18" charset="0"/>
              <a:buNone/>
            </a:pPr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265176"/>
            <a:ext cx="8458200" cy="3697224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000"/>
              </a:spcBef>
              <a:buFont typeface="Calisto MT" pitchFamily="18" charset="0"/>
              <a:buNone/>
              <a:defRPr sz="2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5042647"/>
            <a:ext cx="7620000" cy="1129553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ct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2017 Pearson Education, Ltd.,  All rights reserved.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035AE5-5969-D34B-B84F-BCD4664DAD9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pPr>
              <a:defRPr/>
            </a:pPr>
            <a:r>
              <a:rPr lang="en-US" dirty="0" smtClean="0"/>
              <a:t>© 2017 Pearson Education, Ltd.,  All rights reserved.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pPr>
              <a:defRPr/>
            </a:pPr>
            <a:fld id="{39035AE5-5969-D34B-B84F-BCD4664DAD9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2017 Pearson Education, Ltd.,  All rights reserved.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85A41B-8327-0E42-B599-5675DCE9B20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2"/>
          <a:srcRect r="14719"/>
          <a:stretch>
            <a:fillRect/>
          </a:stretch>
        </p:blipFill>
        <p:spPr>
          <a:xfrm>
            <a:off x="0" y="4482"/>
            <a:ext cx="77981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48600" y="457200"/>
            <a:ext cx="1219200" cy="5668963"/>
          </a:xfrm>
        </p:spPr>
        <p:txBody>
          <a:bodyPr vert="eaVert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457200"/>
            <a:ext cx="6383337" cy="5668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24800" y="6356350"/>
            <a:ext cx="1066800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2017 Pearson Education, Ltd.,  All rights reserved.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ED9FD7-61BB-7A44-8CC2-6AE4A679CA7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5400000" flipH="1">
            <a:off x="4421262" y="3365075"/>
            <a:ext cx="6855164" cy="125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Pearson Education, Ltd.,  All rights reserved.              </a:t>
            </a: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AF57C-3280-0644-86E8-18FD8A22CD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Pearson Education, Ltd.,  All rights reserved.              </a:t>
            </a:r>
            <a:endParaRPr lang="en-US" dirty="0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645CD-4595-C648-9785-F95E54BD1D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Pearson Education, Ltd.,  All rights reserved.              </a:t>
            </a:r>
            <a:endParaRPr lang="en-US" dirty="0"/>
          </a:p>
        </p:txBody>
      </p:sp>
      <p:sp>
        <p:nvSpPr>
          <p:cNvPr id="9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15433-4EEF-DF40-A66B-7CF99177B5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Pearson Education, Ltd.,  All rights reserved.              </a:t>
            </a:r>
            <a:endParaRPr lang="en-US" dirty="0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8E1A6-2C0A-DC46-9BC0-5CAA931D92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Pearson Education, Ltd.,  All rights reserved.              </a:t>
            </a:r>
            <a:endParaRPr lang="en-US" dirty="0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E177B-2501-454C-AAE0-495436BCF2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Pearson Education, Ltd.,  All rights reserved.              </a:t>
            </a:r>
            <a:endParaRPr lang="en-US" dirty="0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29FC2-87A2-FA4F-86AA-E71D2B343C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© 2017 Pearson Education, Ltd.,  All rights reserved.              </a:t>
            </a:r>
            <a:endParaRPr lang="en-US" dirty="0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DCA415-B046-FC48-9DF6-C959FC4A05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75779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latin typeface="Arial" pitchFamily="-107" charset="0"/>
              </a:endParaRPr>
            </a:p>
          </p:txBody>
        </p:sp>
        <p:grpSp>
          <p:nvGrpSpPr>
            <p:cNvPr id="1033" name="Group 4"/>
            <p:cNvGrpSpPr>
              <a:grpSpLocks/>
            </p:cNvGrpSpPr>
            <p:nvPr/>
          </p:nvGrpSpPr>
          <p:grpSpPr bwMode="auto"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1034" name="Group 5"/>
              <p:cNvGrpSpPr>
                <a:grpSpLocks/>
              </p:cNvGrpSpPr>
              <p:nvPr userDrawn="1"/>
            </p:nvGrpSpPr>
            <p:grpSpPr bwMode="auto"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75782" name="Oval 6"/>
                <p:cNvSpPr>
                  <a:spLocks noChangeArrowheads="1"/>
                </p:cNvSpPr>
                <p:nvPr/>
              </p:nvSpPr>
              <p:spPr bwMode="hidden">
                <a:xfrm>
                  <a:off x="2268" y="3934"/>
                  <a:ext cx="638" cy="3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3" name="Oval 7"/>
                <p:cNvSpPr>
                  <a:spLocks noChangeArrowheads="1"/>
                </p:cNvSpPr>
                <p:nvPr/>
              </p:nvSpPr>
              <p:spPr bwMode="hidden">
                <a:xfrm>
                  <a:off x="2314" y="3958"/>
                  <a:ext cx="543" cy="3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4" name="Oval 8"/>
                <p:cNvSpPr>
                  <a:spLocks noChangeArrowheads="1"/>
                </p:cNvSpPr>
                <p:nvPr/>
              </p:nvSpPr>
              <p:spPr bwMode="hidden">
                <a:xfrm>
                  <a:off x="2341" y="3979"/>
                  <a:ext cx="501" cy="29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098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5" name="Oval 9"/>
                <p:cNvSpPr>
                  <a:spLocks noChangeArrowheads="1"/>
                </p:cNvSpPr>
                <p:nvPr/>
              </p:nvSpPr>
              <p:spPr bwMode="hidden">
                <a:xfrm>
                  <a:off x="2368" y="3997"/>
                  <a:ext cx="444" cy="25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6" name="Oval 10"/>
                <p:cNvSpPr>
                  <a:spLocks noChangeArrowheads="1"/>
                </p:cNvSpPr>
                <p:nvPr/>
              </p:nvSpPr>
              <p:spPr bwMode="hidden">
                <a:xfrm>
                  <a:off x="2385" y="4005"/>
                  <a:ext cx="413" cy="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7" name="Oval 11"/>
                <p:cNvSpPr>
                  <a:spLocks noChangeArrowheads="1"/>
                </p:cNvSpPr>
                <p:nvPr/>
              </p:nvSpPr>
              <p:spPr bwMode="hidden">
                <a:xfrm>
                  <a:off x="2437" y="4026"/>
                  <a:ext cx="306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8" name="Oval 12"/>
                <p:cNvSpPr>
                  <a:spLocks noChangeArrowheads="1"/>
                </p:cNvSpPr>
                <p:nvPr/>
              </p:nvSpPr>
              <p:spPr bwMode="hidden">
                <a:xfrm>
                  <a:off x="2476" y="4056"/>
                  <a:ext cx="227" cy="1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9" name="Oval 13"/>
                <p:cNvSpPr>
                  <a:spLocks noChangeArrowheads="1"/>
                </p:cNvSpPr>
                <p:nvPr/>
              </p:nvSpPr>
              <p:spPr bwMode="hidden">
                <a:xfrm>
                  <a:off x="2542" y="4097"/>
                  <a:ext cx="90" cy="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sp>
            <p:nvSpPr>
              <p:cNvPr id="75790" name="Oval 14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1" name="Oval 15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2" name="Oval 16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3" name="Oval 17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4" name="Oval 18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5" name="Freeform 19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6" name="Freeform 20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84706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7" name="Freeform 21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8" name="Freeform 22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9" name="Freeform 23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0" name="Freeform 24"/>
              <p:cNvSpPr>
                <a:spLocks/>
              </p:cNvSpPr>
              <p:nvPr/>
            </p:nvSpPr>
            <p:spPr bwMode="hidden">
              <a:xfrm>
                <a:off x="4175" y="4050"/>
                <a:ext cx="180" cy="13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9" y="132"/>
                  </a:cxn>
                  <a:cxn ang="0">
                    <a:pos x="77" y="108"/>
                  </a:cxn>
                  <a:cxn ang="0">
                    <a:pos x="119" y="78"/>
                  </a:cxn>
                  <a:cxn ang="0">
                    <a:pos x="155" y="48"/>
                  </a:cxn>
                  <a:cxn ang="0">
                    <a:pos x="179" y="12"/>
                  </a:cxn>
                  <a:cxn ang="0">
                    <a:pos x="173" y="6"/>
                  </a:cxn>
                  <a:cxn ang="0">
                    <a:pos x="167" y="0"/>
                  </a:cxn>
                  <a:cxn ang="0">
                    <a:pos x="137" y="42"/>
                  </a:cxn>
                  <a:cxn ang="0">
                    <a:pos x="101" y="78"/>
                  </a:cxn>
                  <a:cxn ang="0">
                    <a:pos x="53" y="108"/>
                  </a:cxn>
                  <a:cxn ang="0">
                    <a:pos x="0" y="132"/>
                  </a:cxn>
                  <a:cxn ang="0">
                    <a:pos x="0" y="132"/>
                  </a:cxn>
                </a:cxnLst>
                <a:rect l="0" t="0" r="r" b="b"/>
                <a:pathLst>
                  <a:path w="179" h="132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1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2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3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4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5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6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7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8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9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0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1" name="Freeform 35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2" name="Freeform 36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3" name="Freeform 37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4" name="Freeform 38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5" name="Freeform 39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6" name="Freeform 40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7" name="Freeform 41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8" name="Freeform 42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686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9" name="Freeform 43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0" name="Freeform 44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1" name="Freeform 45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2" name="Freeform 46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3" name="Freeform 47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4" name="Freeform 48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5" name="Freeform 49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6" name="Freeform 50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7" name="Freeform 51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8" name="Freeform 52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9" name="Oval 53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grpSp>
            <p:nvGrpSpPr>
              <p:cNvPr id="1075" name="Group 54"/>
              <p:cNvGrpSpPr>
                <a:grpSpLocks/>
              </p:cNvGrpSpPr>
              <p:nvPr userDrawn="1"/>
            </p:nvGrpSpPr>
            <p:grpSpPr bwMode="auto"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75831" name="Oval 55"/>
                <p:cNvSpPr>
                  <a:spLocks noChangeArrowheads="1"/>
                </p:cNvSpPr>
                <p:nvPr/>
              </p:nvSpPr>
              <p:spPr bwMode="hidden">
                <a:xfrm>
                  <a:off x="4546" y="3608"/>
                  <a:ext cx="518" cy="31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2" name="Oval 56"/>
                <p:cNvSpPr>
                  <a:spLocks noChangeArrowheads="1"/>
                </p:cNvSpPr>
                <p:nvPr/>
              </p:nvSpPr>
              <p:spPr bwMode="hidden">
                <a:xfrm>
                  <a:off x="4578" y="3630"/>
                  <a:ext cx="446" cy="27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tint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3" name="Oval 57"/>
                <p:cNvSpPr>
                  <a:spLocks noChangeArrowheads="1"/>
                </p:cNvSpPr>
                <p:nvPr/>
              </p:nvSpPr>
              <p:spPr bwMode="hidden">
                <a:xfrm>
                  <a:off x="4610" y="3650"/>
                  <a:ext cx="386" cy="23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4" name="Oval 58"/>
                <p:cNvSpPr>
                  <a:spLocks noChangeArrowheads="1"/>
                </p:cNvSpPr>
                <p:nvPr/>
              </p:nvSpPr>
              <p:spPr bwMode="hidden">
                <a:xfrm>
                  <a:off x="4654" y="3678"/>
                  <a:ext cx="298" cy="1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5" name="Oval 59"/>
                <p:cNvSpPr>
                  <a:spLocks noChangeArrowheads="1"/>
                </p:cNvSpPr>
                <p:nvPr/>
              </p:nvSpPr>
              <p:spPr bwMode="hidden">
                <a:xfrm>
                  <a:off x="4690" y="3698"/>
                  <a:ext cx="222" cy="1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6" name="Oval 60"/>
                <p:cNvSpPr>
                  <a:spLocks noChangeArrowheads="1"/>
                </p:cNvSpPr>
                <p:nvPr/>
              </p:nvSpPr>
              <p:spPr bwMode="hidden">
                <a:xfrm>
                  <a:off x="4738" y="3728"/>
                  <a:ext cx="126" cy="8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grpSp>
            <p:nvGrpSpPr>
              <p:cNvPr id="1076" name="Group 61"/>
              <p:cNvGrpSpPr>
                <a:grpSpLocks/>
              </p:cNvGrpSpPr>
              <p:nvPr userDrawn="1"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75838" name="Oval 62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9" name="Oval 63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40" name="Oval 64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41" name="Oval 65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</p:grpSp>
      </p:grpSp>
      <p:sp>
        <p:nvSpPr>
          <p:cNvPr id="75842" name="Rectangle 66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5843" name="Rectangle 67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5844" name="Rectangle 68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pPr>
              <a:defRPr/>
            </a:pPr>
            <a:r>
              <a:rPr lang="en-US" dirty="0" smtClean="0"/>
              <a:t>© 2017 Pearson Education, Ltd.,  All rights reserved.              </a:t>
            </a:r>
            <a:endParaRPr lang="en-US" dirty="0"/>
          </a:p>
        </p:txBody>
      </p:sp>
      <p:sp>
        <p:nvSpPr>
          <p:cNvPr id="75845" name="Rectangle 69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pPr>
              <a:defRPr/>
            </a:pPr>
            <a:fld id="{39035AE5-5969-D34B-B84F-BCD4664DAD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5846" name="Rectangle 70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57200" y="1676400"/>
            <a:ext cx="8229600" cy="445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  <a:ea typeface="ＭＳ Ｐゴシック" pitchFamily="-107" charset="-128"/>
          <a:cs typeface="ＭＳ Ｐゴシック" pitchFamily="-107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  <a:ea typeface="ＭＳ Ｐゴシック" pitchFamily="-107" charset="-128"/>
          <a:cs typeface="ＭＳ Ｐゴシック" pitchFamily="-107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  <a:ea typeface="ＭＳ Ｐゴシック" pitchFamily="-107" charset="-128"/>
          <a:cs typeface="ＭＳ Ｐゴシック" pitchFamily="-107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-84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-84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-84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8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3249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047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>
              <a:defRPr/>
            </a:pPr>
            <a:r>
              <a:rPr lang="en-US" dirty="0" smtClean="0"/>
              <a:t>© 2017 Pearson Education, Ltd.,  All rights reserved.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>
              <a:defRPr/>
            </a:pPr>
            <a:fld id="{39035AE5-5969-D34B-B84F-BCD4664DAD9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12700" dir="2700000" sx="100500" sy="100500" algn="tl" rotWithShape="0">
              <a:prstClr val="black">
                <a:alpha val="6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Calisto MT" pitchFamily="18" charset="0"/>
        <a:buChar char="•"/>
        <a:defRPr sz="24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Calisto MT" pitchFamily="18" charset="0"/>
        <a:buChar char="•"/>
        <a:defRPr sz="22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Calisto MT" pitchFamily="18" charset="0"/>
        <a:buChar char="•"/>
        <a:defRPr sz="20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Calisto MT" pitchFamily="18" charset="0"/>
        <a:buChar char="•"/>
        <a:defRPr sz="18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Calisto MT" pitchFamily="18" charset="0"/>
        <a:buChar char="•"/>
        <a:defRPr sz="18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d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d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d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d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d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d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d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d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d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d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d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d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Relationship Id="rId4" Type="http://schemas.openxmlformats.org/officeDocument/2006/relationships/oleObject" Target="mclaughlinkl:Desktop:Crypto6e%20Tables:T17-Transport.doc!OLE_LINK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d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d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0"/>
            <a:ext cx="3959352" cy="1691640"/>
          </a:xfrm>
        </p:spPr>
        <p:txBody>
          <a:bodyPr/>
          <a:lstStyle/>
          <a:p>
            <a:r>
              <a:rPr lang="en-US" dirty="0" smtClean="0"/>
              <a:t>Network Security Essentials</a:t>
            </a:r>
            <a:endParaRPr lang="en-AU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2362200"/>
            <a:ext cx="3959352" cy="32004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Sixth Edition 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Global Edition</a:t>
            </a:r>
          </a:p>
          <a:p>
            <a:r>
              <a:rPr lang="en-US" dirty="0" smtClean="0"/>
              <a:t>by William Stallings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5720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Ltd.,  All rights reserved.         </a:t>
            </a:r>
            <a:r>
              <a:rPr lang="en-US" sz="1100" dirty="0" smtClean="0"/>
              <a:t>     </a:t>
            </a:r>
            <a:endParaRPr lang="en-US" sz="1100" dirty="0"/>
          </a:p>
        </p:txBody>
      </p:sp>
      <p:pic>
        <p:nvPicPr>
          <p:cNvPr id="7" name="Picture Placeholder 7" descr="StallingsNSE_6e_front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745668"/>
            <a:ext cx="4128726" cy="5296832"/>
          </a:xfrm>
          <a:prstGeom prst="rect">
            <a:avLst/>
          </a:prstGeo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9688"/>
            <a:ext cx="9296399" cy="1412875"/>
          </a:xfrm>
        </p:spPr>
        <p:txBody>
          <a:bodyPr/>
          <a:lstStyle/>
          <a:p>
            <a:r>
              <a:rPr lang="en-US" sz="2800" dirty="0" smtClean="0"/>
              <a:t>A connection state is defined by the following parameters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</p:nvPr>
        </p:nvGraphicFramePr>
        <p:xfrm>
          <a:off x="381000" y="1447800"/>
          <a:ext cx="3977322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</p:nvPr>
        </p:nvGraphicFramePr>
        <p:xfrm>
          <a:off x="4800600" y="1447800"/>
          <a:ext cx="3566160" cy="5083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z="1100" dirty="0" smtClean="0"/>
              <a:t>© 2017 Pearson Education, Ltd.,  All rights reserved.              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 Record Protocol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447800"/>
          <a:ext cx="86868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934200" cy="365125"/>
          </a:xfrm>
        </p:spPr>
        <p:txBody>
          <a:bodyPr/>
          <a:lstStyle/>
          <a:p>
            <a:pPr>
              <a:defRPr/>
            </a:pPr>
            <a:r>
              <a:rPr lang="en-US" sz="1100" dirty="0" smtClean="0"/>
              <a:t>© 2017 Pearson Education, Ltd.,  All rights reserved.              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648200" cy="365125"/>
          </a:xfrm>
        </p:spPr>
        <p:txBody>
          <a:bodyPr/>
          <a:lstStyle/>
          <a:p>
            <a:pPr>
              <a:defRPr/>
            </a:pPr>
            <a:r>
              <a:rPr lang="en-US" sz="1100" dirty="0" smtClean="0"/>
              <a:t>© 2017 Pearson Education, Ltd.,  All rights reserved.              </a:t>
            </a:r>
            <a:endParaRPr lang="en-US" sz="1100" dirty="0"/>
          </a:p>
        </p:txBody>
      </p:sp>
      <p:pic>
        <p:nvPicPr>
          <p:cNvPr id="5" name="Picture 4" descr="f0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609600" y="228600"/>
            <a:ext cx="8171329" cy="6314209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943600" cy="365125"/>
          </a:xfrm>
        </p:spPr>
        <p:txBody>
          <a:bodyPr/>
          <a:lstStyle/>
          <a:p>
            <a:pPr>
              <a:defRPr/>
            </a:pPr>
            <a:r>
              <a:rPr lang="en-US" sz="1100" dirty="0" smtClean="0"/>
              <a:t>© 2017 Pearson Education, Ltd.,  All rights reserved.              </a:t>
            </a:r>
            <a:endParaRPr lang="en-US" sz="1100" dirty="0"/>
          </a:p>
        </p:txBody>
      </p:sp>
      <p:pic>
        <p:nvPicPr>
          <p:cNvPr id="3" name="Picture 2" descr="f04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4545" t="11765" r="17273" b="10588"/>
              <a:stretch>
                <a:fillRect/>
              </a:stretch>
            </p:blipFill>
          </mc:Choice>
          <mc:Fallback>
            <p:blipFill>
              <a:blip r:embed="rId4"/>
              <a:srcRect l="14545" t="11765" r="17273" b="10588"/>
              <a:stretch>
                <a:fillRect/>
              </a:stretch>
            </p:blipFill>
          </mc:Fallback>
        </mc:AlternateContent>
        <p:spPr>
          <a:xfrm>
            <a:off x="1028076" y="457200"/>
            <a:ext cx="6820523" cy="6002006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791200" cy="365125"/>
          </a:xfrm>
        </p:spPr>
        <p:txBody>
          <a:bodyPr/>
          <a:lstStyle/>
          <a:p>
            <a:pPr>
              <a:defRPr/>
            </a:pPr>
            <a:r>
              <a:rPr lang="en-US" sz="1100" dirty="0" smtClean="0"/>
              <a:t>© 2017 Pearson Education, Ltd.,  All rights reserved.              </a:t>
            </a:r>
            <a:endParaRPr lang="en-US" sz="1100" dirty="0"/>
          </a:p>
        </p:txBody>
      </p:sp>
      <p:pic>
        <p:nvPicPr>
          <p:cNvPr id="5" name="Picture 4" descr="f05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0909" t="10588" r="5455" b="28235"/>
              <a:stretch>
                <a:fillRect/>
              </a:stretch>
            </p:blipFill>
          </mc:Choice>
          <mc:Fallback>
            <p:blipFill>
              <a:blip r:embed="rId4"/>
              <a:srcRect l="10909" t="10588" r="5455" b="28235"/>
              <a:stretch>
                <a:fillRect/>
              </a:stretch>
            </p:blipFill>
          </mc:Fallback>
        </mc:AlternateContent>
        <p:spPr>
          <a:xfrm>
            <a:off x="381000" y="914400"/>
            <a:ext cx="8287100" cy="468400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" name="TextBox 6"/>
          <p:cNvSpPr txBox="1"/>
          <p:nvPr/>
        </p:nvSpPr>
        <p:spPr>
          <a:xfrm>
            <a:off x="2743200" y="4876800"/>
            <a:ext cx="4572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67000" y="48768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</a:rPr>
              <a:t>TLS</a:t>
            </a:r>
            <a:endParaRPr lang="en-US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81455" y="15932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-1506" b="3051"/>
              <a:stretch>
                <a:fillRect/>
              </a:stretch>
            </p:blipFill>
          </mc:Choice>
          <mc:Fallback>
            <p:blipFill>
              <a:blip r:embed="rId4"/>
              <a:srcRect l="-1506" b="3051"/>
              <a:stretch>
                <a:fillRect/>
              </a:stretch>
            </p:blipFill>
          </mc:Fallback>
        </mc:AlternateContent>
        <p:spPr>
          <a:xfrm>
            <a:off x="145862" y="1143001"/>
            <a:ext cx="8845737" cy="412002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" name="Rectangle 3"/>
          <p:cNvSpPr/>
          <p:nvPr/>
        </p:nvSpPr>
        <p:spPr>
          <a:xfrm>
            <a:off x="152400" y="57150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Table 6.2  TLS Handshake Protocol Message Types </a:t>
            </a:r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76800" cy="365125"/>
          </a:xfrm>
        </p:spPr>
        <p:txBody>
          <a:bodyPr/>
          <a:lstStyle/>
          <a:p>
            <a:pPr>
              <a:defRPr/>
            </a:pPr>
            <a:r>
              <a:rPr lang="en-US" sz="1100" dirty="0" smtClean="0"/>
              <a:t>© 2017 Pearson Education, Ltd.,  All rights reserved.              </a:t>
            </a:r>
            <a:endParaRPr lang="en-US" sz="1100" dirty="0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6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2727" b="3636"/>
              <a:stretch>
                <a:fillRect/>
              </a:stretch>
            </p:blipFill>
          </mc:Choice>
          <mc:Fallback>
            <p:blipFill>
              <a:blip r:embed="rId4"/>
              <a:srcRect t="2727" b="3636"/>
              <a:stretch>
                <a:fillRect/>
              </a:stretch>
            </p:blipFill>
          </mc:Fallback>
        </mc:AlternateContent>
        <p:spPr>
          <a:xfrm>
            <a:off x="1905000" y="152400"/>
            <a:ext cx="5299364" cy="642153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410200" cy="365125"/>
          </a:xfrm>
        </p:spPr>
        <p:txBody>
          <a:bodyPr/>
          <a:lstStyle/>
          <a:p>
            <a:pPr>
              <a:defRPr/>
            </a:pPr>
            <a:r>
              <a:rPr lang="en-US" sz="1100" dirty="0" smtClean="0"/>
              <a:t>© 2017 Pearson Education, Ltd.,  All rights reserved.              </a:t>
            </a:r>
            <a:endParaRPr lang="en-US" sz="1100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US" dirty="0" smtClean="0"/>
              <a:t>Cryptographic 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8672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Two further items are of interest: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The creation of a shared master secret by means of the key exchange </a:t>
            </a:r>
          </a:p>
          <a:p>
            <a:pPr lvl="2"/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The shared master secret is a one-time 48-byte value generated for this session by means of secure key exchange</a:t>
            </a:r>
          </a:p>
          <a:p>
            <a:pPr lvl="2"/>
            <a:endParaRPr lang="en-US" dirty="0" smtClean="0">
              <a:solidFill>
                <a:schemeClr val="tx2">
                  <a:lumMod val="10000"/>
                </a:schemeClr>
              </a:solidFill>
            </a:endParaRP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The generation of cryptographic parameters from the master secret</a:t>
            </a:r>
          </a:p>
          <a:p>
            <a:pPr lvl="2"/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CipherSpecs require a client write MAC secret, a server write MAC secret, a client write key, a server write key, a client write IV, and a server write IV which are generated from the master secret in that order</a:t>
            </a:r>
          </a:p>
          <a:p>
            <a:pPr lvl="3">
              <a:buClr>
                <a:schemeClr val="bg1"/>
              </a:buClr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These parameters are generated from the master secret  by hashing the master secret into a sequence of secure bytes of sufficient length for all needed parameters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019800" cy="365125"/>
          </a:xfrm>
        </p:spPr>
        <p:txBody>
          <a:bodyPr/>
          <a:lstStyle/>
          <a:p>
            <a:pPr>
              <a:defRPr/>
            </a:pPr>
            <a:r>
              <a:rPr lang="en-US" sz="1100" dirty="0" smtClean="0"/>
              <a:t>© 2017 Pearson Education, Ltd.,  All rights reserved.              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7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818" t="3529" r="20909" b="4706"/>
              <a:stretch>
                <a:fillRect/>
              </a:stretch>
            </p:blipFill>
          </mc:Choice>
          <mc:Fallback>
            <p:blipFill>
              <a:blip r:embed="rId4"/>
              <a:srcRect l="1818" t="3529" r="20909" b="4706"/>
              <a:stretch>
                <a:fillRect/>
              </a:stretch>
            </p:blipFill>
          </mc:Fallback>
        </mc:AlternateContent>
        <p:spPr>
          <a:xfrm>
            <a:off x="1905000" y="228600"/>
            <a:ext cx="5666524" cy="6293148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486400" cy="365125"/>
          </a:xfrm>
        </p:spPr>
        <p:txBody>
          <a:bodyPr/>
          <a:lstStyle/>
          <a:p>
            <a:pPr>
              <a:defRPr/>
            </a:pPr>
            <a:r>
              <a:rPr lang="en-US" sz="1100" dirty="0" smtClean="0"/>
              <a:t>© 2017 Pearson Education, Ltd.,  All rights reserved.              </a:t>
            </a:r>
            <a:endParaRPr lang="en-US" sz="11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Heartbeat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8" cy="4724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heartbeat is a periodic signal generated by hardware or software to indicate normal operation or to synchronize other parts of a system</a:t>
            </a:r>
          </a:p>
          <a:p>
            <a:r>
              <a:rPr lang="en-US" dirty="0" smtClean="0"/>
              <a:t>A heartbeat protocol is typically used to monitor the availability of a protocol entity</a:t>
            </a:r>
          </a:p>
          <a:p>
            <a:r>
              <a:rPr lang="en-US" dirty="0" smtClean="0"/>
              <a:t>The heartbeat protocol runs on top of the TLS Record Protocol </a:t>
            </a:r>
          </a:p>
          <a:p>
            <a:pPr lvl="1">
              <a:buClr>
                <a:schemeClr val="bg1">
                  <a:lumMod val="75000"/>
                </a:schemeClr>
              </a:buClr>
            </a:pPr>
            <a:r>
              <a:rPr lang="en-US" dirty="0" smtClean="0"/>
              <a:t>Consists of two message types: </a:t>
            </a:r>
            <a:r>
              <a:rPr lang="en-US" dirty="0" err="1" smtClean="0"/>
              <a:t>heartbeat_request</a:t>
            </a:r>
            <a:r>
              <a:rPr lang="en-US" dirty="0" smtClean="0"/>
              <a:t> and </a:t>
            </a:r>
            <a:r>
              <a:rPr lang="en-US" dirty="0" err="1" smtClean="0"/>
              <a:t>heartbeat_response</a:t>
            </a:r>
            <a:endParaRPr lang="en-US" dirty="0" smtClean="0"/>
          </a:p>
          <a:p>
            <a:pPr marL="282575" lvl="1" indent="-282575">
              <a:spcBef>
                <a:spcPts val="2000"/>
              </a:spcBef>
              <a:buClr>
                <a:schemeClr val="bg2"/>
              </a:buClr>
            </a:pPr>
            <a:r>
              <a:rPr lang="en-US" sz="2400" dirty="0" smtClean="0"/>
              <a:t>The heartbeat serves two purposes: </a:t>
            </a:r>
          </a:p>
          <a:p>
            <a:pPr marL="565150" lvl="2">
              <a:spcBef>
                <a:spcPts val="2000"/>
              </a:spcBef>
              <a:buClr>
                <a:schemeClr val="bg1">
                  <a:lumMod val="75000"/>
                </a:schemeClr>
              </a:buClr>
            </a:pPr>
            <a:r>
              <a:rPr lang="en-US" dirty="0" smtClean="0"/>
              <a:t>It assures the sender that the recipient is still alive, even though there may not have been any activity over the underlying TCP connection</a:t>
            </a:r>
          </a:p>
          <a:p>
            <a:pPr marL="565150" lvl="2">
              <a:spcBef>
                <a:spcPts val="2000"/>
              </a:spcBef>
              <a:buClr>
                <a:schemeClr val="bg1">
                  <a:lumMod val="75000"/>
                </a:schemeClr>
              </a:buClr>
            </a:pPr>
            <a:r>
              <a:rPr lang="en-US" dirty="0" smtClean="0"/>
              <a:t>It generates activity across the connection during idle periods, which avoids closure by a firewall that does not tolerate idle connections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z="1100" dirty="0" smtClean="0"/>
              <a:t>© 2017 Pearson Education, Ltd.,  All rights reserved.              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Chapter 6</a:t>
            </a:r>
            <a:endParaRPr lang="en-US" dirty="0"/>
          </a:p>
        </p:txBody>
      </p:sp>
      <p:sp>
        <p:nvSpPr>
          <p:cNvPr id="19459" name="Subtitle 1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>
                    <a:lumMod val="10000"/>
                  </a:schemeClr>
                </a:solidFill>
                <a:ea typeface="ＭＳ Ｐゴシック" pitchFamily="-84" charset="-128"/>
                <a:cs typeface="ＭＳ Ｐゴシック" pitchFamily="-84" charset="-128"/>
              </a:rPr>
              <a:t>Transport-Level Security</a:t>
            </a:r>
            <a:endParaRPr lang="en-AU" sz="3600" dirty="0" smtClean="0">
              <a:solidFill>
                <a:schemeClr val="tx2">
                  <a:lumMod val="10000"/>
                </a:schemeClr>
              </a:solidFill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781800" cy="365125"/>
          </a:xfrm>
        </p:spPr>
        <p:txBody>
          <a:bodyPr/>
          <a:lstStyle/>
          <a:p>
            <a:pPr>
              <a:defRPr/>
            </a:pPr>
            <a:r>
              <a:rPr lang="en-US" sz="1100" dirty="0" smtClean="0"/>
              <a:t>© 2017 Pearson Education, Ltd.,  All rights reserved.              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SSL/TLS Attacks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779463" y="1828800"/>
          <a:ext cx="7583488" cy="429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00600" cy="365125"/>
          </a:xfrm>
        </p:spPr>
        <p:txBody>
          <a:bodyPr/>
          <a:lstStyle/>
          <a:p>
            <a:pPr>
              <a:defRPr/>
            </a:pPr>
            <a:r>
              <a:rPr lang="en-US" sz="1100" dirty="0" smtClean="0"/>
              <a:t>© 2017 Pearson Education, Ltd.,  All rights reserved.              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</a:t>
            </a:r>
            <a:br>
              <a:rPr lang="en-US" dirty="0" smtClean="0"/>
            </a:br>
            <a:r>
              <a:rPr lang="en-US" dirty="0" smtClean="0"/>
              <a:t>(HTTP over SSL)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53350" cy="50958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Refers to the combination of HTTP and SSL to implement secure communication between a Web browser and a Web server</a:t>
            </a:r>
          </a:p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The HTTPS capability is built into all modern Web browsers</a:t>
            </a:r>
          </a:p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A user of a Web browser will see URL addresses that begin with https:// rather than http://</a:t>
            </a:r>
          </a:p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If HTTPS is specified, port 443 is used, which invokes SSL</a:t>
            </a:r>
          </a:p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Documented in RFC 2818, </a:t>
            </a:r>
            <a:r>
              <a:rPr lang="en-US" i="1" dirty="0" smtClean="0">
                <a:solidFill>
                  <a:schemeClr val="tx2">
                    <a:lumMod val="10000"/>
                  </a:schemeClr>
                </a:solidFill>
              </a:rPr>
              <a:t>HTTP Over TLS</a:t>
            </a:r>
            <a:endParaRPr lang="en-US" dirty="0" smtClean="0">
              <a:solidFill>
                <a:schemeClr val="tx2">
                  <a:lumMod val="10000"/>
                </a:schemeClr>
              </a:solidFill>
            </a:endParaRP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There is no fundamental change in using HTTP over either SSL or TLS and both implementations are referred to as HTTPS</a:t>
            </a:r>
          </a:p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When HTTPS is used, the following elements of the communication are encrypted: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URL of the requested document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Contents of the document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Contents of browser forms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Cookies sent from browser to server and from server to browser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Contents of HTTP header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17076">
            <a:off x="7103710" y="5415312"/>
            <a:ext cx="1617536" cy="1062772"/>
          </a:xfrm>
          <a:prstGeom prst="rect">
            <a:avLst/>
          </a:prstGeom>
          <a:effectLst>
            <a:softEdge rad="88900"/>
          </a:effec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400800" cy="365125"/>
          </a:xfrm>
        </p:spPr>
        <p:txBody>
          <a:bodyPr/>
          <a:lstStyle/>
          <a:p>
            <a:pPr>
              <a:defRPr/>
            </a:pPr>
            <a:r>
              <a:rPr lang="en-US" sz="1100" dirty="0" smtClean="0"/>
              <a:t>© 2017 Pearson Education, Ltd.,  All rights reserved.              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Initiation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52400" y="1524000"/>
          <a:ext cx="8839199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63353" cy="365125"/>
          </a:xfrm>
        </p:spPr>
        <p:txBody>
          <a:bodyPr/>
          <a:lstStyle/>
          <a:p>
            <a:pPr>
              <a:defRPr/>
            </a:pPr>
            <a:r>
              <a:rPr lang="en-US" sz="1100" dirty="0" smtClean="0"/>
              <a:t>© 2017 Pearson Education, Ltd.,  All rights reserved.              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79107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An HTTP client or server can indicate the closing of a connection by including the line 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Courier New"/>
                <a:cs typeface="Courier New"/>
              </a:rPr>
              <a:t>Connection: close 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  <a:cs typeface="Courier New"/>
              </a:rPr>
              <a:t>in an HTTP record</a:t>
            </a:r>
          </a:p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  <a:cs typeface="Courier New"/>
              </a:rPr>
              <a:t>The closure of an HTTPS connection requires that TLS close the connection with the peer TLS entity on the remote side, which will involve closing the underlying TCP connection</a:t>
            </a:r>
          </a:p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  <a:cs typeface="Courier New"/>
              </a:rPr>
              <a:t>TLS implementations must initiate an exchange of closure alerts before closing a connection</a:t>
            </a:r>
          </a:p>
          <a:p>
            <a:pPr lvl="1">
              <a:buClr>
                <a:schemeClr val="bg1"/>
              </a:buClr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  <a:cs typeface="Courier New"/>
              </a:rPr>
              <a:t>A TLS implementation may, after sending a closure alert, close the connection without waiting for the peer to send its closure alert, generating an “incomplete close”</a:t>
            </a:r>
          </a:p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  <a:cs typeface="Courier New"/>
              </a:rPr>
              <a:t>An unannounced TCP closure could be evidence of some sort of attack so the HTTPS client should issue some sort of security warning when this occurs</a:t>
            </a: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320553" cy="365125"/>
          </a:xfrm>
        </p:spPr>
        <p:txBody>
          <a:bodyPr/>
          <a:lstStyle/>
          <a:p>
            <a:pPr>
              <a:defRPr/>
            </a:pPr>
            <a:r>
              <a:rPr lang="en-US" sz="1100" dirty="0" smtClean="0"/>
              <a:t>© 2017 Pearson Education, Ltd.,  All rights reserved.              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Shell (SSH)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0" y="1600200"/>
          <a:ext cx="7570787" cy="494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2400" y="3886200"/>
            <a:ext cx="1371600" cy="13716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715000" cy="365125"/>
          </a:xfrm>
        </p:spPr>
        <p:txBody>
          <a:bodyPr/>
          <a:lstStyle/>
          <a:p>
            <a:pPr>
              <a:defRPr/>
            </a:pPr>
            <a:r>
              <a:rPr lang="en-US" sz="1100" dirty="0" smtClean="0"/>
              <a:t>© 2017 Pearson Education, Ltd.,  All rights reserved.              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8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2941" t="30000" r="12941" b="12727"/>
              <a:stretch>
                <a:fillRect/>
              </a:stretch>
            </p:blipFill>
          </mc:Choice>
          <mc:Fallback>
            <p:blipFill>
              <a:blip r:embed="rId4"/>
              <a:srcRect l="12941" t="30000" r="12941" b="12727"/>
              <a:stretch>
                <a:fillRect/>
              </a:stretch>
            </p:blipFill>
          </mc:Fallback>
        </mc:AlternateContent>
        <p:spPr>
          <a:xfrm>
            <a:off x="1752600" y="228600"/>
            <a:ext cx="6246104" cy="6246186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086600" cy="365125"/>
          </a:xfrm>
        </p:spPr>
        <p:txBody>
          <a:bodyPr/>
          <a:lstStyle/>
          <a:p>
            <a:pPr>
              <a:defRPr/>
            </a:pPr>
            <a:r>
              <a:rPr lang="en-US" sz="1100" dirty="0" smtClean="0"/>
              <a:t>© 2017 Pearson Education, Ltd.,  All rights reserved.              </a:t>
            </a:r>
            <a:endParaRPr lang="en-US" sz="11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Layer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867275"/>
          </a:xfrm>
        </p:spPr>
        <p:txBody>
          <a:bodyPr>
            <a:normAutofit fontScale="92500"/>
          </a:bodyPr>
          <a:lstStyle/>
          <a:p>
            <a:pPr lvl="1">
              <a:buClrTx/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Server authentication occurs at the transport layer, based on the server possessing a public/private key pair</a:t>
            </a:r>
          </a:p>
          <a:p>
            <a:pPr lvl="1">
              <a:buClrTx/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A server may have multiple host keys using multiple different asymmetric encryption algorithms</a:t>
            </a:r>
          </a:p>
          <a:p>
            <a:pPr lvl="1">
              <a:buClrTx/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Multiple hosts may share the same host key</a:t>
            </a:r>
          </a:p>
          <a:p>
            <a:pPr lvl="1">
              <a:buClrTx/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The server host key is used during key exchange to authenticate the identity of the host</a:t>
            </a:r>
          </a:p>
          <a:p>
            <a:pPr lvl="1">
              <a:buClrTx/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RFC 4251 dictates two alternative trust models:</a:t>
            </a:r>
          </a:p>
          <a:p>
            <a:pPr lvl="2">
              <a:buClr>
                <a:schemeClr val="bg1"/>
              </a:buClr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The client has a local database that associates each host name with the corresponding public host key</a:t>
            </a:r>
          </a:p>
          <a:p>
            <a:pPr lvl="2">
              <a:buClr>
                <a:schemeClr val="bg1"/>
              </a:buClr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The host name-to-key association is certified by a trusted certification authority (CA); the client only knows the CA root key and can verify the validity of all host keys certified by accepted CAs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400800" cy="365125"/>
          </a:xfrm>
        </p:spPr>
        <p:txBody>
          <a:bodyPr/>
          <a:lstStyle/>
          <a:p>
            <a:pPr>
              <a:defRPr/>
            </a:pPr>
            <a:r>
              <a:rPr lang="en-US" sz="1100" dirty="0" smtClean="0"/>
              <a:t>© 2017 Pearson Education, Ltd.,  All rights reserved.              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9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5455" b="15455"/>
              <a:stretch>
                <a:fillRect/>
              </a:stretch>
            </p:blipFill>
          </mc:Choice>
          <mc:Fallback>
            <p:blipFill>
              <a:blip r:embed="rId4"/>
              <a:srcRect t="5455" b="15455"/>
              <a:stretch>
                <a:fillRect/>
              </a:stretch>
            </p:blipFill>
          </mc:Fallback>
        </mc:AlternateContent>
        <p:spPr>
          <a:xfrm>
            <a:off x="1828799" y="171652"/>
            <a:ext cx="6123699" cy="6381548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324600" cy="365125"/>
          </a:xfrm>
        </p:spPr>
        <p:txBody>
          <a:bodyPr/>
          <a:lstStyle/>
          <a:p>
            <a:pPr>
              <a:defRPr/>
            </a:pPr>
            <a:r>
              <a:rPr lang="en-US" sz="1100" dirty="0" smtClean="0"/>
              <a:t>© 2017 Pearson Education, Ltd.,  All rights reserved.              </a:t>
            </a:r>
            <a:endParaRPr lang="en-US" sz="1100" dirty="0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10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6364" b="10000"/>
              <a:stretch>
                <a:fillRect/>
              </a:stretch>
            </p:blipFill>
          </mc:Choice>
          <mc:Fallback>
            <p:blipFill>
              <a:blip r:embed="rId4"/>
              <a:srcRect t="6364" b="10000"/>
              <a:stretch>
                <a:fillRect/>
              </a:stretch>
            </p:blipFill>
          </mc:Fallback>
        </mc:AlternateContent>
        <p:spPr>
          <a:xfrm>
            <a:off x="1905000" y="228600"/>
            <a:ext cx="5802845" cy="628067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400800" cy="365125"/>
          </a:xfrm>
        </p:spPr>
        <p:txBody>
          <a:bodyPr/>
          <a:lstStyle/>
          <a:p>
            <a:pPr>
              <a:defRPr/>
            </a:pPr>
            <a:r>
              <a:rPr lang="en-US" sz="1100" dirty="0" smtClean="0"/>
              <a:t>© 2017 Pearson Education, Ltd.,  All rights reserved.              </a:t>
            </a:r>
            <a:endParaRPr lang="en-US" sz="1100" dirty="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b="1500"/>
              <a:stretch>
                <a:fillRect/>
              </a:stretch>
            </p:blipFill>
          </mc:Choice>
          <mc:Fallback>
            <p:blipFill>
              <a:blip r:embed="rId4"/>
              <a:srcRect b="1500"/>
              <a:stretch>
                <a:fillRect/>
              </a:stretch>
            </p:blipFill>
          </mc:Fallback>
        </mc:AlternateContent>
        <p:spPr>
          <a:xfrm>
            <a:off x="152400" y="101728"/>
            <a:ext cx="6553200" cy="645490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" name="TextBox 3"/>
          <p:cNvSpPr txBox="1"/>
          <p:nvPr/>
        </p:nvSpPr>
        <p:spPr>
          <a:xfrm>
            <a:off x="3505200" y="4648200"/>
            <a:ext cx="259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+mn-lt"/>
              </a:rPr>
              <a:t>* = Required</a:t>
            </a:r>
          </a:p>
          <a:p>
            <a:r>
              <a:rPr lang="en-US" sz="1200" dirty="0" smtClean="0">
                <a:solidFill>
                  <a:schemeClr val="tx2">
                    <a:lumMod val="10000"/>
                  </a:schemeClr>
                </a:solidFill>
                <a:latin typeface="+mn-lt"/>
              </a:rPr>
              <a:t>** = Recommended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31727" y="14547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10400" y="533400"/>
            <a:ext cx="213360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n-lt"/>
              </a:rPr>
              <a:t>Table 6.3   </a:t>
            </a:r>
          </a:p>
          <a:p>
            <a:pPr algn="ctr"/>
            <a:endParaRPr lang="en-US" sz="2400" dirty="0" smtClean="0">
              <a:latin typeface="+mn-lt"/>
            </a:endParaRPr>
          </a:p>
          <a:p>
            <a:pPr algn="ctr"/>
            <a:r>
              <a:rPr lang="en-US" sz="2400" dirty="0" smtClean="0">
                <a:latin typeface="+mn-lt"/>
              </a:rPr>
              <a:t>SSH </a:t>
            </a:r>
          </a:p>
          <a:p>
            <a:pPr algn="ctr"/>
            <a:endParaRPr lang="en-US" sz="2400" dirty="0" smtClean="0">
              <a:latin typeface="+mn-lt"/>
            </a:endParaRPr>
          </a:p>
          <a:p>
            <a:pPr algn="ctr"/>
            <a:r>
              <a:rPr lang="en-US" sz="2400" dirty="0" smtClean="0">
                <a:latin typeface="+mn-lt"/>
              </a:rPr>
              <a:t>Transport </a:t>
            </a:r>
          </a:p>
          <a:p>
            <a:pPr algn="ctr"/>
            <a:endParaRPr lang="en-US" sz="2400" dirty="0" smtClean="0">
              <a:latin typeface="+mn-lt"/>
            </a:endParaRPr>
          </a:p>
          <a:p>
            <a:pPr algn="ctr"/>
            <a:r>
              <a:rPr lang="en-US" sz="2400" dirty="0" smtClean="0">
                <a:latin typeface="+mn-lt"/>
              </a:rPr>
              <a:t>Layer </a:t>
            </a:r>
          </a:p>
          <a:p>
            <a:pPr algn="ctr"/>
            <a:endParaRPr lang="en-US" sz="2400" dirty="0" smtClean="0">
              <a:latin typeface="+mn-lt"/>
            </a:endParaRPr>
          </a:p>
          <a:p>
            <a:pPr algn="ctr"/>
            <a:r>
              <a:rPr lang="en-US" sz="2400" dirty="0" smtClean="0">
                <a:latin typeface="+mn-lt"/>
              </a:rPr>
              <a:t>Cryptographic </a:t>
            </a:r>
          </a:p>
          <a:p>
            <a:pPr algn="ctr"/>
            <a:endParaRPr lang="en-US" sz="2400" dirty="0" smtClean="0">
              <a:latin typeface="+mn-lt"/>
            </a:endParaRPr>
          </a:p>
          <a:p>
            <a:pPr algn="ctr"/>
            <a:r>
              <a:rPr lang="en-US" sz="2400" dirty="0" smtClean="0">
                <a:latin typeface="+mn-lt"/>
              </a:rPr>
              <a:t>Algorithms </a:t>
            </a:r>
            <a:endParaRPr lang="en-US" sz="2400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181600" cy="365125"/>
          </a:xfrm>
        </p:spPr>
        <p:txBody>
          <a:bodyPr/>
          <a:lstStyle/>
          <a:p>
            <a:pPr>
              <a:defRPr/>
            </a:pPr>
            <a:r>
              <a:rPr lang="en-US" sz="1100" dirty="0" smtClean="0"/>
              <a:t>© 2017 Pearson Education, Ltd.,  All rights reserved.              </a:t>
            </a:r>
            <a:endParaRPr lang="en-US" sz="11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Security Considerations</a:t>
            </a:r>
            <a:endParaRPr lang="en-AU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</a:rPr>
              <a:t>The World Wide Web is fundamentally a client/server application running over the Internet and TCP/IP intranets</a:t>
            </a:r>
          </a:p>
          <a:p>
            <a:pPr>
              <a:spcBef>
                <a:spcPts val="600"/>
              </a:spcBef>
            </a:pP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</a:rPr>
              <a:t>The following characteristics of Web usage suggest the need for tailored security tools:</a:t>
            </a:r>
          </a:p>
          <a:p>
            <a:pPr lvl="1">
              <a:buClr>
                <a:schemeClr val="bg1"/>
              </a:buClr>
            </a:pP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</a:rPr>
              <a:t>Web servers are relatively easy to configure and manage</a:t>
            </a:r>
          </a:p>
          <a:p>
            <a:pPr lvl="1">
              <a:buClr>
                <a:schemeClr val="bg1"/>
              </a:buClr>
            </a:pP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</a:rPr>
              <a:t>Web content is increasingly easy to develop</a:t>
            </a:r>
          </a:p>
          <a:p>
            <a:pPr lvl="1">
              <a:buClr>
                <a:schemeClr val="bg1"/>
              </a:buClr>
            </a:pP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</a:rPr>
              <a:t>The underlying software is extraordinarily complex</a:t>
            </a:r>
          </a:p>
          <a:p>
            <a:pPr lvl="1">
              <a:buClr>
                <a:schemeClr val="bg1"/>
              </a:buClr>
            </a:pP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</a:rPr>
              <a:t>May hide many potential security flaws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82575" lvl="1" indent="-282575">
              <a:buClrTx/>
            </a:pP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</a:rPr>
              <a:t>A Web server can be exploited as a launching pad into the corporation’s or agency’s entire computer complex</a:t>
            </a:r>
          </a:p>
          <a:p>
            <a:pPr marL="282575" lvl="1" indent="-282575">
              <a:buClrTx/>
            </a:pP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</a:rPr>
              <a:t>Casual and untrained (in security matters) users are common clients for Web-based services</a:t>
            </a:r>
          </a:p>
          <a:p>
            <a:pPr lvl="1">
              <a:buClr>
                <a:schemeClr val="bg1"/>
              </a:buClr>
            </a:pPr>
            <a:r>
              <a:rPr lang="en-US" sz="1600" dirty="0" smtClean="0">
                <a:solidFill>
                  <a:schemeClr val="tx2">
                    <a:lumMod val="10000"/>
                  </a:schemeClr>
                </a:solidFill>
              </a:rPr>
              <a:t>Such users are not necessarily aware of the security risks that exist and do not have the                            tools or knowledge to take effective countermeasures</a:t>
            </a:r>
            <a:endParaRPr lang="en-AU" sz="1600" dirty="0" smtClean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5129875"/>
            <a:ext cx="1981200" cy="1728126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638800" cy="365125"/>
          </a:xfrm>
        </p:spPr>
        <p:txBody>
          <a:bodyPr/>
          <a:lstStyle/>
          <a:p>
            <a:pPr>
              <a:defRPr/>
            </a:pPr>
            <a:r>
              <a:rPr lang="en-US" sz="1100" dirty="0" smtClean="0"/>
              <a:t>© 2017 Pearson Education, Ltd.,  All rights reserved.              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447800"/>
          <a:ext cx="7570787" cy="5095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sz="1100" dirty="0" smtClean="0"/>
              <a:t>© 2017 Pearson Education, Ltd.,  All rights reserved.              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7570787" cy="5095875"/>
          </a:xfrm>
        </p:spPr>
        <p:txBody>
          <a:bodyPr>
            <a:normAutofit fontScale="70000" lnSpcReduction="20000"/>
          </a:bodyPr>
          <a:lstStyle/>
          <a:p>
            <a:r>
              <a:rPr lang="en-US" sz="2839" dirty="0" smtClean="0">
                <a:solidFill>
                  <a:schemeClr val="tx2">
                    <a:lumMod val="10000"/>
                  </a:schemeClr>
                </a:solidFill>
              </a:rPr>
              <a:t>The SSH Connection Protocol runs on top of the SSH Transport Layer Protocol and assumes that a secure authentication connection is in use</a:t>
            </a:r>
          </a:p>
          <a:p>
            <a:pPr lvl="1">
              <a:buClr>
                <a:schemeClr val="bg1"/>
              </a:buClr>
            </a:pPr>
            <a:r>
              <a:rPr lang="en-US" sz="2581" dirty="0" smtClean="0">
                <a:solidFill>
                  <a:schemeClr val="tx2">
                    <a:lumMod val="10000"/>
                  </a:schemeClr>
                </a:solidFill>
              </a:rPr>
              <a:t>The secure authentication connection, referred to as a </a:t>
            </a:r>
            <a:r>
              <a:rPr lang="en-US" sz="2581" i="1" dirty="0" smtClean="0">
                <a:solidFill>
                  <a:schemeClr val="tx2">
                    <a:lumMod val="10000"/>
                  </a:schemeClr>
                </a:solidFill>
              </a:rPr>
              <a:t>tunnel, </a:t>
            </a:r>
            <a:r>
              <a:rPr lang="en-US" sz="2581" dirty="0" smtClean="0">
                <a:solidFill>
                  <a:schemeClr val="tx2">
                    <a:lumMod val="10000"/>
                  </a:schemeClr>
                </a:solidFill>
              </a:rPr>
              <a:t>is used by the Connection Protocol to multiplex a number of logical channels</a:t>
            </a:r>
          </a:p>
          <a:p>
            <a:pPr marL="342900" lvl="1" indent="-342900">
              <a:spcBef>
                <a:spcPts val="2400"/>
              </a:spcBef>
              <a:buClrTx/>
            </a:pP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  <a:cs typeface="ＭＳ Ｐゴシック" pitchFamily="-84" charset="-128"/>
              </a:rPr>
              <a:t>Channel mechanism</a:t>
            </a:r>
          </a:p>
          <a:p>
            <a:pPr lvl="1">
              <a:buClr>
                <a:schemeClr val="bg1"/>
              </a:buClr>
            </a:pPr>
            <a:r>
              <a:rPr lang="en-US" sz="2581" dirty="0" smtClean="0">
                <a:solidFill>
                  <a:schemeClr val="tx2">
                    <a:lumMod val="10000"/>
                  </a:schemeClr>
                </a:solidFill>
              </a:rPr>
              <a:t>All types of communication using SSH are supported using separate channels</a:t>
            </a:r>
          </a:p>
          <a:p>
            <a:pPr lvl="1">
              <a:buClr>
                <a:schemeClr val="bg1"/>
              </a:buClr>
            </a:pPr>
            <a:r>
              <a:rPr lang="en-US" sz="2581" dirty="0" smtClean="0">
                <a:solidFill>
                  <a:schemeClr val="tx2">
                    <a:lumMod val="10000"/>
                  </a:schemeClr>
                </a:solidFill>
              </a:rPr>
              <a:t>Either side may open a channel</a:t>
            </a:r>
          </a:p>
          <a:p>
            <a:pPr lvl="1">
              <a:buClr>
                <a:schemeClr val="bg1"/>
              </a:buClr>
            </a:pPr>
            <a:r>
              <a:rPr lang="en-US" sz="2581" dirty="0" smtClean="0">
                <a:solidFill>
                  <a:schemeClr val="tx2">
                    <a:lumMod val="10000"/>
                  </a:schemeClr>
                </a:solidFill>
              </a:rPr>
              <a:t>For each channel, each side associates a unique channel number</a:t>
            </a:r>
          </a:p>
          <a:p>
            <a:pPr lvl="1">
              <a:buClr>
                <a:schemeClr val="bg1"/>
              </a:buClr>
            </a:pPr>
            <a:r>
              <a:rPr lang="en-US" sz="2581" dirty="0" smtClean="0">
                <a:solidFill>
                  <a:schemeClr val="tx2">
                    <a:lumMod val="10000"/>
                  </a:schemeClr>
                </a:solidFill>
              </a:rPr>
              <a:t>Channels are flow controlled using a window mechanism</a:t>
            </a:r>
          </a:p>
          <a:p>
            <a:pPr lvl="1">
              <a:buClr>
                <a:schemeClr val="bg1"/>
              </a:buClr>
            </a:pPr>
            <a:r>
              <a:rPr lang="en-US" sz="2581" dirty="0" smtClean="0">
                <a:solidFill>
                  <a:schemeClr val="tx2">
                    <a:lumMod val="10000"/>
                  </a:schemeClr>
                </a:solidFill>
              </a:rPr>
              <a:t>No data may be sent to a channel until a message is received to indicate that window space is available</a:t>
            </a:r>
          </a:p>
          <a:p>
            <a:pPr lvl="1">
              <a:buClr>
                <a:schemeClr val="bg1"/>
              </a:buClr>
            </a:pPr>
            <a:r>
              <a:rPr lang="en-US" sz="2581" dirty="0" smtClean="0">
                <a:solidFill>
                  <a:schemeClr val="tx2">
                    <a:lumMod val="10000"/>
                  </a:schemeClr>
                </a:solidFill>
              </a:rPr>
              <a:t>The life of a channel progresses through three stages:  opening a channel, data transfer, and closing a channel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410200" cy="365125"/>
          </a:xfrm>
        </p:spPr>
        <p:txBody>
          <a:bodyPr/>
          <a:lstStyle/>
          <a:p>
            <a:pPr>
              <a:defRPr/>
            </a:pPr>
            <a:r>
              <a:rPr lang="en-US" sz="1100" dirty="0" smtClean="0"/>
              <a:t>© 2017 Pearson Education, Ltd.,  All rights reserved.              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1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6364" b="10000"/>
              <a:stretch>
                <a:fillRect/>
              </a:stretch>
            </p:blipFill>
          </mc:Choice>
          <mc:Fallback>
            <p:blipFill>
              <a:blip r:embed="rId4"/>
              <a:srcRect t="6364" b="10000"/>
              <a:stretch>
                <a:fillRect/>
              </a:stretch>
            </p:blipFill>
          </mc:Fallback>
        </mc:AlternateContent>
        <p:spPr>
          <a:xfrm>
            <a:off x="1656303" y="228600"/>
            <a:ext cx="5699091" cy="62484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638800" cy="365125"/>
          </a:xfrm>
        </p:spPr>
        <p:txBody>
          <a:bodyPr/>
          <a:lstStyle/>
          <a:p>
            <a:pPr>
              <a:defRPr/>
            </a:pPr>
            <a:r>
              <a:rPr lang="en-US" sz="1100" dirty="0" smtClean="0"/>
              <a:t>© 2017 Pearson Education, Ltd.,  All rights reserved.              </a:t>
            </a:r>
            <a:endParaRPr lang="en-US" sz="11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Types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28600" y="1981200"/>
          <a:ext cx="86868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15240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  <a:latin typeface="+mn-lt"/>
              </a:rPr>
              <a:t>Four channel types are recognized in the SSH Connection Protocol specification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29400" cy="365125"/>
          </a:xfrm>
        </p:spPr>
        <p:txBody>
          <a:bodyPr/>
          <a:lstStyle/>
          <a:p>
            <a:pPr>
              <a:defRPr/>
            </a:pPr>
            <a:r>
              <a:rPr lang="en-US" sz="1100" dirty="0" smtClean="0"/>
              <a:t>© 2017 Pearson Education, Ltd.,  All rights reserved.              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Forwarding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62000" y="1676400"/>
            <a:ext cx="7583488" cy="42973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One of the most useful features of SSH</a:t>
            </a:r>
          </a:p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Provides the ability to convert any insecure TCP connection into a secure SSH connection (also referred to as SSH tunneling)</a:t>
            </a:r>
          </a:p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Incoming TCP traffic is delivered to the appropriate application on the basis of the port number (a port is an identifier of a user of TCP)</a:t>
            </a:r>
          </a:p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An application may employ multiple port numbers</a:t>
            </a: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191000" y="5638800"/>
            <a:ext cx="3713915" cy="103771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 sz="1100" dirty="0" smtClean="0"/>
              <a:t>© 2017 Pearson Education, Ltd., All rights reserved.              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1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3529" t="8182" r="1176" b="10000"/>
              <a:stretch>
                <a:fillRect/>
              </a:stretch>
            </p:blipFill>
          </mc:Choice>
          <mc:Fallback>
            <p:blipFill>
              <a:blip r:embed="rId4"/>
              <a:srcRect l="3529" t="8182" r="1176" b="10000"/>
              <a:stretch>
                <a:fillRect/>
              </a:stretch>
            </p:blipFill>
          </mc:Fallback>
        </mc:AlternateContent>
        <p:spPr>
          <a:xfrm>
            <a:off x="1981200" y="152400"/>
            <a:ext cx="5766558" cy="6407336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172200" cy="365125"/>
          </a:xfrm>
        </p:spPr>
        <p:txBody>
          <a:bodyPr/>
          <a:lstStyle/>
          <a:p>
            <a:pPr>
              <a:defRPr/>
            </a:pPr>
            <a:r>
              <a:rPr lang="en-US" sz="1100" dirty="0" smtClean="0"/>
              <a:t>© 2017 Pearson Education, Ltd.,  All rights reserved.              </a:t>
            </a:r>
            <a:endParaRPr lang="en-US" sz="11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  <a:endParaRPr lang="en-AU" dirty="0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Transport Layer Security</a:t>
            </a:r>
            <a:endParaRPr lang="en-US" dirty="0" smtClean="0">
              <a:solidFill>
                <a:schemeClr val="tx2">
                  <a:lumMod val="10000"/>
                </a:schemeClr>
              </a:solidFill>
              <a:ea typeface="+mn-ea"/>
              <a:cs typeface="+mn-cs"/>
            </a:endParaRPr>
          </a:p>
          <a:p>
            <a:pPr lvl="1">
              <a:buClr>
                <a:schemeClr val="bg1"/>
              </a:buClr>
              <a:buFont typeface="Candara" pitchFamily="34" charset="0"/>
              <a:buChar char="•"/>
              <a:defRPr/>
            </a:pPr>
            <a:r>
              <a:rPr lang="en-US" sz="2194" dirty="0" smtClean="0">
                <a:solidFill>
                  <a:schemeClr val="tx2">
                    <a:lumMod val="10000"/>
                  </a:schemeClr>
                </a:solidFill>
              </a:rPr>
              <a:t>TLS architecture</a:t>
            </a:r>
          </a:p>
          <a:p>
            <a:pPr lvl="1">
              <a:buClr>
                <a:schemeClr val="bg1"/>
              </a:buClr>
              <a:buFont typeface="Candara" pitchFamily="34" charset="0"/>
              <a:buChar char="•"/>
              <a:defRPr/>
            </a:pPr>
            <a:r>
              <a:rPr lang="en-US" sz="2194" dirty="0" smtClean="0">
                <a:solidFill>
                  <a:schemeClr val="tx2">
                    <a:lumMod val="10000"/>
                  </a:schemeClr>
                </a:solidFill>
              </a:rPr>
              <a:t>TLS record protocol</a:t>
            </a:r>
          </a:p>
          <a:p>
            <a:pPr lvl="1">
              <a:buClr>
                <a:schemeClr val="bg1"/>
              </a:buClr>
              <a:buFont typeface="Candara" pitchFamily="34" charset="0"/>
              <a:buChar char="•"/>
              <a:defRPr/>
            </a:pPr>
            <a:r>
              <a:rPr lang="en-US" sz="2194" dirty="0" smtClean="0">
                <a:solidFill>
                  <a:schemeClr val="tx2">
                    <a:lumMod val="10000"/>
                  </a:schemeClr>
                </a:solidFill>
              </a:rPr>
              <a:t>Change cipher spec protocol</a:t>
            </a:r>
          </a:p>
          <a:p>
            <a:pPr lvl="1">
              <a:buClr>
                <a:schemeClr val="bg1"/>
              </a:buClr>
              <a:buFont typeface="Candara" pitchFamily="34" charset="0"/>
              <a:buChar char="•"/>
              <a:defRPr/>
            </a:pPr>
            <a:r>
              <a:rPr lang="en-US" sz="2194" dirty="0" smtClean="0">
                <a:solidFill>
                  <a:schemeClr val="tx2">
                    <a:lumMod val="10000"/>
                  </a:schemeClr>
                </a:solidFill>
              </a:rPr>
              <a:t>Alert protocol</a:t>
            </a:r>
          </a:p>
          <a:p>
            <a:pPr lvl="1">
              <a:buClr>
                <a:schemeClr val="bg1"/>
              </a:buClr>
              <a:buFont typeface="Candara" pitchFamily="34" charset="0"/>
              <a:buChar char="•"/>
              <a:defRPr/>
            </a:pPr>
            <a:r>
              <a:rPr lang="en-US" sz="2194" dirty="0" smtClean="0">
                <a:solidFill>
                  <a:schemeClr val="tx2">
                    <a:lumMod val="10000"/>
                  </a:schemeClr>
                </a:solidFill>
              </a:rPr>
              <a:t>Handshake protocol</a:t>
            </a:r>
          </a:p>
          <a:p>
            <a:pPr lvl="1">
              <a:buClr>
                <a:schemeClr val="bg1"/>
              </a:buClr>
              <a:buFont typeface="Candara" pitchFamily="34" charset="0"/>
              <a:buChar char="•"/>
              <a:defRPr/>
            </a:pPr>
            <a:r>
              <a:rPr lang="en-US" sz="2194" dirty="0" smtClean="0">
                <a:solidFill>
                  <a:schemeClr val="tx2">
                    <a:lumMod val="10000"/>
                  </a:schemeClr>
                </a:solidFill>
              </a:rPr>
              <a:t>Cryptographic computations</a:t>
            </a:r>
          </a:p>
          <a:p>
            <a:pPr lvl="1">
              <a:buClr>
                <a:schemeClr val="bg1"/>
              </a:buClr>
              <a:buFont typeface="Candara" pitchFamily="34" charset="0"/>
              <a:buChar char="•"/>
              <a:defRPr/>
            </a:pPr>
            <a:r>
              <a:rPr lang="en-US" sz="2194" dirty="0" smtClean="0">
                <a:solidFill>
                  <a:schemeClr val="tx2">
                    <a:lumMod val="10000"/>
                  </a:schemeClr>
                </a:solidFill>
              </a:rPr>
              <a:t>Heartbeat protocol</a:t>
            </a:r>
          </a:p>
          <a:p>
            <a:pPr lvl="1">
              <a:buClr>
                <a:schemeClr val="bg1"/>
              </a:buClr>
              <a:buFont typeface="Candara" pitchFamily="34" charset="0"/>
              <a:buChar char="•"/>
              <a:defRPr/>
            </a:pPr>
            <a:r>
              <a:rPr lang="en-US" sz="2194" dirty="0" smtClean="0">
                <a:solidFill>
                  <a:schemeClr val="tx2">
                    <a:lumMod val="10000"/>
                  </a:schemeClr>
                </a:solidFill>
              </a:rPr>
              <a:t>SSL/TLS attacks</a:t>
            </a:r>
          </a:p>
          <a:p>
            <a:pPr lvl="1">
              <a:buClr>
                <a:schemeClr val="bg1"/>
              </a:buClr>
              <a:buFont typeface="Candara" pitchFamily="34" charset="0"/>
              <a:buChar char="•"/>
              <a:defRPr/>
            </a:pPr>
            <a:r>
              <a:rPr lang="en-US" sz="2194" dirty="0" smtClean="0">
                <a:solidFill>
                  <a:schemeClr val="tx2">
                    <a:lumMod val="10000"/>
                  </a:schemeClr>
                </a:solidFill>
              </a:rPr>
              <a:t>TLSv1.3</a:t>
            </a:r>
          </a:p>
        </p:txBody>
      </p:sp>
      <p:sp>
        <p:nvSpPr>
          <p:cNvPr id="76804" name="Content Placeholder 11"/>
          <p:cNvSpPr>
            <a:spLocks noGrp="1"/>
          </p:cNvSpPr>
          <p:nvPr>
            <p:ph sz="half" idx="4294967295"/>
          </p:nvPr>
        </p:nvSpPr>
        <p:spPr>
          <a:xfrm>
            <a:off x="5105400" y="1600200"/>
            <a:ext cx="3565525" cy="5257800"/>
          </a:xfrm>
        </p:spPr>
        <p:txBody>
          <a:bodyPr rtlCol="0">
            <a:normAutofit fontScale="92500" lnSpcReduction="10000"/>
          </a:bodyPr>
          <a:lstStyle/>
          <a:p>
            <a:pPr>
              <a:buFont typeface="Candara" pitchFamily="34" charset="0"/>
              <a:buChar char="•"/>
              <a:defRPr/>
            </a:pPr>
            <a:r>
              <a:rPr lang="en-US" sz="2452" dirty="0" smtClean="0">
                <a:solidFill>
                  <a:schemeClr val="tx2">
                    <a:lumMod val="10000"/>
                  </a:schemeClr>
                </a:solidFill>
              </a:rPr>
              <a:t>Web security considerations</a:t>
            </a:r>
          </a:p>
          <a:p>
            <a:pPr lvl="1">
              <a:buClr>
                <a:schemeClr val="bg1"/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Web security threats</a:t>
            </a:r>
          </a:p>
          <a:p>
            <a:pPr lvl="1">
              <a:buClr>
                <a:schemeClr val="bg1"/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Web traffic security approaches</a:t>
            </a:r>
            <a:endParaRPr lang="en-US" sz="2800" dirty="0" smtClean="0">
              <a:solidFill>
                <a:schemeClr val="tx2">
                  <a:lumMod val="10000"/>
                </a:schemeClr>
              </a:solidFill>
            </a:endParaRPr>
          </a:p>
          <a:p>
            <a:pPr marL="342900" lvl="1" indent="-342900">
              <a:spcBef>
                <a:spcPts val="2400"/>
              </a:spcBef>
              <a:buClrTx/>
              <a:buFont typeface="Candara" pitchFamily="34" charset="0"/>
              <a:buChar char="•"/>
              <a:defRPr/>
            </a:pPr>
            <a:r>
              <a:rPr lang="en-US" sz="2800" dirty="0" smtClean="0">
                <a:solidFill>
                  <a:schemeClr val="tx2">
                    <a:lumMod val="10000"/>
                  </a:schemeClr>
                </a:solidFill>
              </a:rPr>
              <a:t>HTTPS</a:t>
            </a:r>
          </a:p>
          <a:p>
            <a:pPr lvl="1">
              <a:buClr>
                <a:schemeClr val="bg1"/>
              </a:buClr>
              <a:buFont typeface="Candara" pitchFamily="34" charset="0"/>
              <a:buChar char="•"/>
              <a:defRPr/>
            </a:pP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</a:rPr>
              <a:t>Connection initiation</a:t>
            </a:r>
          </a:p>
          <a:p>
            <a:pPr lvl="1">
              <a:buClr>
                <a:schemeClr val="bg1"/>
              </a:buClr>
              <a:buFont typeface="Candara" pitchFamily="34" charset="0"/>
              <a:buChar char="•"/>
              <a:defRPr/>
            </a:pPr>
            <a:r>
              <a:rPr lang="en-US" sz="2400" dirty="0" smtClean="0">
                <a:solidFill>
                  <a:schemeClr val="tx2">
                    <a:lumMod val="10000"/>
                  </a:schemeClr>
                </a:solidFill>
              </a:rPr>
              <a:t>Connection closure</a:t>
            </a:r>
            <a:endParaRPr lang="en-US" sz="2378" dirty="0" smtClean="0">
              <a:solidFill>
                <a:schemeClr val="tx2">
                  <a:lumMod val="10000"/>
                </a:schemeClr>
              </a:solidFill>
            </a:endParaRPr>
          </a:p>
          <a:p>
            <a:pPr marL="342900" lvl="1" indent="-342900" eaLnBrk="1" fontAlgn="auto" hangingPunct="1">
              <a:spcBef>
                <a:spcPts val="2400"/>
              </a:spcBef>
              <a:spcAft>
                <a:spcPts val="0"/>
              </a:spcAft>
              <a:buClrTx/>
              <a:buFont typeface="Candara" pitchFamily="34" charset="0"/>
              <a:buChar char="•"/>
              <a:defRPr/>
            </a:pPr>
            <a:r>
              <a:rPr lang="en-US" sz="2378" dirty="0" smtClean="0">
                <a:solidFill>
                  <a:schemeClr val="tx2">
                    <a:lumMod val="10000"/>
                  </a:schemeClr>
                </a:solidFill>
                <a:ea typeface="+mn-ea"/>
              </a:rPr>
              <a:t>Secure shell (SSH)</a:t>
            </a:r>
          </a:p>
          <a:p>
            <a:pPr lvl="1" eaLnBrk="1" fontAlgn="auto" hangingPunct="1">
              <a:spcAft>
                <a:spcPts val="0"/>
              </a:spcAft>
              <a:buClr>
                <a:schemeClr val="bg1"/>
              </a:buClr>
              <a:buFont typeface="Candara" pitchFamily="34" charset="0"/>
              <a:buChar char="•"/>
              <a:defRPr/>
            </a:pPr>
            <a:r>
              <a:rPr lang="en-US" sz="2194" dirty="0" smtClean="0">
                <a:solidFill>
                  <a:schemeClr val="tx2">
                    <a:lumMod val="10000"/>
                  </a:schemeClr>
                </a:solidFill>
                <a:ea typeface="+mn-ea"/>
              </a:rPr>
              <a:t>Transport layer protocol</a:t>
            </a:r>
          </a:p>
          <a:p>
            <a:pPr lvl="1" eaLnBrk="1" fontAlgn="auto" hangingPunct="1">
              <a:spcAft>
                <a:spcPts val="0"/>
              </a:spcAft>
              <a:buClr>
                <a:schemeClr val="bg1"/>
              </a:buClr>
              <a:buFont typeface="Candara" pitchFamily="34" charset="0"/>
              <a:buChar char="•"/>
              <a:defRPr/>
            </a:pPr>
            <a:r>
              <a:rPr lang="en-US" sz="2194" dirty="0" smtClean="0">
                <a:solidFill>
                  <a:schemeClr val="tx2">
                    <a:lumMod val="10000"/>
                  </a:schemeClr>
                </a:solidFill>
                <a:ea typeface="+mn-ea"/>
              </a:rPr>
              <a:t>User authentication protocol</a:t>
            </a:r>
          </a:p>
          <a:p>
            <a:pPr lvl="1" eaLnBrk="1" fontAlgn="auto" hangingPunct="1">
              <a:spcAft>
                <a:spcPts val="0"/>
              </a:spcAft>
              <a:buClr>
                <a:schemeClr val="bg1"/>
              </a:buClr>
              <a:buFont typeface="Candara" pitchFamily="34" charset="0"/>
              <a:buChar char="•"/>
              <a:defRPr/>
            </a:pPr>
            <a:r>
              <a:rPr lang="en-US" sz="2194" dirty="0" smtClean="0">
                <a:solidFill>
                  <a:schemeClr val="tx2">
                    <a:lumMod val="10000"/>
                  </a:schemeClr>
                </a:solidFill>
                <a:ea typeface="+mn-ea"/>
              </a:rPr>
              <a:t>Communication protocol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sz="1100" dirty="0" smtClean="0"/>
              <a:t>© 2017 Pearson Education, Ltd.,  All rights reserved.              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609600" y="152400"/>
          <a:ext cx="7924800" cy="5976620"/>
        </p:xfrm>
        <a:graphic>
          <a:graphicData uri="http://schemas.openxmlformats.org/presentationml/2006/ole">
            <p:oleObj spid="_x0000_s36866" name="Document" r:id="rId4" imgW="6095776" imgH="4597231" progId="Word.Document.12">
              <p:link updateAutomatic="1"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152400" y="6096000"/>
            <a:ext cx="8610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Table 6.1   A Comparison of Threats on the Web 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791200" cy="365125"/>
          </a:xfrm>
        </p:spPr>
        <p:txBody>
          <a:bodyPr/>
          <a:lstStyle/>
          <a:p>
            <a:pPr>
              <a:defRPr/>
            </a:pPr>
            <a:r>
              <a:rPr lang="en-US" sz="1100" dirty="0" smtClean="0"/>
              <a:t>© 2017 Pearson Education, Ltd.,  All rights reserved.              </a:t>
            </a:r>
            <a:endParaRPr lang="en-US" sz="11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27273" b="33636"/>
              <a:stretch>
                <a:fillRect/>
              </a:stretch>
            </p:blipFill>
          </mc:Choice>
          <mc:Fallback>
            <p:blipFill>
              <a:blip r:embed="rId4"/>
              <a:srcRect t="27273" b="33636"/>
              <a:stretch>
                <a:fillRect/>
              </a:stretch>
            </p:blipFill>
          </mc:Fallback>
        </mc:AlternateContent>
        <p:spPr>
          <a:xfrm>
            <a:off x="1" y="1295400"/>
            <a:ext cx="9144000" cy="4685465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105400" cy="365125"/>
          </a:xfrm>
        </p:spPr>
        <p:txBody>
          <a:bodyPr/>
          <a:lstStyle/>
          <a:p>
            <a:pPr>
              <a:defRPr/>
            </a:pPr>
            <a:r>
              <a:rPr lang="en-US" sz="1100" dirty="0" smtClean="0"/>
              <a:t>© 2017 Pearson Education, Ltd.,  All rights reserved.              </a:t>
            </a:r>
            <a:endParaRPr lang="en-US" sz="1100" dirty="0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2753"/>
            <a:ext cx="9144000" cy="1283167"/>
          </a:xfrm>
        </p:spPr>
        <p:txBody>
          <a:bodyPr/>
          <a:lstStyle/>
          <a:p>
            <a:r>
              <a:rPr lang="en-US" dirty="0" smtClean="0"/>
              <a:t>Transport Layer security (TSL)</a:t>
            </a:r>
            <a:endParaRPr lang="en-AU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05000"/>
            <a:ext cx="7570787" cy="4419600"/>
          </a:xfrm>
        </p:spPr>
        <p:txBody>
          <a:bodyPr>
            <a:normAutofit lnSpcReduction="10000"/>
          </a:bodyPr>
          <a:lstStyle/>
          <a:p>
            <a:r>
              <a:rPr lang="en-AU" dirty="0" smtClean="0">
                <a:solidFill>
                  <a:schemeClr val="tx2">
                    <a:lumMod val="10000"/>
                  </a:schemeClr>
                </a:solidFill>
              </a:rPr>
              <a:t>One of the most widely used security services</a:t>
            </a:r>
          </a:p>
          <a:p>
            <a:r>
              <a:rPr lang="en-AU" dirty="0" smtClean="0">
                <a:solidFill>
                  <a:schemeClr val="tx2">
                    <a:lumMod val="10000"/>
                  </a:schemeClr>
                </a:solidFill>
              </a:rPr>
              <a:t>TLS is an Internet standard that evolved from a commercial protocol known as </a:t>
            </a:r>
            <a:r>
              <a:rPr lang="en-AU" i="1" dirty="0" smtClean="0">
                <a:solidFill>
                  <a:schemeClr val="tx2">
                    <a:lumMod val="10000"/>
                  </a:schemeClr>
                </a:solidFill>
              </a:rPr>
              <a:t>Secure Sockets Layer </a:t>
            </a:r>
            <a:r>
              <a:rPr lang="en-AU" dirty="0" smtClean="0">
                <a:solidFill>
                  <a:schemeClr val="tx2">
                    <a:lumMod val="10000"/>
                  </a:schemeClr>
                </a:solidFill>
              </a:rPr>
              <a:t>(SSL)</a:t>
            </a:r>
          </a:p>
          <a:p>
            <a:r>
              <a:rPr lang="en-AU" dirty="0" smtClean="0">
                <a:solidFill>
                  <a:schemeClr val="tx2">
                    <a:lumMod val="10000"/>
                  </a:schemeClr>
                </a:solidFill>
              </a:rPr>
              <a:t>TLS is a general purpose service implemented as a set of protocols that rely on TCP</a:t>
            </a:r>
          </a:p>
          <a:p>
            <a:pPr lvl="1">
              <a:buClr>
                <a:schemeClr val="bg1">
                  <a:lumMod val="75000"/>
                </a:schemeClr>
              </a:buClr>
            </a:pPr>
            <a:r>
              <a:rPr lang="en-AU" dirty="0" smtClean="0">
                <a:solidFill>
                  <a:schemeClr val="tx2">
                    <a:lumMod val="10000"/>
                  </a:schemeClr>
                </a:solidFill>
              </a:rPr>
              <a:t>TLS could be provided as part of the underlying   protocol suite and therefore be transparent to        applications</a:t>
            </a:r>
          </a:p>
          <a:p>
            <a:pPr lvl="1">
              <a:buClr>
                <a:schemeClr val="bg1">
                  <a:lumMod val="75000"/>
                </a:schemeClr>
              </a:buClr>
            </a:pPr>
            <a:r>
              <a:rPr lang="en-AU" dirty="0" smtClean="0">
                <a:solidFill>
                  <a:schemeClr val="tx2">
                    <a:lumMod val="10000"/>
                  </a:schemeClr>
                </a:solidFill>
              </a:rPr>
              <a:t>Alternatively, TLS can be embedded in specific    packages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532" y="4419600"/>
            <a:ext cx="4416936" cy="43105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5943600"/>
            <a:ext cx="524256" cy="91440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sz="1100" dirty="0" smtClean="0"/>
              <a:t>© 2017 Pearson Education, Ltd.,  All rights reserved.              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239000" cy="365125"/>
          </a:xfrm>
        </p:spPr>
        <p:txBody>
          <a:bodyPr/>
          <a:lstStyle/>
          <a:p>
            <a:pPr>
              <a:defRPr/>
            </a:pPr>
            <a:r>
              <a:rPr lang="en-US" sz="1100" dirty="0" smtClean="0"/>
              <a:t>© 2017 Pearson Education, Ltd.,  All rights reserved.              </a:t>
            </a:r>
            <a:endParaRPr lang="en-US" sz="1100" dirty="0"/>
          </a:p>
        </p:txBody>
      </p:sp>
      <p:pic>
        <p:nvPicPr>
          <p:cNvPr id="6" name="Picture 5" descr="f0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8235" t="23636" r="2353" b="29091"/>
              <a:stretch>
                <a:fillRect/>
              </a:stretch>
            </p:blipFill>
          </mc:Choice>
          <mc:Fallback>
            <p:blipFill>
              <a:blip r:embed="rId4"/>
              <a:srcRect l="8235" t="23636" r="2353" b="29091"/>
              <a:stretch>
                <a:fillRect/>
              </a:stretch>
            </p:blipFill>
          </mc:Fallback>
        </mc:AlternateContent>
        <p:spPr>
          <a:xfrm>
            <a:off x="539265" y="528454"/>
            <a:ext cx="8025703" cy="5491346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 Architecture</a:t>
            </a:r>
            <a:endParaRPr lang="en-AU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63867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Two important TLS concepts are: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381000" y="2286000"/>
          <a:ext cx="8534400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76800" cy="365125"/>
          </a:xfrm>
        </p:spPr>
        <p:txBody>
          <a:bodyPr/>
          <a:lstStyle/>
          <a:p>
            <a:pPr>
              <a:defRPr/>
            </a:pPr>
            <a:r>
              <a:rPr lang="en-US" sz="1100" dirty="0" smtClean="0"/>
              <a:t>© 2017 Pearson Education, Ltd.,  All rights reserved.              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9688"/>
            <a:ext cx="9296399" cy="1412875"/>
          </a:xfrm>
        </p:spPr>
        <p:txBody>
          <a:bodyPr/>
          <a:lstStyle/>
          <a:p>
            <a:r>
              <a:rPr lang="en-US" sz="3000" dirty="0" smtClean="0"/>
              <a:t>A session state is defined by the following parameters:</a:t>
            </a:r>
            <a:endParaRPr lang="en-US" sz="30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</p:nvPr>
        </p:nvGraphicFramePr>
        <p:xfrm>
          <a:off x="152400" y="1447800"/>
          <a:ext cx="8839200" cy="5029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334000" cy="365125"/>
          </a:xfrm>
        </p:spPr>
        <p:txBody>
          <a:bodyPr/>
          <a:lstStyle/>
          <a:p>
            <a:pPr>
              <a:defRPr/>
            </a:pPr>
            <a:r>
              <a:rPr lang="en-US" sz="1100" dirty="0" smtClean="0"/>
              <a:t>© 2017 Pearson Education, Ltd.,  All rights reserved.              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01">
  <a:themeElements>
    <a:clrScheme name="ch01 4">
      <a:dk1>
        <a:srgbClr val="9B69FF"/>
      </a:dk1>
      <a:lt1>
        <a:srgbClr val="FFFFFF"/>
      </a:lt1>
      <a:dk2>
        <a:srgbClr val="666699"/>
      </a:dk2>
      <a:lt2>
        <a:srgbClr val="D9D9FF"/>
      </a:lt2>
      <a:accent1>
        <a:srgbClr val="9966FF"/>
      </a:accent1>
      <a:accent2>
        <a:srgbClr val="00FFFF"/>
      </a:accent2>
      <a:accent3>
        <a:srgbClr val="B8B8CA"/>
      </a:accent3>
      <a:accent4>
        <a:srgbClr val="DADADA"/>
      </a:accent4>
      <a:accent5>
        <a:srgbClr val="CAB8FF"/>
      </a:accent5>
      <a:accent6>
        <a:srgbClr val="00E7E7"/>
      </a:accent6>
      <a:hlink>
        <a:srgbClr val="5FAFFF"/>
      </a:hlink>
      <a:folHlink>
        <a:srgbClr val="003399"/>
      </a:folHlink>
    </a:clrScheme>
    <a:fontScheme name="ch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h01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2E2E8E"/>
        </a:accent1>
        <a:accent2>
          <a:srgbClr val="0066CC"/>
        </a:accent2>
        <a:accent3>
          <a:srgbClr val="AAACB1"/>
        </a:accent3>
        <a:accent4>
          <a:srgbClr val="DADADA"/>
        </a:accent4>
        <a:accent5>
          <a:srgbClr val="ADADC6"/>
        </a:accent5>
        <a:accent6>
          <a:srgbClr val="005CB9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58718C"/>
        </a:accent1>
        <a:accent2>
          <a:srgbClr val="6D9D97"/>
        </a:accent2>
        <a:accent3>
          <a:srgbClr val="B0B9C3"/>
        </a:accent3>
        <a:accent4>
          <a:srgbClr val="DADADA"/>
        </a:accent4>
        <a:accent5>
          <a:srgbClr val="B4BBC5"/>
        </a:accent5>
        <a:accent6>
          <a:srgbClr val="628E88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88E4"/>
        </a:accent1>
        <a:accent2>
          <a:srgbClr val="009999"/>
        </a:accent2>
        <a:accent3>
          <a:srgbClr val="AAB9D3"/>
        </a:accent3>
        <a:accent4>
          <a:srgbClr val="DADADA"/>
        </a:accent4>
        <a:accent5>
          <a:srgbClr val="AAC3EF"/>
        </a:accent5>
        <a:accent6>
          <a:srgbClr val="008A8A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9966FF"/>
        </a:accent1>
        <a:accent2>
          <a:srgbClr val="00FFFF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E7E7"/>
        </a:accent6>
        <a:hlink>
          <a:srgbClr val="5FAFFF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8080"/>
        </a:accent1>
        <a:accent2>
          <a:srgbClr val="0099FF"/>
        </a:accent2>
        <a:accent3>
          <a:srgbClr val="AAB8B8"/>
        </a:accent3>
        <a:accent4>
          <a:srgbClr val="DADADA"/>
        </a:accent4>
        <a:accent5>
          <a:srgbClr val="AAC0C0"/>
        </a:accent5>
        <a:accent6>
          <a:srgbClr val="008AE7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CBD7CE"/>
        </a:accent1>
        <a:accent2>
          <a:srgbClr val="9CA8A4"/>
        </a:accent2>
        <a:accent3>
          <a:srgbClr val="CEDAD1"/>
        </a:accent3>
        <a:accent4>
          <a:srgbClr val="DADADA"/>
        </a:accent4>
        <a:accent5>
          <a:srgbClr val="E2E8E3"/>
        </a:accent5>
        <a:accent6>
          <a:srgbClr val="8D9894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686B5D"/>
        </a:accent1>
        <a:accent2>
          <a:srgbClr val="5D8770"/>
        </a:accent2>
        <a:accent3>
          <a:srgbClr val="B3B3AF"/>
        </a:accent3>
        <a:accent4>
          <a:srgbClr val="BCBAB1"/>
        </a:accent4>
        <a:accent5>
          <a:srgbClr val="B9BAB6"/>
        </a:accent5>
        <a:accent6>
          <a:srgbClr val="537A65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FFFFFF"/>
        </a:accent1>
        <a:accent2>
          <a:srgbClr val="A4BCC4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94AAB1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E6E3D4"/>
        </a:accent1>
        <a:accent2>
          <a:srgbClr val="A2A4AC"/>
        </a:accent2>
        <a:accent3>
          <a:srgbClr val="E8E5D9"/>
        </a:accent3>
        <a:accent4>
          <a:srgbClr val="000000"/>
        </a:accent4>
        <a:accent5>
          <a:srgbClr val="F0EFE6"/>
        </a:accent5>
        <a:accent6>
          <a:srgbClr val="9294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cedent">
  <a:themeElements>
    <a:clrScheme name="Precedent">
      <a:dk1>
        <a:srgbClr val="921F07"/>
      </a:dk1>
      <a:lt1>
        <a:sysClr val="window" lastClr="FFFFFF"/>
      </a:lt1>
      <a:dk2>
        <a:srgbClr val="333333"/>
      </a:dk2>
      <a:lt2>
        <a:srgbClr val="E5E5D3"/>
      </a:lt2>
      <a:accent1>
        <a:srgbClr val="993232"/>
      </a:accent1>
      <a:accent2>
        <a:srgbClr val="9B6C34"/>
      </a:accent2>
      <a:accent3>
        <a:srgbClr val="736C5D"/>
      </a:accent3>
      <a:accent4>
        <a:srgbClr val="C9972B"/>
      </a:accent4>
      <a:accent5>
        <a:srgbClr val="C95F2B"/>
      </a:accent5>
      <a:accent6>
        <a:srgbClr val="8F7A05"/>
      </a:accent6>
      <a:hlink>
        <a:srgbClr val="933926"/>
      </a:hlink>
      <a:folHlink>
        <a:srgbClr val="916019"/>
      </a:folHlink>
    </a:clrScheme>
    <a:fontScheme name="Precedent">
      <a:majorFont>
        <a:latin typeface="Perpetua Titling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Preceden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tint val="100000"/>
                <a:shade val="30000"/>
                <a:satMod val="135000"/>
              </a:schemeClr>
            </a:gs>
          </a:gsLst>
          <a:path path="circle">
            <a:fillToRect l="70000" t="10000" b="7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5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25400" dir="4800000" sx="103000" sy="103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3000000"/>
            </a:lightRig>
          </a:scene3d>
          <a:sp3d prstMaterial="softEdge">
            <a:bevelT w="0" h="0"/>
          </a:sp3d>
        </a:effectStyle>
        <a:effectStyle>
          <a:effectLst>
            <a:innerShdw blurRad="127000" dist="38100" dir="13200000">
              <a:srgbClr val="000000">
                <a:alpha val="75000"/>
              </a:srgbClr>
            </a:innerShdw>
            <a:outerShdw blurRad="38100" dist="12700" dir="1800000" sx="101000" sy="101000" rotWithShape="0">
              <a:srgbClr val="000000">
                <a:alpha val="40000"/>
              </a:srgbClr>
            </a:outerShdw>
            <a:reflection blurRad="127000" stA="25000" endPos="30000" dist="127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12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shade val="30000"/>
                <a:satMod val="150000"/>
              </a:schemeClr>
            </a:gs>
          </a:gsLst>
          <a:path path="circle">
            <a:fillToRect t="10000" r="70000" b="7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30000"/>
                <a:lumMod val="80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Mnementh:Users:lpb:admin:consult:Prentice-Hall:Slides:ch01.ppt</Template>
  <TotalTime>4292</TotalTime>
  <Words>8802</Words>
  <Application>Microsoft Office PowerPoint</Application>
  <PresentationFormat>On-screen Show (4:3)</PresentationFormat>
  <Paragraphs>866</Paragraphs>
  <Slides>36</Slides>
  <Notes>36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ch01</vt:lpstr>
      <vt:lpstr>Precedent</vt:lpstr>
      <vt:lpstr>mclaughlinkl:Desktop:Crypto6e%20Tables:T17-Transport.doc!OLE_LINK1</vt:lpstr>
      <vt:lpstr>Network Security Essentials</vt:lpstr>
      <vt:lpstr>Chapter 6</vt:lpstr>
      <vt:lpstr>Web Security Considerations</vt:lpstr>
      <vt:lpstr>Slide 4</vt:lpstr>
      <vt:lpstr>Slide 5</vt:lpstr>
      <vt:lpstr>Transport Layer security (TSL)</vt:lpstr>
      <vt:lpstr>Slide 7</vt:lpstr>
      <vt:lpstr>TLS Architecture</vt:lpstr>
      <vt:lpstr>A session state is defined by the following parameters:</vt:lpstr>
      <vt:lpstr>A connection state is defined by the following parameters:</vt:lpstr>
      <vt:lpstr>TLS Record Protocol</vt:lpstr>
      <vt:lpstr>Slide 12</vt:lpstr>
      <vt:lpstr>Slide 13</vt:lpstr>
      <vt:lpstr>Slide 14</vt:lpstr>
      <vt:lpstr>Slide 15</vt:lpstr>
      <vt:lpstr>Slide 16</vt:lpstr>
      <vt:lpstr>Cryptographic Computations</vt:lpstr>
      <vt:lpstr>Slide 18</vt:lpstr>
      <vt:lpstr>Heartbeat Protocol</vt:lpstr>
      <vt:lpstr>SSL/TLS Attacks</vt:lpstr>
      <vt:lpstr>HTTPS (HTTP over SSL)</vt:lpstr>
      <vt:lpstr>Connection Initiation</vt:lpstr>
      <vt:lpstr>Connection Closure</vt:lpstr>
      <vt:lpstr>Secure Shell (SSH)</vt:lpstr>
      <vt:lpstr>Slide 25</vt:lpstr>
      <vt:lpstr>Transport Layer Protocol</vt:lpstr>
      <vt:lpstr>Slide 27</vt:lpstr>
      <vt:lpstr>Slide 28</vt:lpstr>
      <vt:lpstr>Slide 29</vt:lpstr>
      <vt:lpstr>Authentication Methods</vt:lpstr>
      <vt:lpstr>Connection Protocol</vt:lpstr>
      <vt:lpstr>Slide 32</vt:lpstr>
      <vt:lpstr>Channel Types</vt:lpstr>
      <vt:lpstr>Port Forwarding</vt:lpstr>
      <vt:lpstr>Slide 35</vt:lpstr>
      <vt:lpstr>Summary</vt:lpstr>
    </vt:vector>
  </TitlesOfParts>
  <Manager/>
  <Company>School of Eng &amp; IT, UNSW@ADFA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Stallings, Cryptography and Network Security 5/e</dc:title>
  <dc:subject>Lecture Overheads - Ch 16</dc:subject>
  <dc:creator>Dr Lawrie Brown</dc:creator>
  <cp:keywords/>
  <dc:description/>
  <cp:lastModifiedBy>Binod</cp:lastModifiedBy>
  <cp:revision>66</cp:revision>
  <cp:lastPrinted>2009-09-23T05:30:08Z</cp:lastPrinted>
  <dcterms:created xsi:type="dcterms:W3CDTF">2016-07-12T18:42:53Z</dcterms:created>
  <dcterms:modified xsi:type="dcterms:W3CDTF">2016-09-26T09:27:11Z</dcterms:modified>
  <cp:category/>
</cp:coreProperties>
</file>