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57" r:id="rId5"/>
    <p:sldId id="276" r:id="rId6"/>
    <p:sldId id="277" r:id="rId7"/>
    <p:sldId id="278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70" r:id="rId17"/>
    <p:sldId id="271" r:id="rId18"/>
    <p:sldId id="272" r:id="rId19"/>
    <p:sldId id="273" r:id="rId20"/>
    <p:sldId id="267" r:id="rId21"/>
    <p:sldId id="268" r:id="rId22"/>
    <p:sldId id="269" r:id="rId23"/>
    <p:sldId id="280" r:id="rId24"/>
    <p:sldId id="281" r:id="rId25"/>
    <p:sldId id="282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757486-B848-440D-8E95-A93C6B06CAC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72888B6-C73D-4298-90CB-736A6414E76A}">
      <dgm:prSet/>
      <dgm:spPr/>
      <dgm:t>
        <a:bodyPr/>
        <a:lstStyle/>
        <a:p>
          <a:r>
            <a:rPr lang="en-MY"/>
            <a:t>Data Mining Processing:</a:t>
          </a:r>
          <a:endParaRPr lang="en-US"/>
        </a:p>
      </dgm:t>
    </dgm:pt>
    <dgm:pt modelId="{3B50E5FB-F873-440E-8B5B-DA7F732CA44C}" type="parTrans" cxnId="{D2FAB093-0765-49AB-B24C-7481BB202F3B}">
      <dgm:prSet/>
      <dgm:spPr/>
      <dgm:t>
        <a:bodyPr/>
        <a:lstStyle/>
        <a:p>
          <a:endParaRPr lang="en-US"/>
        </a:p>
      </dgm:t>
    </dgm:pt>
    <dgm:pt modelId="{BBBAEE36-83F0-4F37-A9A9-F35B80E1B21E}" type="sibTrans" cxnId="{D2FAB093-0765-49AB-B24C-7481BB202F3B}">
      <dgm:prSet/>
      <dgm:spPr/>
      <dgm:t>
        <a:bodyPr/>
        <a:lstStyle/>
        <a:p>
          <a:endParaRPr lang="en-US"/>
        </a:p>
      </dgm:t>
    </dgm:pt>
    <dgm:pt modelId="{E88312D4-FB5F-42A7-9344-3D32C1B04945}">
      <dgm:prSet/>
      <dgm:spPr/>
      <dgm:t>
        <a:bodyPr/>
        <a:lstStyle/>
        <a:p>
          <a:r>
            <a:rPr lang="en-MY"/>
            <a:t>The primary goal is to discover hidden patterns, correlations, and knowledge from large datasets.</a:t>
          </a:r>
          <a:endParaRPr lang="en-US"/>
        </a:p>
      </dgm:t>
    </dgm:pt>
    <dgm:pt modelId="{C78C65E0-1418-4626-AB4B-06A092374054}" type="parTrans" cxnId="{F449CAB8-1B5F-4B04-A31E-E4DDBE1F1213}">
      <dgm:prSet/>
      <dgm:spPr/>
      <dgm:t>
        <a:bodyPr/>
        <a:lstStyle/>
        <a:p>
          <a:endParaRPr lang="en-US"/>
        </a:p>
      </dgm:t>
    </dgm:pt>
    <dgm:pt modelId="{5D6E80BB-1D03-4B82-8346-F5C8764220A7}" type="sibTrans" cxnId="{F449CAB8-1B5F-4B04-A31E-E4DDBE1F1213}">
      <dgm:prSet/>
      <dgm:spPr/>
      <dgm:t>
        <a:bodyPr/>
        <a:lstStyle/>
        <a:p>
          <a:endParaRPr lang="en-US"/>
        </a:p>
      </dgm:t>
    </dgm:pt>
    <dgm:pt modelId="{20FD8F06-9C88-49E1-A1A3-3851E1B30338}">
      <dgm:prSet/>
      <dgm:spPr/>
      <dgm:t>
        <a:bodyPr/>
        <a:lstStyle/>
        <a:p>
          <a:r>
            <a:rPr lang="en-MY"/>
            <a:t>It's more about knowledge discovery and predictive modelling.</a:t>
          </a:r>
          <a:endParaRPr lang="en-US"/>
        </a:p>
      </dgm:t>
    </dgm:pt>
    <dgm:pt modelId="{C794A05F-B7EE-4D5C-B36D-AFEFEABCDF05}" type="parTrans" cxnId="{D77D50EF-A97B-4B6D-9BD9-68E2E9841950}">
      <dgm:prSet/>
      <dgm:spPr/>
      <dgm:t>
        <a:bodyPr/>
        <a:lstStyle/>
        <a:p>
          <a:endParaRPr lang="en-US"/>
        </a:p>
      </dgm:t>
    </dgm:pt>
    <dgm:pt modelId="{4B8343A7-0160-49C9-AF48-7702379EBCEF}" type="sibTrans" cxnId="{D77D50EF-A97B-4B6D-9BD9-68E2E9841950}">
      <dgm:prSet/>
      <dgm:spPr/>
      <dgm:t>
        <a:bodyPr/>
        <a:lstStyle/>
        <a:p>
          <a:endParaRPr lang="en-US"/>
        </a:p>
      </dgm:t>
    </dgm:pt>
    <dgm:pt modelId="{9E98A399-3235-4EB5-BE82-6841F3E527DC}">
      <dgm:prSet/>
      <dgm:spPr/>
      <dgm:t>
        <a:bodyPr/>
        <a:lstStyle/>
        <a:p>
          <a:r>
            <a:rPr lang="en-MY"/>
            <a:t>Database Processing:</a:t>
          </a:r>
          <a:endParaRPr lang="en-US"/>
        </a:p>
      </dgm:t>
    </dgm:pt>
    <dgm:pt modelId="{7F2080A3-2E95-4B9F-B096-6CFDC180F92D}" type="parTrans" cxnId="{3296064E-84F4-4CB6-909E-C1A1B9634CF4}">
      <dgm:prSet/>
      <dgm:spPr/>
      <dgm:t>
        <a:bodyPr/>
        <a:lstStyle/>
        <a:p>
          <a:endParaRPr lang="en-US"/>
        </a:p>
      </dgm:t>
    </dgm:pt>
    <dgm:pt modelId="{4CA55238-B97B-49F2-B957-64066925FFC5}" type="sibTrans" cxnId="{3296064E-84F4-4CB6-909E-C1A1B9634CF4}">
      <dgm:prSet/>
      <dgm:spPr/>
      <dgm:t>
        <a:bodyPr/>
        <a:lstStyle/>
        <a:p>
          <a:endParaRPr lang="en-US"/>
        </a:p>
      </dgm:t>
    </dgm:pt>
    <dgm:pt modelId="{8F019334-F9E4-4E7F-A589-3DD7B647E177}">
      <dgm:prSet/>
      <dgm:spPr/>
      <dgm:t>
        <a:bodyPr/>
        <a:lstStyle/>
        <a:p>
          <a:r>
            <a:rPr lang="en-MY"/>
            <a:t>The primary goal is to store, retrieve, update, and manage data efficiently.</a:t>
          </a:r>
          <a:endParaRPr lang="en-US"/>
        </a:p>
      </dgm:t>
    </dgm:pt>
    <dgm:pt modelId="{F3068C7E-2E61-41B9-8BA6-F6EE3D7053F2}" type="parTrans" cxnId="{8023CCC7-7718-4836-B180-988B81A01723}">
      <dgm:prSet/>
      <dgm:spPr/>
      <dgm:t>
        <a:bodyPr/>
        <a:lstStyle/>
        <a:p>
          <a:endParaRPr lang="en-US"/>
        </a:p>
      </dgm:t>
    </dgm:pt>
    <dgm:pt modelId="{BF0A4F0F-E207-41D5-AB3F-4E4E287ED8B1}" type="sibTrans" cxnId="{8023CCC7-7718-4836-B180-988B81A01723}">
      <dgm:prSet/>
      <dgm:spPr/>
      <dgm:t>
        <a:bodyPr/>
        <a:lstStyle/>
        <a:p>
          <a:endParaRPr lang="en-US"/>
        </a:p>
      </dgm:t>
    </dgm:pt>
    <dgm:pt modelId="{669CA9F9-2FA4-4AFA-BB74-AFD0A3332FD4}">
      <dgm:prSet/>
      <dgm:spPr/>
      <dgm:t>
        <a:bodyPr/>
        <a:lstStyle/>
        <a:p>
          <a:r>
            <a:rPr lang="en-MY"/>
            <a:t>It's more about data management and transaction processing.</a:t>
          </a:r>
          <a:endParaRPr lang="en-US"/>
        </a:p>
      </dgm:t>
    </dgm:pt>
    <dgm:pt modelId="{F621568E-9685-472B-BCEC-2F151DE89C5B}" type="parTrans" cxnId="{9FA6E966-6360-4DAF-88CF-52DB720D3FB8}">
      <dgm:prSet/>
      <dgm:spPr/>
      <dgm:t>
        <a:bodyPr/>
        <a:lstStyle/>
        <a:p>
          <a:endParaRPr lang="en-US"/>
        </a:p>
      </dgm:t>
    </dgm:pt>
    <dgm:pt modelId="{DC3A6F54-1C88-4C8E-BA07-571A50BEDB27}" type="sibTrans" cxnId="{9FA6E966-6360-4DAF-88CF-52DB720D3FB8}">
      <dgm:prSet/>
      <dgm:spPr/>
      <dgm:t>
        <a:bodyPr/>
        <a:lstStyle/>
        <a:p>
          <a:endParaRPr lang="en-US"/>
        </a:p>
      </dgm:t>
    </dgm:pt>
    <dgm:pt modelId="{E1F38FED-5509-4843-98D5-4C2C399A3859}" type="pres">
      <dgm:prSet presAssocID="{43757486-B848-440D-8E95-A93C6B06CACB}" presName="linear" presStyleCnt="0">
        <dgm:presLayoutVars>
          <dgm:animLvl val="lvl"/>
          <dgm:resizeHandles val="exact"/>
        </dgm:presLayoutVars>
      </dgm:prSet>
      <dgm:spPr/>
    </dgm:pt>
    <dgm:pt modelId="{25EA835C-0228-47A0-A3B0-8B0AF262F9D5}" type="pres">
      <dgm:prSet presAssocID="{472888B6-C73D-4298-90CB-736A6414E76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056E1F6-E771-446F-97AA-7BCC5CDCC50E}" type="pres">
      <dgm:prSet presAssocID="{472888B6-C73D-4298-90CB-736A6414E76A}" presName="childText" presStyleLbl="revTx" presStyleIdx="0" presStyleCnt="2">
        <dgm:presLayoutVars>
          <dgm:bulletEnabled val="1"/>
        </dgm:presLayoutVars>
      </dgm:prSet>
      <dgm:spPr/>
    </dgm:pt>
    <dgm:pt modelId="{D0C1F29D-068D-4B9D-BED2-0C23E25416DD}" type="pres">
      <dgm:prSet presAssocID="{9E98A399-3235-4EB5-BE82-6841F3E527D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43C6A8F-1A00-48CE-A07A-9D9DB6658B93}" type="pres">
      <dgm:prSet presAssocID="{9E98A399-3235-4EB5-BE82-6841F3E527D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DFCF303-8A23-43D5-8896-6A89A03F8A30}" type="presOf" srcId="{E88312D4-FB5F-42A7-9344-3D32C1B04945}" destId="{0056E1F6-E771-446F-97AA-7BCC5CDCC50E}" srcOrd="0" destOrd="0" presId="urn:microsoft.com/office/officeart/2005/8/layout/vList2"/>
    <dgm:cxn modelId="{9FA6E966-6360-4DAF-88CF-52DB720D3FB8}" srcId="{9E98A399-3235-4EB5-BE82-6841F3E527DC}" destId="{669CA9F9-2FA4-4AFA-BB74-AFD0A3332FD4}" srcOrd="1" destOrd="0" parTransId="{F621568E-9685-472B-BCEC-2F151DE89C5B}" sibTransId="{DC3A6F54-1C88-4C8E-BA07-571A50BEDB27}"/>
    <dgm:cxn modelId="{3296064E-84F4-4CB6-909E-C1A1B9634CF4}" srcId="{43757486-B848-440D-8E95-A93C6B06CACB}" destId="{9E98A399-3235-4EB5-BE82-6841F3E527DC}" srcOrd="1" destOrd="0" parTransId="{7F2080A3-2E95-4B9F-B096-6CFDC180F92D}" sibTransId="{4CA55238-B97B-49F2-B957-64066925FFC5}"/>
    <dgm:cxn modelId="{D2FAB093-0765-49AB-B24C-7481BB202F3B}" srcId="{43757486-B848-440D-8E95-A93C6B06CACB}" destId="{472888B6-C73D-4298-90CB-736A6414E76A}" srcOrd="0" destOrd="0" parTransId="{3B50E5FB-F873-440E-8B5B-DA7F732CA44C}" sibTransId="{BBBAEE36-83F0-4F37-A9A9-F35B80E1B21E}"/>
    <dgm:cxn modelId="{D792989B-8F3D-4518-B629-9DDB540FCBE6}" type="presOf" srcId="{20FD8F06-9C88-49E1-A1A3-3851E1B30338}" destId="{0056E1F6-E771-446F-97AA-7BCC5CDCC50E}" srcOrd="0" destOrd="1" presId="urn:microsoft.com/office/officeart/2005/8/layout/vList2"/>
    <dgm:cxn modelId="{99AC2FAC-029E-4762-BDF9-35CF0D1D6414}" type="presOf" srcId="{9E98A399-3235-4EB5-BE82-6841F3E527DC}" destId="{D0C1F29D-068D-4B9D-BED2-0C23E25416DD}" srcOrd="0" destOrd="0" presId="urn:microsoft.com/office/officeart/2005/8/layout/vList2"/>
    <dgm:cxn modelId="{402F76AF-C66C-4C0A-B6F6-F83147F6C5F2}" type="presOf" srcId="{8F019334-F9E4-4E7F-A589-3DD7B647E177}" destId="{E43C6A8F-1A00-48CE-A07A-9D9DB6658B93}" srcOrd="0" destOrd="0" presId="urn:microsoft.com/office/officeart/2005/8/layout/vList2"/>
    <dgm:cxn modelId="{F449CAB8-1B5F-4B04-A31E-E4DDBE1F1213}" srcId="{472888B6-C73D-4298-90CB-736A6414E76A}" destId="{E88312D4-FB5F-42A7-9344-3D32C1B04945}" srcOrd="0" destOrd="0" parTransId="{C78C65E0-1418-4626-AB4B-06A092374054}" sibTransId="{5D6E80BB-1D03-4B82-8346-F5C8764220A7}"/>
    <dgm:cxn modelId="{5E09CDC5-34BA-4714-9581-1FCCA3F4C8C1}" type="presOf" srcId="{669CA9F9-2FA4-4AFA-BB74-AFD0A3332FD4}" destId="{E43C6A8F-1A00-48CE-A07A-9D9DB6658B93}" srcOrd="0" destOrd="1" presId="urn:microsoft.com/office/officeart/2005/8/layout/vList2"/>
    <dgm:cxn modelId="{8023CCC7-7718-4836-B180-988B81A01723}" srcId="{9E98A399-3235-4EB5-BE82-6841F3E527DC}" destId="{8F019334-F9E4-4E7F-A589-3DD7B647E177}" srcOrd="0" destOrd="0" parTransId="{F3068C7E-2E61-41B9-8BA6-F6EE3D7053F2}" sibTransId="{BF0A4F0F-E207-41D5-AB3F-4E4E287ED8B1}"/>
    <dgm:cxn modelId="{0DFED5D1-ADE0-485E-9D0B-75C49CA4E379}" type="presOf" srcId="{472888B6-C73D-4298-90CB-736A6414E76A}" destId="{25EA835C-0228-47A0-A3B0-8B0AF262F9D5}" srcOrd="0" destOrd="0" presId="urn:microsoft.com/office/officeart/2005/8/layout/vList2"/>
    <dgm:cxn modelId="{D77D50EF-A97B-4B6D-9BD9-68E2E9841950}" srcId="{472888B6-C73D-4298-90CB-736A6414E76A}" destId="{20FD8F06-9C88-49E1-A1A3-3851E1B30338}" srcOrd="1" destOrd="0" parTransId="{C794A05F-B7EE-4D5C-B36D-AFEFEABCDF05}" sibTransId="{4B8343A7-0160-49C9-AF48-7702379EBCEF}"/>
    <dgm:cxn modelId="{F4E6C5FA-7668-4545-B020-BB633979893A}" type="presOf" srcId="{43757486-B848-440D-8E95-A93C6B06CACB}" destId="{E1F38FED-5509-4843-98D5-4C2C399A3859}" srcOrd="0" destOrd="0" presId="urn:microsoft.com/office/officeart/2005/8/layout/vList2"/>
    <dgm:cxn modelId="{F58881E4-D29B-4577-A200-868190872EC1}" type="presParOf" srcId="{E1F38FED-5509-4843-98D5-4C2C399A3859}" destId="{25EA835C-0228-47A0-A3B0-8B0AF262F9D5}" srcOrd="0" destOrd="0" presId="urn:microsoft.com/office/officeart/2005/8/layout/vList2"/>
    <dgm:cxn modelId="{FA18001F-D2D4-4BD2-8141-9517E9ACDD8B}" type="presParOf" srcId="{E1F38FED-5509-4843-98D5-4C2C399A3859}" destId="{0056E1F6-E771-446F-97AA-7BCC5CDCC50E}" srcOrd="1" destOrd="0" presId="urn:microsoft.com/office/officeart/2005/8/layout/vList2"/>
    <dgm:cxn modelId="{6FD76331-8993-41A3-9828-CE5AD80C196B}" type="presParOf" srcId="{E1F38FED-5509-4843-98D5-4C2C399A3859}" destId="{D0C1F29D-068D-4B9D-BED2-0C23E25416DD}" srcOrd="2" destOrd="0" presId="urn:microsoft.com/office/officeart/2005/8/layout/vList2"/>
    <dgm:cxn modelId="{57A2B20B-370F-4A62-B94B-E0E32671BB75}" type="presParOf" srcId="{E1F38FED-5509-4843-98D5-4C2C399A3859}" destId="{E43C6A8F-1A00-48CE-A07A-9D9DB6658B9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FD8547-4DDC-4992-96E0-B21768C8E00B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0AF1FEC-3576-4F59-B0C7-E47E7C67238B}">
      <dgm:prSet/>
      <dgm:spPr/>
      <dgm:t>
        <a:bodyPr/>
        <a:lstStyle/>
        <a:p>
          <a:r>
            <a:rPr lang="en-MY"/>
            <a:t>Data Mining Processing:</a:t>
          </a:r>
          <a:endParaRPr lang="en-US"/>
        </a:p>
      </dgm:t>
    </dgm:pt>
    <dgm:pt modelId="{85390AE0-3E13-454B-AE6F-33B12BCA9B1D}" type="parTrans" cxnId="{C8AABF7F-8685-49DE-870D-8BBE8D81932F}">
      <dgm:prSet/>
      <dgm:spPr/>
      <dgm:t>
        <a:bodyPr/>
        <a:lstStyle/>
        <a:p>
          <a:endParaRPr lang="en-US"/>
        </a:p>
      </dgm:t>
    </dgm:pt>
    <dgm:pt modelId="{333F522A-11CE-4D45-BB75-92375219CC76}" type="sibTrans" cxnId="{C8AABF7F-8685-49DE-870D-8BBE8D81932F}">
      <dgm:prSet/>
      <dgm:spPr/>
      <dgm:t>
        <a:bodyPr/>
        <a:lstStyle/>
        <a:p>
          <a:endParaRPr lang="en-US"/>
        </a:p>
      </dgm:t>
    </dgm:pt>
    <dgm:pt modelId="{539D125A-887E-4105-A020-28FBF4FC4569}">
      <dgm:prSet/>
      <dgm:spPr/>
      <dgm:t>
        <a:bodyPr/>
        <a:lstStyle/>
        <a:p>
          <a:r>
            <a:rPr lang="en-MY"/>
            <a:t>Uses algorithms like clustering, classification, association rule mining, regression, and anomaly detection.</a:t>
          </a:r>
          <a:endParaRPr lang="en-US"/>
        </a:p>
      </dgm:t>
    </dgm:pt>
    <dgm:pt modelId="{C70DFD8F-EEE0-4943-B2D6-77F5D2579AE3}" type="parTrans" cxnId="{BC681D03-72A0-4349-9597-12BA6FC9BE4E}">
      <dgm:prSet/>
      <dgm:spPr/>
      <dgm:t>
        <a:bodyPr/>
        <a:lstStyle/>
        <a:p>
          <a:endParaRPr lang="en-US"/>
        </a:p>
      </dgm:t>
    </dgm:pt>
    <dgm:pt modelId="{4105CC9C-65AF-440D-BB85-C4D1AFD86D6F}" type="sibTrans" cxnId="{BC681D03-72A0-4349-9597-12BA6FC9BE4E}">
      <dgm:prSet/>
      <dgm:spPr/>
      <dgm:t>
        <a:bodyPr/>
        <a:lstStyle/>
        <a:p>
          <a:endParaRPr lang="en-US"/>
        </a:p>
      </dgm:t>
    </dgm:pt>
    <dgm:pt modelId="{52E1185A-C0DC-4FE0-AA27-93060FE0B138}">
      <dgm:prSet/>
      <dgm:spPr/>
      <dgm:t>
        <a:bodyPr/>
        <a:lstStyle/>
        <a:p>
          <a:r>
            <a:rPr lang="en-MY"/>
            <a:t>Involves steps like data cleaning, transformation, mining, and interpretation.</a:t>
          </a:r>
          <a:endParaRPr lang="en-US"/>
        </a:p>
      </dgm:t>
    </dgm:pt>
    <dgm:pt modelId="{0097BF22-24CB-4ACE-9931-33E6F5A01F4E}" type="parTrans" cxnId="{6106E7C2-9BE2-4F1D-A4B9-D2A4F15C7D2D}">
      <dgm:prSet/>
      <dgm:spPr/>
      <dgm:t>
        <a:bodyPr/>
        <a:lstStyle/>
        <a:p>
          <a:endParaRPr lang="en-US"/>
        </a:p>
      </dgm:t>
    </dgm:pt>
    <dgm:pt modelId="{250559C1-430C-40B8-863F-EB9D82803DEF}" type="sibTrans" cxnId="{6106E7C2-9BE2-4F1D-A4B9-D2A4F15C7D2D}">
      <dgm:prSet/>
      <dgm:spPr/>
      <dgm:t>
        <a:bodyPr/>
        <a:lstStyle/>
        <a:p>
          <a:endParaRPr lang="en-US"/>
        </a:p>
      </dgm:t>
    </dgm:pt>
    <dgm:pt modelId="{B987B063-4531-4604-8BEF-CA1982622A54}">
      <dgm:prSet/>
      <dgm:spPr/>
      <dgm:t>
        <a:bodyPr/>
        <a:lstStyle/>
        <a:p>
          <a:r>
            <a:rPr lang="en-MY"/>
            <a:t>Database Processing:</a:t>
          </a:r>
          <a:endParaRPr lang="en-US"/>
        </a:p>
      </dgm:t>
    </dgm:pt>
    <dgm:pt modelId="{F4DF7C38-6C65-41C6-BDDC-3B487CE6AA52}" type="parTrans" cxnId="{78AEBA73-D550-4E9D-98F6-FE3CA041E116}">
      <dgm:prSet/>
      <dgm:spPr/>
      <dgm:t>
        <a:bodyPr/>
        <a:lstStyle/>
        <a:p>
          <a:endParaRPr lang="en-US"/>
        </a:p>
      </dgm:t>
    </dgm:pt>
    <dgm:pt modelId="{014BAACD-ED0E-4710-BF15-1F940C7E56A0}" type="sibTrans" cxnId="{78AEBA73-D550-4E9D-98F6-FE3CA041E116}">
      <dgm:prSet/>
      <dgm:spPr/>
      <dgm:t>
        <a:bodyPr/>
        <a:lstStyle/>
        <a:p>
          <a:endParaRPr lang="en-US"/>
        </a:p>
      </dgm:t>
    </dgm:pt>
    <dgm:pt modelId="{679D0A40-3423-4312-A91E-B6EE41D02982}">
      <dgm:prSet/>
      <dgm:spPr/>
      <dgm:t>
        <a:bodyPr/>
        <a:lstStyle/>
        <a:p>
          <a:r>
            <a:rPr lang="en-MY"/>
            <a:t>Uses techniques like indexing, normalization, and query optimization to manage data.</a:t>
          </a:r>
          <a:endParaRPr lang="en-US"/>
        </a:p>
      </dgm:t>
    </dgm:pt>
    <dgm:pt modelId="{5F165643-8B4F-4793-AA17-072D1966DCF0}" type="parTrans" cxnId="{5008F8B7-E900-4610-9832-D5D44FEA8030}">
      <dgm:prSet/>
      <dgm:spPr/>
      <dgm:t>
        <a:bodyPr/>
        <a:lstStyle/>
        <a:p>
          <a:endParaRPr lang="en-US"/>
        </a:p>
      </dgm:t>
    </dgm:pt>
    <dgm:pt modelId="{C9BE330C-CBAF-4E8B-BEEC-18967DF03302}" type="sibTrans" cxnId="{5008F8B7-E900-4610-9832-D5D44FEA8030}">
      <dgm:prSet/>
      <dgm:spPr/>
      <dgm:t>
        <a:bodyPr/>
        <a:lstStyle/>
        <a:p>
          <a:endParaRPr lang="en-US"/>
        </a:p>
      </dgm:t>
    </dgm:pt>
    <dgm:pt modelId="{C483C1CD-A434-4FA1-9AD3-2B45D2607446}">
      <dgm:prSet/>
      <dgm:spPr/>
      <dgm:t>
        <a:bodyPr/>
        <a:lstStyle/>
        <a:p>
          <a:r>
            <a:rPr lang="en-MY"/>
            <a:t>Involves operations like CRUD (Create, Read, Update, Delete).</a:t>
          </a:r>
          <a:endParaRPr lang="en-US"/>
        </a:p>
      </dgm:t>
    </dgm:pt>
    <dgm:pt modelId="{B5552522-3762-4E42-943D-8C454084CF69}" type="parTrans" cxnId="{507AEFF7-FDF9-45AA-8E5D-F445FB333F01}">
      <dgm:prSet/>
      <dgm:spPr/>
      <dgm:t>
        <a:bodyPr/>
        <a:lstStyle/>
        <a:p>
          <a:endParaRPr lang="en-US"/>
        </a:p>
      </dgm:t>
    </dgm:pt>
    <dgm:pt modelId="{1B895066-B565-4936-A2B6-3C72A58A942E}" type="sibTrans" cxnId="{507AEFF7-FDF9-45AA-8E5D-F445FB333F01}">
      <dgm:prSet/>
      <dgm:spPr/>
      <dgm:t>
        <a:bodyPr/>
        <a:lstStyle/>
        <a:p>
          <a:endParaRPr lang="en-US"/>
        </a:p>
      </dgm:t>
    </dgm:pt>
    <dgm:pt modelId="{E82ADD9D-AF5F-46C9-8A89-49DEADACAFAA}" type="pres">
      <dgm:prSet presAssocID="{39FD8547-4DDC-4992-96E0-B21768C8E00B}" presName="linear" presStyleCnt="0">
        <dgm:presLayoutVars>
          <dgm:dir/>
          <dgm:animLvl val="lvl"/>
          <dgm:resizeHandles val="exact"/>
        </dgm:presLayoutVars>
      </dgm:prSet>
      <dgm:spPr/>
    </dgm:pt>
    <dgm:pt modelId="{51DB8D47-E520-4D02-A3E6-9B859643E557}" type="pres">
      <dgm:prSet presAssocID="{F0AF1FEC-3576-4F59-B0C7-E47E7C67238B}" presName="parentLin" presStyleCnt="0"/>
      <dgm:spPr/>
    </dgm:pt>
    <dgm:pt modelId="{7BA012F2-EA6E-4450-A900-EB1DFBC34896}" type="pres">
      <dgm:prSet presAssocID="{F0AF1FEC-3576-4F59-B0C7-E47E7C67238B}" presName="parentLeftMargin" presStyleLbl="node1" presStyleIdx="0" presStyleCnt="2"/>
      <dgm:spPr/>
    </dgm:pt>
    <dgm:pt modelId="{A5B8EDAF-A6C2-40F2-A0CB-06B430FAF91F}" type="pres">
      <dgm:prSet presAssocID="{F0AF1FEC-3576-4F59-B0C7-E47E7C67238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AD904AE-02FF-4756-A8A0-709C75145DBF}" type="pres">
      <dgm:prSet presAssocID="{F0AF1FEC-3576-4F59-B0C7-E47E7C67238B}" presName="negativeSpace" presStyleCnt="0"/>
      <dgm:spPr/>
    </dgm:pt>
    <dgm:pt modelId="{50541BE8-7787-42CE-8D7A-854A4A09CD16}" type="pres">
      <dgm:prSet presAssocID="{F0AF1FEC-3576-4F59-B0C7-E47E7C67238B}" presName="childText" presStyleLbl="conFgAcc1" presStyleIdx="0" presStyleCnt="2">
        <dgm:presLayoutVars>
          <dgm:bulletEnabled val="1"/>
        </dgm:presLayoutVars>
      </dgm:prSet>
      <dgm:spPr/>
    </dgm:pt>
    <dgm:pt modelId="{731D5D10-7FBB-4A0E-A24A-166D447B73C9}" type="pres">
      <dgm:prSet presAssocID="{333F522A-11CE-4D45-BB75-92375219CC76}" presName="spaceBetweenRectangles" presStyleCnt="0"/>
      <dgm:spPr/>
    </dgm:pt>
    <dgm:pt modelId="{353F659F-EE6A-47DD-B315-B31FAEC7A409}" type="pres">
      <dgm:prSet presAssocID="{B987B063-4531-4604-8BEF-CA1982622A54}" presName="parentLin" presStyleCnt="0"/>
      <dgm:spPr/>
    </dgm:pt>
    <dgm:pt modelId="{2B113888-6E4B-4624-B6AA-5E0060EB65F8}" type="pres">
      <dgm:prSet presAssocID="{B987B063-4531-4604-8BEF-CA1982622A54}" presName="parentLeftMargin" presStyleLbl="node1" presStyleIdx="0" presStyleCnt="2"/>
      <dgm:spPr/>
    </dgm:pt>
    <dgm:pt modelId="{BFBFE624-8FDA-4616-A5D0-DD731C7938F6}" type="pres">
      <dgm:prSet presAssocID="{B987B063-4531-4604-8BEF-CA1982622A5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BD32DBD-EECD-4343-A1C7-13BEE0948291}" type="pres">
      <dgm:prSet presAssocID="{B987B063-4531-4604-8BEF-CA1982622A54}" presName="negativeSpace" presStyleCnt="0"/>
      <dgm:spPr/>
    </dgm:pt>
    <dgm:pt modelId="{0A98AD25-9F0A-4A17-A8DF-DB03199C0BB1}" type="pres">
      <dgm:prSet presAssocID="{B987B063-4531-4604-8BEF-CA1982622A5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C681D03-72A0-4349-9597-12BA6FC9BE4E}" srcId="{F0AF1FEC-3576-4F59-B0C7-E47E7C67238B}" destId="{539D125A-887E-4105-A020-28FBF4FC4569}" srcOrd="0" destOrd="0" parTransId="{C70DFD8F-EEE0-4943-B2D6-77F5D2579AE3}" sibTransId="{4105CC9C-65AF-440D-BB85-C4D1AFD86D6F}"/>
    <dgm:cxn modelId="{1BF44B0A-7E59-4A1A-B65F-E9ED0DD4CC43}" type="presOf" srcId="{B987B063-4531-4604-8BEF-CA1982622A54}" destId="{2B113888-6E4B-4624-B6AA-5E0060EB65F8}" srcOrd="0" destOrd="0" presId="urn:microsoft.com/office/officeart/2005/8/layout/list1"/>
    <dgm:cxn modelId="{2DE52530-0F1C-402C-9EA0-B561D13F8F8C}" type="presOf" srcId="{39FD8547-4DDC-4992-96E0-B21768C8E00B}" destId="{E82ADD9D-AF5F-46C9-8A89-49DEADACAFAA}" srcOrd="0" destOrd="0" presId="urn:microsoft.com/office/officeart/2005/8/layout/list1"/>
    <dgm:cxn modelId="{FB1AB764-2CE8-4D1C-9F51-C30EE9589C55}" type="presOf" srcId="{679D0A40-3423-4312-A91E-B6EE41D02982}" destId="{0A98AD25-9F0A-4A17-A8DF-DB03199C0BB1}" srcOrd="0" destOrd="0" presId="urn:microsoft.com/office/officeart/2005/8/layout/list1"/>
    <dgm:cxn modelId="{01B16B4F-40D0-491D-8E10-26301229E783}" type="presOf" srcId="{F0AF1FEC-3576-4F59-B0C7-E47E7C67238B}" destId="{A5B8EDAF-A6C2-40F2-A0CB-06B430FAF91F}" srcOrd="1" destOrd="0" presId="urn:microsoft.com/office/officeart/2005/8/layout/list1"/>
    <dgm:cxn modelId="{78AEBA73-D550-4E9D-98F6-FE3CA041E116}" srcId="{39FD8547-4DDC-4992-96E0-B21768C8E00B}" destId="{B987B063-4531-4604-8BEF-CA1982622A54}" srcOrd="1" destOrd="0" parTransId="{F4DF7C38-6C65-41C6-BDDC-3B487CE6AA52}" sibTransId="{014BAACD-ED0E-4710-BF15-1F940C7E56A0}"/>
    <dgm:cxn modelId="{C8AABF7F-8685-49DE-870D-8BBE8D81932F}" srcId="{39FD8547-4DDC-4992-96E0-B21768C8E00B}" destId="{F0AF1FEC-3576-4F59-B0C7-E47E7C67238B}" srcOrd="0" destOrd="0" parTransId="{85390AE0-3E13-454B-AE6F-33B12BCA9B1D}" sibTransId="{333F522A-11CE-4D45-BB75-92375219CC76}"/>
    <dgm:cxn modelId="{19C0C38D-0DB5-455B-B173-E0CA2EAB7DC2}" type="presOf" srcId="{539D125A-887E-4105-A020-28FBF4FC4569}" destId="{50541BE8-7787-42CE-8D7A-854A4A09CD16}" srcOrd="0" destOrd="0" presId="urn:microsoft.com/office/officeart/2005/8/layout/list1"/>
    <dgm:cxn modelId="{2F788997-1E44-4D62-BF62-20D780A7DD9F}" type="presOf" srcId="{B987B063-4531-4604-8BEF-CA1982622A54}" destId="{BFBFE624-8FDA-4616-A5D0-DD731C7938F6}" srcOrd="1" destOrd="0" presId="urn:microsoft.com/office/officeart/2005/8/layout/list1"/>
    <dgm:cxn modelId="{E84A7CA9-9829-4DA1-AA34-15312F5696CB}" type="presOf" srcId="{52E1185A-C0DC-4FE0-AA27-93060FE0B138}" destId="{50541BE8-7787-42CE-8D7A-854A4A09CD16}" srcOrd="0" destOrd="1" presId="urn:microsoft.com/office/officeart/2005/8/layout/list1"/>
    <dgm:cxn modelId="{894166B0-A872-44FF-BAC3-4F027C35AFE6}" type="presOf" srcId="{F0AF1FEC-3576-4F59-B0C7-E47E7C67238B}" destId="{7BA012F2-EA6E-4450-A900-EB1DFBC34896}" srcOrd="0" destOrd="0" presId="urn:microsoft.com/office/officeart/2005/8/layout/list1"/>
    <dgm:cxn modelId="{5008F8B7-E900-4610-9832-D5D44FEA8030}" srcId="{B987B063-4531-4604-8BEF-CA1982622A54}" destId="{679D0A40-3423-4312-A91E-B6EE41D02982}" srcOrd="0" destOrd="0" parTransId="{5F165643-8B4F-4793-AA17-072D1966DCF0}" sibTransId="{C9BE330C-CBAF-4E8B-BEEC-18967DF03302}"/>
    <dgm:cxn modelId="{6106E7C2-9BE2-4F1D-A4B9-D2A4F15C7D2D}" srcId="{F0AF1FEC-3576-4F59-B0C7-E47E7C67238B}" destId="{52E1185A-C0DC-4FE0-AA27-93060FE0B138}" srcOrd="1" destOrd="0" parTransId="{0097BF22-24CB-4ACE-9931-33E6F5A01F4E}" sibTransId="{250559C1-430C-40B8-863F-EB9D82803DEF}"/>
    <dgm:cxn modelId="{507AEFF7-FDF9-45AA-8E5D-F445FB333F01}" srcId="{B987B063-4531-4604-8BEF-CA1982622A54}" destId="{C483C1CD-A434-4FA1-9AD3-2B45D2607446}" srcOrd="1" destOrd="0" parTransId="{B5552522-3762-4E42-943D-8C454084CF69}" sibTransId="{1B895066-B565-4936-A2B6-3C72A58A942E}"/>
    <dgm:cxn modelId="{629A59F8-B034-4D8E-AB65-22C9BA6F3DA7}" type="presOf" srcId="{C483C1CD-A434-4FA1-9AD3-2B45D2607446}" destId="{0A98AD25-9F0A-4A17-A8DF-DB03199C0BB1}" srcOrd="0" destOrd="1" presId="urn:microsoft.com/office/officeart/2005/8/layout/list1"/>
    <dgm:cxn modelId="{5E3E3A45-4AA6-4F30-9BBB-428B9820CB39}" type="presParOf" srcId="{E82ADD9D-AF5F-46C9-8A89-49DEADACAFAA}" destId="{51DB8D47-E520-4D02-A3E6-9B859643E557}" srcOrd="0" destOrd="0" presId="urn:microsoft.com/office/officeart/2005/8/layout/list1"/>
    <dgm:cxn modelId="{523B7231-F6F9-4E3D-A0C1-1EDC430752BE}" type="presParOf" srcId="{51DB8D47-E520-4D02-A3E6-9B859643E557}" destId="{7BA012F2-EA6E-4450-A900-EB1DFBC34896}" srcOrd="0" destOrd="0" presId="urn:microsoft.com/office/officeart/2005/8/layout/list1"/>
    <dgm:cxn modelId="{07DEC379-8D33-4354-951D-DB0A2034834B}" type="presParOf" srcId="{51DB8D47-E520-4D02-A3E6-9B859643E557}" destId="{A5B8EDAF-A6C2-40F2-A0CB-06B430FAF91F}" srcOrd="1" destOrd="0" presId="urn:microsoft.com/office/officeart/2005/8/layout/list1"/>
    <dgm:cxn modelId="{E7645D51-C1CF-4491-AABA-65BF42B93173}" type="presParOf" srcId="{E82ADD9D-AF5F-46C9-8A89-49DEADACAFAA}" destId="{AAD904AE-02FF-4756-A8A0-709C75145DBF}" srcOrd="1" destOrd="0" presId="urn:microsoft.com/office/officeart/2005/8/layout/list1"/>
    <dgm:cxn modelId="{B7EA3577-3BC9-4355-8023-9995E025CB5C}" type="presParOf" srcId="{E82ADD9D-AF5F-46C9-8A89-49DEADACAFAA}" destId="{50541BE8-7787-42CE-8D7A-854A4A09CD16}" srcOrd="2" destOrd="0" presId="urn:microsoft.com/office/officeart/2005/8/layout/list1"/>
    <dgm:cxn modelId="{02E81983-E495-435C-94E6-BE274E8100A3}" type="presParOf" srcId="{E82ADD9D-AF5F-46C9-8A89-49DEADACAFAA}" destId="{731D5D10-7FBB-4A0E-A24A-166D447B73C9}" srcOrd="3" destOrd="0" presId="urn:microsoft.com/office/officeart/2005/8/layout/list1"/>
    <dgm:cxn modelId="{48A6B550-D0F7-41F7-BD15-5D6C395F812A}" type="presParOf" srcId="{E82ADD9D-AF5F-46C9-8A89-49DEADACAFAA}" destId="{353F659F-EE6A-47DD-B315-B31FAEC7A409}" srcOrd="4" destOrd="0" presId="urn:microsoft.com/office/officeart/2005/8/layout/list1"/>
    <dgm:cxn modelId="{C8D25E23-51BF-42EF-9D94-D82FFA70A648}" type="presParOf" srcId="{353F659F-EE6A-47DD-B315-B31FAEC7A409}" destId="{2B113888-6E4B-4624-B6AA-5E0060EB65F8}" srcOrd="0" destOrd="0" presId="urn:microsoft.com/office/officeart/2005/8/layout/list1"/>
    <dgm:cxn modelId="{58FE8AA3-FC52-4F3E-9D97-EF8E9B1C35CC}" type="presParOf" srcId="{353F659F-EE6A-47DD-B315-B31FAEC7A409}" destId="{BFBFE624-8FDA-4616-A5D0-DD731C7938F6}" srcOrd="1" destOrd="0" presId="urn:microsoft.com/office/officeart/2005/8/layout/list1"/>
    <dgm:cxn modelId="{B024A286-1112-4D8A-9B1B-87D04590A6F4}" type="presParOf" srcId="{E82ADD9D-AF5F-46C9-8A89-49DEADACAFAA}" destId="{2BD32DBD-EECD-4343-A1C7-13BEE0948291}" srcOrd="5" destOrd="0" presId="urn:microsoft.com/office/officeart/2005/8/layout/list1"/>
    <dgm:cxn modelId="{5600DDA5-6844-4886-8A18-0E9B636652E5}" type="presParOf" srcId="{E82ADD9D-AF5F-46C9-8A89-49DEADACAFAA}" destId="{0A98AD25-9F0A-4A17-A8DF-DB03199C0BB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2913A1-4A44-4D30-9C9C-5255237AEC26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5249293-BD63-45B9-9BBE-0CF11F87334C}">
      <dgm:prSet/>
      <dgm:spPr/>
      <dgm:t>
        <a:bodyPr/>
        <a:lstStyle/>
        <a:p>
          <a:r>
            <a:rPr lang="en-MY"/>
            <a:t>Data Mining Processing:</a:t>
          </a:r>
          <a:endParaRPr lang="en-US"/>
        </a:p>
      </dgm:t>
    </dgm:pt>
    <dgm:pt modelId="{A8D6F3F4-02E4-4A5E-8B4C-4E817932F679}" type="parTrans" cxnId="{6C4F3C59-9B7E-440B-82E4-954870057459}">
      <dgm:prSet/>
      <dgm:spPr/>
      <dgm:t>
        <a:bodyPr/>
        <a:lstStyle/>
        <a:p>
          <a:endParaRPr lang="en-US"/>
        </a:p>
      </dgm:t>
    </dgm:pt>
    <dgm:pt modelId="{27399A8A-AD68-4AA3-A8AD-0CEDCD0EEAA6}" type="sibTrans" cxnId="{6C4F3C59-9B7E-440B-82E4-954870057459}">
      <dgm:prSet/>
      <dgm:spPr/>
      <dgm:t>
        <a:bodyPr/>
        <a:lstStyle/>
        <a:p>
          <a:endParaRPr lang="en-US"/>
        </a:p>
      </dgm:t>
    </dgm:pt>
    <dgm:pt modelId="{96248431-9245-4473-A740-5D18918F91CC}">
      <dgm:prSet/>
      <dgm:spPr/>
      <dgm:t>
        <a:bodyPr/>
        <a:lstStyle/>
        <a:p>
          <a:r>
            <a:rPr lang="en-MY"/>
            <a:t>Requires data preprocessing to handle missing values, noise, and outliers.</a:t>
          </a:r>
          <a:endParaRPr lang="en-US"/>
        </a:p>
      </dgm:t>
    </dgm:pt>
    <dgm:pt modelId="{C7249272-8169-470E-8F84-5A4C52824E87}" type="parTrans" cxnId="{ED4ECA9A-C46B-4F7B-8567-A6DE83B5BACB}">
      <dgm:prSet/>
      <dgm:spPr/>
      <dgm:t>
        <a:bodyPr/>
        <a:lstStyle/>
        <a:p>
          <a:endParaRPr lang="en-US"/>
        </a:p>
      </dgm:t>
    </dgm:pt>
    <dgm:pt modelId="{0A93B648-3631-4F7D-9732-46654512C053}" type="sibTrans" cxnId="{ED4ECA9A-C46B-4F7B-8567-A6DE83B5BACB}">
      <dgm:prSet/>
      <dgm:spPr/>
      <dgm:t>
        <a:bodyPr/>
        <a:lstStyle/>
        <a:p>
          <a:endParaRPr lang="en-US"/>
        </a:p>
      </dgm:t>
    </dgm:pt>
    <dgm:pt modelId="{9A1A0409-BCE4-4EF2-9F55-56792BC04B25}">
      <dgm:prSet/>
      <dgm:spPr/>
      <dgm:t>
        <a:bodyPr/>
        <a:lstStyle/>
        <a:p>
          <a:r>
            <a:rPr lang="en-MY"/>
            <a:t>Database Processing:</a:t>
          </a:r>
          <a:endParaRPr lang="en-US"/>
        </a:p>
      </dgm:t>
    </dgm:pt>
    <dgm:pt modelId="{F7E5A04E-9D11-4FF6-BB7D-82F313A653EB}" type="parTrans" cxnId="{F58441AC-3D33-4908-8368-BDEC3E8CD033}">
      <dgm:prSet/>
      <dgm:spPr/>
      <dgm:t>
        <a:bodyPr/>
        <a:lstStyle/>
        <a:p>
          <a:endParaRPr lang="en-US"/>
        </a:p>
      </dgm:t>
    </dgm:pt>
    <dgm:pt modelId="{D2478DE6-0934-40AD-B5BE-AB59528C59C1}" type="sibTrans" cxnId="{F58441AC-3D33-4908-8368-BDEC3E8CD033}">
      <dgm:prSet/>
      <dgm:spPr/>
      <dgm:t>
        <a:bodyPr/>
        <a:lstStyle/>
        <a:p>
          <a:endParaRPr lang="en-US"/>
        </a:p>
      </dgm:t>
    </dgm:pt>
    <dgm:pt modelId="{7C1FCD5E-1285-4265-93E9-E1C7C6B2E087}">
      <dgm:prSet/>
      <dgm:spPr/>
      <dgm:t>
        <a:bodyPr/>
        <a:lstStyle/>
        <a:p>
          <a:r>
            <a:rPr lang="en-MY"/>
            <a:t>Focuses on data integrity, consistency, and normalization.</a:t>
          </a:r>
          <a:endParaRPr lang="en-US"/>
        </a:p>
      </dgm:t>
    </dgm:pt>
    <dgm:pt modelId="{B389F32C-E23B-454D-BB3B-3D0DBB6784C1}" type="parTrans" cxnId="{FF0FE85F-D6F1-4A39-907C-D6D1CC7C5B61}">
      <dgm:prSet/>
      <dgm:spPr/>
      <dgm:t>
        <a:bodyPr/>
        <a:lstStyle/>
        <a:p>
          <a:endParaRPr lang="en-US"/>
        </a:p>
      </dgm:t>
    </dgm:pt>
    <dgm:pt modelId="{88CC74B7-FCA9-4948-B63C-A3E29DB1B5AD}" type="sibTrans" cxnId="{FF0FE85F-D6F1-4A39-907C-D6D1CC7C5B61}">
      <dgm:prSet/>
      <dgm:spPr/>
      <dgm:t>
        <a:bodyPr/>
        <a:lstStyle/>
        <a:p>
          <a:endParaRPr lang="en-US"/>
        </a:p>
      </dgm:t>
    </dgm:pt>
    <dgm:pt modelId="{87B2E82F-A0A2-47C2-BF5C-339DE6CA5CC5}" type="pres">
      <dgm:prSet presAssocID="{4D2913A1-4A44-4D30-9C9C-5255237AEC26}" presName="linear" presStyleCnt="0">
        <dgm:presLayoutVars>
          <dgm:dir/>
          <dgm:animLvl val="lvl"/>
          <dgm:resizeHandles val="exact"/>
        </dgm:presLayoutVars>
      </dgm:prSet>
      <dgm:spPr/>
    </dgm:pt>
    <dgm:pt modelId="{EC8F997E-62E6-4F21-AD55-E72264897435}" type="pres">
      <dgm:prSet presAssocID="{55249293-BD63-45B9-9BBE-0CF11F87334C}" presName="parentLin" presStyleCnt="0"/>
      <dgm:spPr/>
    </dgm:pt>
    <dgm:pt modelId="{34668E52-2F3A-4EF2-9882-2555D6D8BDDD}" type="pres">
      <dgm:prSet presAssocID="{55249293-BD63-45B9-9BBE-0CF11F87334C}" presName="parentLeftMargin" presStyleLbl="node1" presStyleIdx="0" presStyleCnt="2"/>
      <dgm:spPr/>
    </dgm:pt>
    <dgm:pt modelId="{7F0E77CC-44A1-4D21-9A78-63AB696B8387}" type="pres">
      <dgm:prSet presAssocID="{55249293-BD63-45B9-9BBE-0CF11F87334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E71C5E0-5262-4608-8155-755825B6B0CE}" type="pres">
      <dgm:prSet presAssocID="{55249293-BD63-45B9-9BBE-0CF11F87334C}" presName="negativeSpace" presStyleCnt="0"/>
      <dgm:spPr/>
    </dgm:pt>
    <dgm:pt modelId="{0C400C65-9AF7-4E90-BE66-52C060423F36}" type="pres">
      <dgm:prSet presAssocID="{55249293-BD63-45B9-9BBE-0CF11F87334C}" presName="childText" presStyleLbl="conFgAcc1" presStyleIdx="0" presStyleCnt="2">
        <dgm:presLayoutVars>
          <dgm:bulletEnabled val="1"/>
        </dgm:presLayoutVars>
      </dgm:prSet>
      <dgm:spPr/>
    </dgm:pt>
    <dgm:pt modelId="{905E0248-B3E0-4473-B792-104E92EA1F54}" type="pres">
      <dgm:prSet presAssocID="{27399A8A-AD68-4AA3-A8AD-0CEDCD0EEAA6}" presName="spaceBetweenRectangles" presStyleCnt="0"/>
      <dgm:spPr/>
    </dgm:pt>
    <dgm:pt modelId="{0E58E8A5-FE58-46CB-AF31-7E16C5A4DAB8}" type="pres">
      <dgm:prSet presAssocID="{9A1A0409-BCE4-4EF2-9F55-56792BC04B25}" presName="parentLin" presStyleCnt="0"/>
      <dgm:spPr/>
    </dgm:pt>
    <dgm:pt modelId="{D242D2A8-9B7C-4D2F-955D-B0DE29EB9584}" type="pres">
      <dgm:prSet presAssocID="{9A1A0409-BCE4-4EF2-9F55-56792BC04B25}" presName="parentLeftMargin" presStyleLbl="node1" presStyleIdx="0" presStyleCnt="2"/>
      <dgm:spPr/>
    </dgm:pt>
    <dgm:pt modelId="{2F0AC6B3-3F9C-4C81-9E4F-A87F66816F36}" type="pres">
      <dgm:prSet presAssocID="{9A1A0409-BCE4-4EF2-9F55-56792BC04B2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967BEB6-039F-4943-BE7B-E6F9FD6F5238}" type="pres">
      <dgm:prSet presAssocID="{9A1A0409-BCE4-4EF2-9F55-56792BC04B25}" presName="negativeSpace" presStyleCnt="0"/>
      <dgm:spPr/>
    </dgm:pt>
    <dgm:pt modelId="{4ACB6E01-8417-454D-BA25-FB6797A3AA2D}" type="pres">
      <dgm:prSet presAssocID="{9A1A0409-BCE4-4EF2-9F55-56792BC04B2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B069E1D-186A-46A8-A927-7578D5C7A09B}" type="presOf" srcId="{9A1A0409-BCE4-4EF2-9F55-56792BC04B25}" destId="{D242D2A8-9B7C-4D2F-955D-B0DE29EB9584}" srcOrd="0" destOrd="0" presId="urn:microsoft.com/office/officeart/2005/8/layout/list1"/>
    <dgm:cxn modelId="{FF0FE85F-D6F1-4A39-907C-D6D1CC7C5B61}" srcId="{9A1A0409-BCE4-4EF2-9F55-56792BC04B25}" destId="{7C1FCD5E-1285-4265-93E9-E1C7C6B2E087}" srcOrd="0" destOrd="0" parTransId="{B389F32C-E23B-454D-BB3B-3D0DBB6784C1}" sibTransId="{88CC74B7-FCA9-4948-B63C-A3E29DB1B5AD}"/>
    <dgm:cxn modelId="{1D25E64C-1432-4C03-A93B-73188D94405B}" type="presOf" srcId="{9A1A0409-BCE4-4EF2-9F55-56792BC04B25}" destId="{2F0AC6B3-3F9C-4C81-9E4F-A87F66816F36}" srcOrd="1" destOrd="0" presId="urn:microsoft.com/office/officeart/2005/8/layout/list1"/>
    <dgm:cxn modelId="{0B662570-03C3-42C8-993F-5A0E7D289208}" type="presOf" srcId="{55249293-BD63-45B9-9BBE-0CF11F87334C}" destId="{34668E52-2F3A-4EF2-9882-2555D6D8BDDD}" srcOrd="0" destOrd="0" presId="urn:microsoft.com/office/officeart/2005/8/layout/list1"/>
    <dgm:cxn modelId="{6C4F3C59-9B7E-440B-82E4-954870057459}" srcId="{4D2913A1-4A44-4D30-9C9C-5255237AEC26}" destId="{55249293-BD63-45B9-9BBE-0CF11F87334C}" srcOrd="0" destOrd="0" parTransId="{A8D6F3F4-02E4-4A5E-8B4C-4E817932F679}" sibTransId="{27399A8A-AD68-4AA3-A8AD-0CEDCD0EEAA6}"/>
    <dgm:cxn modelId="{44CD7B7B-2D9A-4015-801D-31601AE997EE}" type="presOf" srcId="{4D2913A1-4A44-4D30-9C9C-5255237AEC26}" destId="{87B2E82F-A0A2-47C2-BF5C-339DE6CA5CC5}" srcOrd="0" destOrd="0" presId="urn:microsoft.com/office/officeart/2005/8/layout/list1"/>
    <dgm:cxn modelId="{25B8768E-9314-4AE9-9887-9C658CA58DA2}" type="presOf" srcId="{7C1FCD5E-1285-4265-93E9-E1C7C6B2E087}" destId="{4ACB6E01-8417-454D-BA25-FB6797A3AA2D}" srcOrd="0" destOrd="0" presId="urn:microsoft.com/office/officeart/2005/8/layout/list1"/>
    <dgm:cxn modelId="{ED4ECA9A-C46B-4F7B-8567-A6DE83B5BACB}" srcId="{55249293-BD63-45B9-9BBE-0CF11F87334C}" destId="{96248431-9245-4473-A740-5D18918F91CC}" srcOrd="0" destOrd="0" parTransId="{C7249272-8169-470E-8F84-5A4C52824E87}" sibTransId="{0A93B648-3631-4F7D-9732-46654512C053}"/>
    <dgm:cxn modelId="{F58441AC-3D33-4908-8368-BDEC3E8CD033}" srcId="{4D2913A1-4A44-4D30-9C9C-5255237AEC26}" destId="{9A1A0409-BCE4-4EF2-9F55-56792BC04B25}" srcOrd="1" destOrd="0" parTransId="{F7E5A04E-9D11-4FF6-BB7D-82F313A653EB}" sibTransId="{D2478DE6-0934-40AD-B5BE-AB59528C59C1}"/>
    <dgm:cxn modelId="{677BD5B0-EA51-4192-835F-0E54100E524A}" type="presOf" srcId="{96248431-9245-4473-A740-5D18918F91CC}" destId="{0C400C65-9AF7-4E90-BE66-52C060423F36}" srcOrd="0" destOrd="0" presId="urn:microsoft.com/office/officeart/2005/8/layout/list1"/>
    <dgm:cxn modelId="{F5798FE0-D380-48BC-B7FB-1A8ECB988E47}" type="presOf" srcId="{55249293-BD63-45B9-9BBE-0CF11F87334C}" destId="{7F0E77CC-44A1-4D21-9A78-63AB696B8387}" srcOrd="1" destOrd="0" presId="urn:microsoft.com/office/officeart/2005/8/layout/list1"/>
    <dgm:cxn modelId="{E7417AE6-21AF-4EF0-87CA-70D93F9AEFAD}" type="presParOf" srcId="{87B2E82F-A0A2-47C2-BF5C-339DE6CA5CC5}" destId="{EC8F997E-62E6-4F21-AD55-E72264897435}" srcOrd="0" destOrd="0" presId="urn:microsoft.com/office/officeart/2005/8/layout/list1"/>
    <dgm:cxn modelId="{2FBCD959-4F31-486C-B585-4D733254FB4E}" type="presParOf" srcId="{EC8F997E-62E6-4F21-AD55-E72264897435}" destId="{34668E52-2F3A-4EF2-9882-2555D6D8BDDD}" srcOrd="0" destOrd="0" presId="urn:microsoft.com/office/officeart/2005/8/layout/list1"/>
    <dgm:cxn modelId="{A5AC946F-9906-472A-B12A-D4B9EBCA4F03}" type="presParOf" srcId="{EC8F997E-62E6-4F21-AD55-E72264897435}" destId="{7F0E77CC-44A1-4D21-9A78-63AB696B8387}" srcOrd="1" destOrd="0" presId="urn:microsoft.com/office/officeart/2005/8/layout/list1"/>
    <dgm:cxn modelId="{9A3469A8-B8EF-4CEE-BB82-6E5DCEFCE30D}" type="presParOf" srcId="{87B2E82F-A0A2-47C2-BF5C-339DE6CA5CC5}" destId="{BE71C5E0-5262-4608-8155-755825B6B0CE}" srcOrd="1" destOrd="0" presId="urn:microsoft.com/office/officeart/2005/8/layout/list1"/>
    <dgm:cxn modelId="{F69DB47A-DF84-429D-87B2-59D0C85C1DB0}" type="presParOf" srcId="{87B2E82F-A0A2-47C2-BF5C-339DE6CA5CC5}" destId="{0C400C65-9AF7-4E90-BE66-52C060423F36}" srcOrd="2" destOrd="0" presId="urn:microsoft.com/office/officeart/2005/8/layout/list1"/>
    <dgm:cxn modelId="{96C4207B-A2F4-4A37-84AE-B6F38339C8D0}" type="presParOf" srcId="{87B2E82F-A0A2-47C2-BF5C-339DE6CA5CC5}" destId="{905E0248-B3E0-4473-B792-104E92EA1F54}" srcOrd="3" destOrd="0" presId="urn:microsoft.com/office/officeart/2005/8/layout/list1"/>
    <dgm:cxn modelId="{D7F7418F-C063-46C9-92B8-F77A240D6E0D}" type="presParOf" srcId="{87B2E82F-A0A2-47C2-BF5C-339DE6CA5CC5}" destId="{0E58E8A5-FE58-46CB-AF31-7E16C5A4DAB8}" srcOrd="4" destOrd="0" presId="urn:microsoft.com/office/officeart/2005/8/layout/list1"/>
    <dgm:cxn modelId="{091310CC-B4AE-4A29-83A2-28A4E7E568F9}" type="presParOf" srcId="{0E58E8A5-FE58-46CB-AF31-7E16C5A4DAB8}" destId="{D242D2A8-9B7C-4D2F-955D-B0DE29EB9584}" srcOrd="0" destOrd="0" presId="urn:microsoft.com/office/officeart/2005/8/layout/list1"/>
    <dgm:cxn modelId="{169A2FF4-6BD8-47B7-AD47-4621F0B1D641}" type="presParOf" srcId="{0E58E8A5-FE58-46CB-AF31-7E16C5A4DAB8}" destId="{2F0AC6B3-3F9C-4C81-9E4F-A87F66816F36}" srcOrd="1" destOrd="0" presId="urn:microsoft.com/office/officeart/2005/8/layout/list1"/>
    <dgm:cxn modelId="{30303C73-103A-4830-AFC2-9C5F52D4B24B}" type="presParOf" srcId="{87B2E82F-A0A2-47C2-BF5C-339DE6CA5CC5}" destId="{1967BEB6-039F-4943-BE7B-E6F9FD6F5238}" srcOrd="5" destOrd="0" presId="urn:microsoft.com/office/officeart/2005/8/layout/list1"/>
    <dgm:cxn modelId="{3D7DDE83-4CBA-4EE3-B0EC-86F56F3E2EC0}" type="presParOf" srcId="{87B2E82F-A0A2-47C2-BF5C-339DE6CA5CC5}" destId="{4ACB6E01-8417-454D-BA25-FB6797A3AA2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BEB9E1-086D-4D7C-86C4-1A4EF2F7E76B}" type="doc">
      <dgm:prSet loTypeId="urn:microsoft.com/office/officeart/2005/8/layout/list1" loCatId="list" qsTypeId="urn:microsoft.com/office/officeart/2005/8/quickstyle/simple4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09774099-83BF-4D68-9D47-71435563118B}">
      <dgm:prSet/>
      <dgm:spPr/>
      <dgm:t>
        <a:bodyPr/>
        <a:lstStyle/>
        <a:p>
          <a:r>
            <a:rPr lang="en-MY"/>
            <a:t>Data Mining Processing:</a:t>
          </a:r>
          <a:endParaRPr lang="en-US"/>
        </a:p>
      </dgm:t>
    </dgm:pt>
    <dgm:pt modelId="{1BD5E800-712E-468A-B06E-C7B31583CFB3}" type="parTrans" cxnId="{9B40CE53-C7DC-49E0-9510-922E95462757}">
      <dgm:prSet/>
      <dgm:spPr/>
      <dgm:t>
        <a:bodyPr/>
        <a:lstStyle/>
        <a:p>
          <a:endParaRPr lang="en-US"/>
        </a:p>
      </dgm:t>
    </dgm:pt>
    <dgm:pt modelId="{6D7FAECF-DB84-45DB-9FCD-3F9D9C08E677}" type="sibTrans" cxnId="{9B40CE53-C7DC-49E0-9510-922E95462757}">
      <dgm:prSet/>
      <dgm:spPr/>
      <dgm:t>
        <a:bodyPr/>
        <a:lstStyle/>
        <a:p>
          <a:endParaRPr lang="en-US"/>
        </a:p>
      </dgm:t>
    </dgm:pt>
    <dgm:pt modelId="{22E129E1-C461-4001-969C-8B5BFF467648}">
      <dgm:prSet/>
      <dgm:spPr/>
      <dgm:t>
        <a:bodyPr/>
        <a:lstStyle/>
        <a:p>
          <a:r>
            <a:rPr lang="en-MY"/>
            <a:t>Tools like SAS Enterprise Miner, Weka, Orange, KNIME, and RapidMiner.</a:t>
          </a:r>
          <a:endParaRPr lang="en-US"/>
        </a:p>
      </dgm:t>
    </dgm:pt>
    <dgm:pt modelId="{4711A7E6-83C4-42B4-843F-26B055129AB7}" type="parTrans" cxnId="{060A2DB4-256F-417E-B2FA-8C15E4926573}">
      <dgm:prSet/>
      <dgm:spPr/>
      <dgm:t>
        <a:bodyPr/>
        <a:lstStyle/>
        <a:p>
          <a:endParaRPr lang="en-US"/>
        </a:p>
      </dgm:t>
    </dgm:pt>
    <dgm:pt modelId="{E72BB136-C77C-47C2-9073-535E502084B8}" type="sibTrans" cxnId="{060A2DB4-256F-417E-B2FA-8C15E4926573}">
      <dgm:prSet/>
      <dgm:spPr/>
      <dgm:t>
        <a:bodyPr/>
        <a:lstStyle/>
        <a:p>
          <a:endParaRPr lang="en-US"/>
        </a:p>
      </dgm:t>
    </dgm:pt>
    <dgm:pt modelId="{F2EC98D3-77CF-4C9A-9B77-EBB7D0932539}">
      <dgm:prSet/>
      <dgm:spPr/>
      <dgm:t>
        <a:bodyPr/>
        <a:lstStyle/>
        <a:p>
          <a:r>
            <a:rPr lang="en-MY"/>
            <a:t>Languages like R and Python with libraries such as scikit-learn and TensorFlow.</a:t>
          </a:r>
          <a:endParaRPr lang="en-US"/>
        </a:p>
      </dgm:t>
    </dgm:pt>
    <dgm:pt modelId="{CBB8A28B-8161-4A18-93A7-4C2E7741A636}" type="parTrans" cxnId="{47199878-4BD9-42C6-94EF-F285226665DB}">
      <dgm:prSet/>
      <dgm:spPr/>
      <dgm:t>
        <a:bodyPr/>
        <a:lstStyle/>
        <a:p>
          <a:endParaRPr lang="en-US"/>
        </a:p>
      </dgm:t>
    </dgm:pt>
    <dgm:pt modelId="{5222C967-E2EE-418B-A664-AE4DE546813D}" type="sibTrans" cxnId="{47199878-4BD9-42C6-94EF-F285226665DB}">
      <dgm:prSet/>
      <dgm:spPr/>
      <dgm:t>
        <a:bodyPr/>
        <a:lstStyle/>
        <a:p>
          <a:endParaRPr lang="en-US"/>
        </a:p>
      </dgm:t>
    </dgm:pt>
    <dgm:pt modelId="{EB8B643B-8C44-482B-90A4-38E5BEE22644}">
      <dgm:prSet/>
      <dgm:spPr/>
      <dgm:t>
        <a:bodyPr/>
        <a:lstStyle/>
        <a:p>
          <a:r>
            <a:rPr lang="en-MY"/>
            <a:t>Database Processing:</a:t>
          </a:r>
          <a:endParaRPr lang="en-US"/>
        </a:p>
      </dgm:t>
    </dgm:pt>
    <dgm:pt modelId="{E7D736D7-5784-4DFE-9E50-41C882EFFFC1}" type="parTrans" cxnId="{32898DF9-D2BB-4BD0-AC50-83546678505A}">
      <dgm:prSet/>
      <dgm:spPr/>
      <dgm:t>
        <a:bodyPr/>
        <a:lstStyle/>
        <a:p>
          <a:endParaRPr lang="en-US"/>
        </a:p>
      </dgm:t>
    </dgm:pt>
    <dgm:pt modelId="{A53DE82A-FA7F-4FD6-BCB6-ADAB1CD33681}" type="sibTrans" cxnId="{32898DF9-D2BB-4BD0-AC50-83546678505A}">
      <dgm:prSet/>
      <dgm:spPr/>
      <dgm:t>
        <a:bodyPr/>
        <a:lstStyle/>
        <a:p>
          <a:endParaRPr lang="en-US"/>
        </a:p>
      </dgm:t>
    </dgm:pt>
    <dgm:pt modelId="{31A5C386-C212-44C4-BF15-99B7C69B5315}">
      <dgm:prSet/>
      <dgm:spPr/>
      <dgm:t>
        <a:bodyPr/>
        <a:lstStyle/>
        <a:p>
          <a:r>
            <a:rPr lang="en-MY"/>
            <a:t>Database Management Systems (DBMS) like Oracle, MySQL, PostgreSQL, and Microsoft SQL Server.</a:t>
          </a:r>
          <a:endParaRPr lang="en-US"/>
        </a:p>
      </dgm:t>
    </dgm:pt>
    <dgm:pt modelId="{BD157FD6-A8FD-4021-B2CD-B521DAF13642}" type="parTrans" cxnId="{9BC4C5B1-6E9A-40C9-ACAF-1F9C94B7C340}">
      <dgm:prSet/>
      <dgm:spPr/>
      <dgm:t>
        <a:bodyPr/>
        <a:lstStyle/>
        <a:p>
          <a:endParaRPr lang="en-US"/>
        </a:p>
      </dgm:t>
    </dgm:pt>
    <dgm:pt modelId="{499F9D86-31AF-457F-A206-B4644F44DB86}" type="sibTrans" cxnId="{9BC4C5B1-6E9A-40C9-ACAF-1F9C94B7C340}">
      <dgm:prSet/>
      <dgm:spPr/>
      <dgm:t>
        <a:bodyPr/>
        <a:lstStyle/>
        <a:p>
          <a:endParaRPr lang="en-US"/>
        </a:p>
      </dgm:t>
    </dgm:pt>
    <dgm:pt modelId="{C573075C-B16E-42F9-BAA2-7F692393AC3E}">
      <dgm:prSet/>
      <dgm:spPr/>
      <dgm:t>
        <a:bodyPr/>
        <a:lstStyle/>
        <a:p>
          <a:r>
            <a:rPr lang="en-MY"/>
            <a:t>Query languages like SQL (Structured Query Language).</a:t>
          </a:r>
          <a:endParaRPr lang="en-US"/>
        </a:p>
      </dgm:t>
    </dgm:pt>
    <dgm:pt modelId="{0FF5C0BC-5738-4D38-8316-769DD48C6DEB}" type="parTrans" cxnId="{C5D6B2E3-52F5-488B-A3CB-6AD34D5526D5}">
      <dgm:prSet/>
      <dgm:spPr/>
      <dgm:t>
        <a:bodyPr/>
        <a:lstStyle/>
        <a:p>
          <a:endParaRPr lang="en-US"/>
        </a:p>
      </dgm:t>
    </dgm:pt>
    <dgm:pt modelId="{F8B9DBA4-B83F-4751-8BBD-5FFAD227FFC3}" type="sibTrans" cxnId="{C5D6B2E3-52F5-488B-A3CB-6AD34D5526D5}">
      <dgm:prSet/>
      <dgm:spPr/>
      <dgm:t>
        <a:bodyPr/>
        <a:lstStyle/>
        <a:p>
          <a:endParaRPr lang="en-US"/>
        </a:p>
      </dgm:t>
    </dgm:pt>
    <dgm:pt modelId="{0EB70595-9F88-4701-9A7A-7A2E3133C2E9}" type="pres">
      <dgm:prSet presAssocID="{1ABEB9E1-086D-4D7C-86C4-1A4EF2F7E76B}" presName="linear" presStyleCnt="0">
        <dgm:presLayoutVars>
          <dgm:dir/>
          <dgm:animLvl val="lvl"/>
          <dgm:resizeHandles val="exact"/>
        </dgm:presLayoutVars>
      </dgm:prSet>
      <dgm:spPr/>
    </dgm:pt>
    <dgm:pt modelId="{C22E6291-E862-48F5-8C4D-62A3F87FBA5C}" type="pres">
      <dgm:prSet presAssocID="{09774099-83BF-4D68-9D47-71435563118B}" presName="parentLin" presStyleCnt="0"/>
      <dgm:spPr/>
    </dgm:pt>
    <dgm:pt modelId="{1DD7275C-EF57-4276-8B04-2D8520A0E336}" type="pres">
      <dgm:prSet presAssocID="{09774099-83BF-4D68-9D47-71435563118B}" presName="parentLeftMargin" presStyleLbl="node1" presStyleIdx="0" presStyleCnt="2"/>
      <dgm:spPr/>
    </dgm:pt>
    <dgm:pt modelId="{1ABF1208-DA84-4A0A-BFA8-16F68D926E17}" type="pres">
      <dgm:prSet presAssocID="{09774099-83BF-4D68-9D47-71435563118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A9B58C7-4057-4D1C-9587-CA06F128D854}" type="pres">
      <dgm:prSet presAssocID="{09774099-83BF-4D68-9D47-71435563118B}" presName="negativeSpace" presStyleCnt="0"/>
      <dgm:spPr/>
    </dgm:pt>
    <dgm:pt modelId="{38B3D49F-84C8-4CAB-8861-9345FA027F87}" type="pres">
      <dgm:prSet presAssocID="{09774099-83BF-4D68-9D47-71435563118B}" presName="childText" presStyleLbl="conFgAcc1" presStyleIdx="0" presStyleCnt="2">
        <dgm:presLayoutVars>
          <dgm:bulletEnabled val="1"/>
        </dgm:presLayoutVars>
      </dgm:prSet>
      <dgm:spPr/>
    </dgm:pt>
    <dgm:pt modelId="{82AF77ED-1757-4247-841B-27358416BEE0}" type="pres">
      <dgm:prSet presAssocID="{6D7FAECF-DB84-45DB-9FCD-3F9D9C08E677}" presName="spaceBetweenRectangles" presStyleCnt="0"/>
      <dgm:spPr/>
    </dgm:pt>
    <dgm:pt modelId="{80BDF6D3-A543-474F-8287-EEF2A56C523E}" type="pres">
      <dgm:prSet presAssocID="{EB8B643B-8C44-482B-90A4-38E5BEE22644}" presName="parentLin" presStyleCnt="0"/>
      <dgm:spPr/>
    </dgm:pt>
    <dgm:pt modelId="{05F5A629-7886-4F4C-A72A-3C18EFCF997B}" type="pres">
      <dgm:prSet presAssocID="{EB8B643B-8C44-482B-90A4-38E5BEE22644}" presName="parentLeftMargin" presStyleLbl="node1" presStyleIdx="0" presStyleCnt="2"/>
      <dgm:spPr/>
    </dgm:pt>
    <dgm:pt modelId="{7A888133-07B6-462D-88AD-29712F43D7B4}" type="pres">
      <dgm:prSet presAssocID="{EB8B643B-8C44-482B-90A4-38E5BEE2264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F83F2DF-8083-436D-9F4B-876E3C0D5E03}" type="pres">
      <dgm:prSet presAssocID="{EB8B643B-8C44-482B-90A4-38E5BEE22644}" presName="negativeSpace" presStyleCnt="0"/>
      <dgm:spPr/>
    </dgm:pt>
    <dgm:pt modelId="{903580C8-CED4-4500-A13C-38E42E638CC0}" type="pres">
      <dgm:prSet presAssocID="{EB8B643B-8C44-482B-90A4-38E5BEE2264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4A7966E-CD0D-4DB5-A2D2-54661BEFB562}" type="presOf" srcId="{09774099-83BF-4D68-9D47-71435563118B}" destId="{1DD7275C-EF57-4276-8B04-2D8520A0E336}" srcOrd="0" destOrd="0" presId="urn:microsoft.com/office/officeart/2005/8/layout/list1"/>
    <dgm:cxn modelId="{7B85096F-F54E-4FD9-8501-028EA32FE291}" type="presOf" srcId="{EB8B643B-8C44-482B-90A4-38E5BEE22644}" destId="{7A888133-07B6-462D-88AD-29712F43D7B4}" srcOrd="1" destOrd="0" presId="urn:microsoft.com/office/officeart/2005/8/layout/list1"/>
    <dgm:cxn modelId="{40F17B51-76F0-41C5-A30F-708FA987EDE9}" type="presOf" srcId="{09774099-83BF-4D68-9D47-71435563118B}" destId="{1ABF1208-DA84-4A0A-BFA8-16F68D926E17}" srcOrd="1" destOrd="0" presId="urn:microsoft.com/office/officeart/2005/8/layout/list1"/>
    <dgm:cxn modelId="{9B40CE53-C7DC-49E0-9510-922E95462757}" srcId="{1ABEB9E1-086D-4D7C-86C4-1A4EF2F7E76B}" destId="{09774099-83BF-4D68-9D47-71435563118B}" srcOrd="0" destOrd="0" parTransId="{1BD5E800-712E-468A-B06E-C7B31583CFB3}" sibTransId="{6D7FAECF-DB84-45DB-9FCD-3F9D9C08E677}"/>
    <dgm:cxn modelId="{47199878-4BD9-42C6-94EF-F285226665DB}" srcId="{09774099-83BF-4D68-9D47-71435563118B}" destId="{F2EC98D3-77CF-4C9A-9B77-EBB7D0932539}" srcOrd="1" destOrd="0" parTransId="{CBB8A28B-8161-4A18-93A7-4C2E7741A636}" sibTransId="{5222C967-E2EE-418B-A664-AE4DE546813D}"/>
    <dgm:cxn modelId="{94088E9E-728C-4F33-AF03-FC754AB728C7}" type="presOf" srcId="{1ABEB9E1-086D-4D7C-86C4-1A4EF2F7E76B}" destId="{0EB70595-9F88-4701-9A7A-7A2E3133C2E9}" srcOrd="0" destOrd="0" presId="urn:microsoft.com/office/officeart/2005/8/layout/list1"/>
    <dgm:cxn modelId="{9BC4C5B1-6E9A-40C9-ACAF-1F9C94B7C340}" srcId="{EB8B643B-8C44-482B-90A4-38E5BEE22644}" destId="{31A5C386-C212-44C4-BF15-99B7C69B5315}" srcOrd="0" destOrd="0" parTransId="{BD157FD6-A8FD-4021-B2CD-B521DAF13642}" sibTransId="{499F9D86-31AF-457F-A206-B4644F44DB86}"/>
    <dgm:cxn modelId="{060A2DB4-256F-417E-B2FA-8C15E4926573}" srcId="{09774099-83BF-4D68-9D47-71435563118B}" destId="{22E129E1-C461-4001-969C-8B5BFF467648}" srcOrd="0" destOrd="0" parTransId="{4711A7E6-83C4-42B4-843F-26B055129AB7}" sibTransId="{E72BB136-C77C-47C2-9073-535E502084B8}"/>
    <dgm:cxn modelId="{5A73D1B4-01D7-43B7-AE7F-B1656688BA90}" type="presOf" srcId="{22E129E1-C461-4001-969C-8B5BFF467648}" destId="{38B3D49F-84C8-4CAB-8861-9345FA027F87}" srcOrd="0" destOrd="0" presId="urn:microsoft.com/office/officeart/2005/8/layout/list1"/>
    <dgm:cxn modelId="{919E33BA-0711-4C6F-9BD7-427DA3358F22}" type="presOf" srcId="{31A5C386-C212-44C4-BF15-99B7C69B5315}" destId="{903580C8-CED4-4500-A13C-38E42E638CC0}" srcOrd="0" destOrd="0" presId="urn:microsoft.com/office/officeart/2005/8/layout/list1"/>
    <dgm:cxn modelId="{5E94D9D0-E33F-4992-B877-2213662BD959}" type="presOf" srcId="{EB8B643B-8C44-482B-90A4-38E5BEE22644}" destId="{05F5A629-7886-4F4C-A72A-3C18EFCF997B}" srcOrd="0" destOrd="0" presId="urn:microsoft.com/office/officeart/2005/8/layout/list1"/>
    <dgm:cxn modelId="{322E46DC-CC8D-4261-831F-9A3B2285A0A9}" type="presOf" srcId="{C573075C-B16E-42F9-BAA2-7F692393AC3E}" destId="{903580C8-CED4-4500-A13C-38E42E638CC0}" srcOrd="0" destOrd="1" presId="urn:microsoft.com/office/officeart/2005/8/layout/list1"/>
    <dgm:cxn modelId="{C5D6B2E3-52F5-488B-A3CB-6AD34D5526D5}" srcId="{EB8B643B-8C44-482B-90A4-38E5BEE22644}" destId="{C573075C-B16E-42F9-BAA2-7F692393AC3E}" srcOrd="1" destOrd="0" parTransId="{0FF5C0BC-5738-4D38-8316-769DD48C6DEB}" sibTransId="{F8B9DBA4-B83F-4751-8BBD-5FFAD227FFC3}"/>
    <dgm:cxn modelId="{1977ABE6-93A9-44B5-AE04-14546386E371}" type="presOf" srcId="{F2EC98D3-77CF-4C9A-9B77-EBB7D0932539}" destId="{38B3D49F-84C8-4CAB-8861-9345FA027F87}" srcOrd="0" destOrd="1" presId="urn:microsoft.com/office/officeart/2005/8/layout/list1"/>
    <dgm:cxn modelId="{32898DF9-D2BB-4BD0-AC50-83546678505A}" srcId="{1ABEB9E1-086D-4D7C-86C4-1A4EF2F7E76B}" destId="{EB8B643B-8C44-482B-90A4-38E5BEE22644}" srcOrd="1" destOrd="0" parTransId="{E7D736D7-5784-4DFE-9E50-41C882EFFFC1}" sibTransId="{A53DE82A-FA7F-4FD6-BCB6-ADAB1CD33681}"/>
    <dgm:cxn modelId="{43119F50-7ADC-4FFF-9B7D-AFE45A747B5A}" type="presParOf" srcId="{0EB70595-9F88-4701-9A7A-7A2E3133C2E9}" destId="{C22E6291-E862-48F5-8C4D-62A3F87FBA5C}" srcOrd="0" destOrd="0" presId="urn:microsoft.com/office/officeart/2005/8/layout/list1"/>
    <dgm:cxn modelId="{D8607524-B1C2-418D-AA3F-0CEE8FF61648}" type="presParOf" srcId="{C22E6291-E862-48F5-8C4D-62A3F87FBA5C}" destId="{1DD7275C-EF57-4276-8B04-2D8520A0E336}" srcOrd="0" destOrd="0" presId="urn:microsoft.com/office/officeart/2005/8/layout/list1"/>
    <dgm:cxn modelId="{7C51E129-A6F9-4013-9558-221CE0F1CBEA}" type="presParOf" srcId="{C22E6291-E862-48F5-8C4D-62A3F87FBA5C}" destId="{1ABF1208-DA84-4A0A-BFA8-16F68D926E17}" srcOrd="1" destOrd="0" presId="urn:microsoft.com/office/officeart/2005/8/layout/list1"/>
    <dgm:cxn modelId="{0CC3978D-94C0-4848-B630-C070AC47C2FF}" type="presParOf" srcId="{0EB70595-9F88-4701-9A7A-7A2E3133C2E9}" destId="{0A9B58C7-4057-4D1C-9587-CA06F128D854}" srcOrd="1" destOrd="0" presId="urn:microsoft.com/office/officeart/2005/8/layout/list1"/>
    <dgm:cxn modelId="{0754B637-231F-49A9-B552-364D3FBB4B2F}" type="presParOf" srcId="{0EB70595-9F88-4701-9A7A-7A2E3133C2E9}" destId="{38B3D49F-84C8-4CAB-8861-9345FA027F87}" srcOrd="2" destOrd="0" presId="urn:microsoft.com/office/officeart/2005/8/layout/list1"/>
    <dgm:cxn modelId="{8AF1F199-2726-4D2B-A297-317730D36504}" type="presParOf" srcId="{0EB70595-9F88-4701-9A7A-7A2E3133C2E9}" destId="{82AF77ED-1757-4247-841B-27358416BEE0}" srcOrd="3" destOrd="0" presId="urn:microsoft.com/office/officeart/2005/8/layout/list1"/>
    <dgm:cxn modelId="{EB3F5406-743A-4C9B-9306-2D11311AF4B1}" type="presParOf" srcId="{0EB70595-9F88-4701-9A7A-7A2E3133C2E9}" destId="{80BDF6D3-A543-474F-8287-EEF2A56C523E}" srcOrd="4" destOrd="0" presId="urn:microsoft.com/office/officeart/2005/8/layout/list1"/>
    <dgm:cxn modelId="{5F5B74AF-6F8D-4061-B688-9451DAE5C9E2}" type="presParOf" srcId="{80BDF6D3-A543-474F-8287-EEF2A56C523E}" destId="{05F5A629-7886-4F4C-A72A-3C18EFCF997B}" srcOrd="0" destOrd="0" presId="urn:microsoft.com/office/officeart/2005/8/layout/list1"/>
    <dgm:cxn modelId="{B2AE4CCA-8521-42A6-93BE-CDD8B0D9F722}" type="presParOf" srcId="{80BDF6D3-A543-474F-8287-EEF2A56C523E}" destId="{7A888133-07B6-462D-88AD-29712F43D7B4}" srcOrd="1" destOrd="0" presId="urn:microsoft.com/office/officeart/2005/8/layout/list1"/>
    <dgm:cxn modelId="{FC4784B6-5DF2-491B-9A4E-24CF626A38E6}" type="presParOf" srcId="{0EB70595-9F88-4701-9A7A-7A2E3133C2E9}" destId="{4F83F2DF-8083-436D-9F4B-876E3C0D5E03}" srcOrd="5" destOrd="0" presId="urn:microsoft.com/office/officeart/2005/8/layout/list1"/>
    <dgm:cxn modelId="{AA55268B-2367-484F-8989-354C72D1EA89}" type="presParOf" srcId="{0EB70595-9F88-4701-9A7A-7A2E3133C2E9}" destId="{903580C8-CED4-4500-A13C-38E42E638CC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822DADD-DC7B-4759-9547-341DC571B1C8}" type="doc">
      <dgm:prSet loTypeId="urn:microsoft.com/office/officeart/2005/8/layout/list1" loCatId="list" qsTypeId="urn:microsoft.com/office/officeart/2005/8/quickstyle/simple4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FC0445D2-8A88-4E38-A0D8-7631652F55D9}">
      <dgm:prSet/>
      <dgm:spPr/>
      <dgm:t>
        <a:bodyPr/>
        <a:lstStyle/>
        <a:p>
          <a:r>
            <a:rPr lang="en-MY"/>
            <a:t>Data Mining Processing:</a:t>
          </a:r>
          <a:endParaRPr lang="en-US"/>
        </a:p>
      </dgm:t>
    </dgm:pt>
    <dgm:pt modelId="{168DCE5B-B8ED-41A2-9FD3-9D8C60B84E6C}" type="parTrans" cxnId="{D0FCE2F6-07B7-4017-8470-15869A6E6631}">
      <dgm:prSet/>
      <dgm:spPr/>
      <dgm:t>
        <a:bodyPr/>
        <a:lstStyle/>
        <a:p>
          <a:endParaRPr lang="en-US"/>
        </a:p>
      </dgm:t>
    </dgm:pt>
    <dgm:pt modelId="{A644B4E4-E8FC-4D78-B7A3-40BD6B68D84F}" type="sibTrans" cxnId="{D0FCE2F6-07B7-4017-8470-15869A6E6631}">
      <dgm:prSet/>
      <dgm:spPr/>
      <dgm:t>
        <a:bodyPr/>
        <a:lstStyle/>
        <a:p>
          <a:endParaRPr lang="en-US"/>
        </a:p>
      </dgm:t>
    </dgm:pt>
    <dgm:pt modelId="{6D306A55-12C2-4881-BD3E-7BDAEA09F60E}">
      <dgm:prSet/>
      <dgm:spPr/>
      <dgm:t>
        <a:bodyPr/>
        <a:lstStyle/>
        <a:p>
          <a:r>
            <a:rPr lang="en-MY"/>
            <a:t>Handling high dimensionality, scalability, and complex data.</a:t>
          </a:r>
          <a:endParaRPr lang="en-US"/>
        </a:p>
      </dgm:t>
    </dgm:pt>
    <dgm:pt modelId="{63878DE0-02F1-4E1C-98AF-30DBE209403A}" type="parTrans" cxnId="{2ADA4896-2130-43F5-BDB5-D76FE72B6E40}">
      <dgm:prSet/>
      <dgm:spPr/>
      <dgm:t>
        <a:bodyPr/>
        <a:lstStyle/>
        <a:p>
          <a:endParaRPr lang="en-US"/>
        </a:p>
      </dgm:t>
    </dgm:pt>
    <dgm:pt modelId="{699C0FF7-D012-4D6C-9715-A77016980ADC}" type="sibTrans" cxnId="{2ADA4896-2130-43F5-BDB5-D76FE72B6E40}">
      <dgm:prSet/>
      <dgm:spPr/>
      <dgm:t>
        <a:bodyPr/>
        <a:lstStyle/>
        <a:p>
          <a:endParaRPr lang="en-US"/>
        </a:p>
      </dgm:t>
    </dgm:pt>
    <dgm:pt modelId="{BD010A86-A7CB-4FD7-957A-3CACD53B26FD}">
      <dgm:prSet/>
      <dgm:spPr/>
      <dgm:t>
        <a:bodyPr/>
        <a:lstStyle/>
        <a:p>
          <a:r>
            <a:rPr lang="en-MY"/>
            <a:t>Addressing issues related to overfitting and model validation.</a:t>
          </a:r>
          <a:endParaRPr lang="en-US"/>
        </a:p>
      </dgm:t>
    </dgm:pt>
    <dgm:pt modelId="{6942EC16-AF32-43CB-8E8B-751BEED6C7B1}" type="parTrans" cxnId="{3A7CEE36-4960-490B-90DE-688C67860B5D}">
      <dgm:prSet/>
      <dgm:spPr/>
      <dgm:t>
        <a:bodyPr/>
        <a:lstStyle/>
        <a:p>
          <a:endParaRPr lang="en-US"/>
        </a:p>
      </dgm:t>
    </dgm:pt>
    <dgm:pt modelId="{480C44CB-5C53-4999-B79A-C0C44ECCA491}" type="sibTrans" cxnId="{3A7CEE36-4960-490B-90DE-688C67860B5D}">
      <dgm:prSet/>
      <dgm:spPr/>
      <dgm:t>
        <a:bodyPr/>
        <a:lstStyle/>
        <a:p>
          <a:endParaRPr lang="en-US"/>
        </a:p>
      </dgm:t>
    </dgm:pt>
    <dgm:pt modelId="{419878B9-9751-4F4A-BF4E-9ABDDE090BCA}">
      <dgm:prSet/>
      <dgm:spPr/>
      <dgm:t>
        <a:bodyPr/>
        <a:lstStyle/>
        <a:p>
          <a:r>
            <a:rPr lang="en-MY"/>
            <a:t>Database Processing:</a:t>
          </a:r>
          <a:endParaRPr lang="en-US"/>
        </a:p>
      </dgm:t>
    </dgm:pt>
    <dgm:pt modelId="{A2E64186-F6E6-41FB-842E-3003D2891D24}" type="parTrans" cxnId="{65CCDEDD-5728-42A8-8119-0F3FA8C53BC8}">
      <dgm:prSet/>
      <dgm:spPr/>
      <dgm:t>
        <a:bodyPr/>
        <a:lstStyle/>
        <a:p>
          <a:endParaRPr lang="en-US"/>
        </a:p>
      </dgm:t>
    </dgm:pt>
    <dgm:pt modelId="{D4654220-FF9F-44D9-876B-B3B2C785B57A}" type="sibTrans" cxnId="{65CCDEDD-5728-42A8-8119-0F3FA8C53BC8}">
      <dgm:prSet/>
      <dgm:spPr/>
      <dgm:t>
        <a:bodyPr/>
        <a:lstStyle/>
        <a:p>
          <a:endParaRPr lang="en-US"/>
        </a:p>
      </dgm:t>
    </dgm:pt>
    <dgm:pt modelId="{E1E02635-420B-4387-8726-BFBEC5C54F4F}">
      <dgm:prSet/>
      <dgm:spPr/>
      <dgm:t>
        <a:bodyPr/>
        <a:lstStyle/>
        <a:p>
          <a:r>
            <a:rPr lang="en-MY"/>
            <a:t>Ensuring data integrity, security, and concurrency control.</a:t>
          </a:r>
          <a:endParaRPr lang="en-US"/>
        </a:p>
      </dgm:t>
    </dgm:pt>
    <dgm:pt modelId="{D02A9549-93EB-4923-97C6-46FF1C1C6757}" type="parTrans" cxnId="{EEADC9C0-BBFF-40FA-84B9-4E469F96704F}">
      <dgm:prSet/>
      <dgm:spPr/>
      <dgm:t>
        <a:bodyPr/>
        <a:lstStyle/>
        <a:p>
          <a:endParaRPr lang="en-US"/>
        </a:p>
      </dgm:t>
    </dgm:pt>
    <dgm:pt modelId="{59163ABC-43F3-4692-9A25-41067C2C5ECA}" type="sibTrans" cxnId="{EEADC9C0-BBFF-40FA-84B9-4E469F96704F}">
      <dgm:prSet/>
      <dgm:spPr/>
      <dgm:t>
        <a:bodyPr/>
        <a:lstStyle/>
        <a:p>
          <a:endParaRPr lang="en-US"/>
        </a:p>
      </dgm:t>
    </dgm:pt>
    <dgm:pt modelId="{B855BC5B-BE6F-4120-B55C-5156E328C171}">
      <dgm:prSet/>
      <dgm:spPr/>
      <dgm:t>
        <a:bodyPr/>
        <a:lstStyle/>
        <a:p>
          <a:r>
            <a:rPr lang="en-MY"/>
            <a:t>Handling large volumes of transactions and ensuring database availability.</a:t>
          </a:r>
          <a:endParaRPr lang="en-US"/>
        </a:p>
      </dgm:t>
    </dgm:pt>
    <dgm:pt modelId="{0DF3E156-282F-4C79-A9A7-34DE33F97E01}" type="parTrans" cxnId="{EF80BE59-22ED-4BCE-A28C-D9D967A6959B}">
      <dgm:prSet/>
      <dgm:spPr/>
      <dgm:t>
        <a:bodyPr/>
        <a:lstStyle/>
        <a:p>
          <a:endParaRPr lang="en-US"/>
        </a:p>
      </dgm:t>
    </dgm:pt>
    <dgm:pt modelId="{BC242271-12B2-4EBB-AF6A-7189067F84A5}" type="sibTrans" cxnId="{EF80BE59-22ED-4BCE-A28C-D9D967A6959B}">
      <dgm:prSet/>
      <dgm:spPr/>
      <dgm:t>
        <a:bodyPr/>
        <a:lstStyle/>
        <a:p>
          <a:endParaRPr lang="en-US"/>
        </a:p>
      </dgm:t>
    </dgm:pt>
    <dgm:pt modelId="{8E5AC54F-E624-4A38-A25F-8A0D57375260}" type="pres">
      <dgm:prSet presAssocID="{E822DADD-DC7B-4759-9547-341DC571B1C8}" presName="linear" presStyleCnt="0">
        <dgm:presLayoutVars>
          <dgm:dir/>
          <dgm:animLvl val="lvl"/>
          <dgm:resizeHandles val="exact"/>
        </dgm:presLayoutVars>
      </dgm:prSet>
      <dgm:spPr/>
    </dgm:pt>
    <dgm:pt modelId="{6D07A92C-356D-4693-83F5-7D2883725550}" type="pres">
      <dgm:prSet presAssocID="{FC0445D2-8A88-4E38-A0D8-7631652F55D9}" presName="parentLin" presStyleCnt="0"/>
      <dgm:spPr/>
    </dgm:pt>
    <dgm:pt modelId="{C2667D5B-773C-4787-883B-0ED11B341F9D}" type="pres">
      <dgm:prSet presAssocID="{FC0445D2-8A88-4E38-A0D8-7631652F55D9}" presName="parentLeftMargin" presStyleLbl="node1" presStyleIdx="0" presStyleCnt="2"/>
      <dgm:spPr/>
    </dgm:pt>
    <dgm:pt modelId="{E7A8F359-B41E-412A-B74B-65E0BAE33DF4}" type="pres">
      <dgm:prSet presAssocID="{FC0445D2-8A88-4E38-A0D8-7631652F55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85EDCB1-5807-41C0-ABE9-A83B6011C745}" type="pres">
      <dgm:prSet presAssocID="{FC0445D2-8A88-4E38-A0D8-7631652F55D9}" presName="negativeSpace" presStyleCnt="0"/>
      <dgm:spPr/>
    </dgm:pt>
    <dgm:pt modelId="{490D824B-9B1C-44DA-96C8-50E5EC418690}" type="pres">
      <dgm:prSet presAssocID="{FC0445D2-8A88-4E38-A0D8-7631652F55D9}" presName="childText" presStyleLbl="conFgAcc1" presStyleIdx="0" presStyleCnt="2">
        <dgm:presLayoutVars>
          <dgm:bulletEnabled val="1"/>
        </dgm:presLayoutVars>
      </dgm:prSet>
      <dgm:spPr/>
    </dgm:pt>
    <dgm:pt modelId="{FC75C30A-C00D-4E12-ADDD-8F53AE843FED}" type="pres">
      <dgm:prSet presAssocID="{A644B4E4-E8FC-4D78-B7A3-40BD6B68D84F}" presName="spaceBetweenRectangles" presStyleCnt="0"/>
      <dgm:spPr/>
    </dgm:pt>
    <dgm:pt modelId="{27297694-D20A-4C6E-A279-D5685B207C6A}" type="pres">
      <dgm:prSet presAssocID="{419878B9-9751-4F4A-BF4E-9ABDDE090BCA}" presName="parentLin" presStyleCnt="0"/>
      <dgm:spPr/>
    </dgm:pt>
    <dgm:pt modelId="{C7D5A722-F4F2-406D-9D16-C610530645DA}" type="pres">
      <dgm:prSet presAssocID="{419878B9-9751-4F4A-BF4E-9ABDDE090BCA}" presName="parentLeftMargin" presStyleLbl="node1" presStyleIdx="0" presStyleCnt="2"/>
      <dgm:spPr/>
    </dgm:pt>
    <dgm:pt modelId="{DD1BFD95-4606-43B0-9161-ED4ACBDA307F}" type="pres">
      <dgm:prSet presAssocID="{419878B9-9751-4F4A-BF4E-9ABDDE090BC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A465E23-6FA5-47D6-86A6-FB68F92D110C}" type="pres">
      <dgm:prSet presAssocID="{419878B9-9751-4F4A-BF4E-9ABDDE090BCA}" presName="negativeSpace" presStyleCnt="0"/>
      <dgm:spPr/>
    </dgm:pt>
    <dgm:pt modelId="{973E8DC5-D34C-40A0-9C15-F65AA472B43D}" type="pres">
      <dgm:prSet presAssocID="{419878B9-9751-4F4A-BF4E-9ABDDE090BC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A7CEE36-4960-490B-90DE-688C67860B5D}" srcId="{FC0445D2-8A88-4E38-A0D8-7631652F55D9}" destId="{BD010A86-A7CB-4FD7-957A-3CACD53B26FD}" srcOrd="1" destOrd="0" parTransId="{6942EC16-AF32-43CB-8E8B-751BEED6C7B1}" sibTransId="{480C44CB-5C53-4999-B79A-C0C44ECCA491}"/>
    <dgm:cxn modelId="{95591E48-7233-4AAB-88AC-F9178C2AEF60}" type="presOf" srcId="{419878B9-9751-4F4A-BF4E-9ABDDE090BCA}" destId="{DD1BFD95-4606-43B0-9161-ED4ACBDA307F}" srcOrd="1" destOrd="0" presId="urn:microsoft.com/office/officeart/2005/8/layout/list1"/>
    <dgm:cxn modelId="{8123296F-ADEF-4C93-A143-AF520776ADBA}" type="presOf" srcId="{419878B9-9751-4F4A-BF4E-9ABDDE090BCA}" destId="{C7D5A722-F4F2-406D-9D16-C610530645DA}" srcOrd="0" destOrd="0" presId="urn:microsoft.com/office/officeart/2005/8/layout/list1"/>
    <dgm:cxn modelId="{EE05F153-740B-46D7-BC39-C081113504BA}" type="presOf" srcId="{BD010A86-A7CB-4FD7-957A-3CACD53B26FD}" destId="{490D824B-9B1C-44DA-96C8-50E5EC418690}" srcOrd="0" destOrd="1" presId="urn:microsoft.com/office/officeart/2005/8/layout/list1"/>
    <dgm:cxn modelId="{D75A8955-F003-4A6C-9AD8-DC50DC4A7214}" type="presOf" srcId="{6D306A55-12C2-4881-BD3E-7BDAEA09F60E}" destId="{490D824B-9B1C-44DA-96C8-50E5EC418690}" srcOrd="0" destOrd="0" presId="urn:microsoft.com/office/officeart/2005/8/layout/list1"/>
    <dgm:cxn modelId="{EF80BE59-22ED-4BCE-A28C-D9D967A6959B}" srcId="{419878B9-9751-4F4A-BF4E-9ABDDE090BCA}" destId="{B855BC5B-BE6F-4120-B55C-5156E328C171}" srcOrd="1" destOrd="0" parTransId="{0DF3E156-282F-4C79-A9A7-34DE33F97E01}" sibTransId="{BC242271-12B2-4EBB-AF6A-7189067F84A5}"/>
    <dgm:cxn modelId="{4BA5FD7A-17FD-4E8F-9F41-1C3E064F0231}" type="presOf" srcId="{FC0445D2-8A88-4E38-A0D8-7631652F55D9}" destId="{E7A8F359-B41E-412A-B74B-65E0BAE33DF4}" srcOrd="1" destOrd="0" presId="urn:microsoft.com/office/officeart/2005/8/layout/list1"/>
    <dgm:cxn modelId="{5D0F9183-4D8B-41FF-B96C-29CBE4EC7643}" type="presOf" srcId="{FC0445D2-8A88-4E38-A0D8-7631652F55D9}" destId="{C2667D5B-773C-4787-883B-0ED11B341F9D}" srcOrd="0" destOrd="0" presId="urn:microsoft.com/office/officeart/2005/8/layout/list1"/>
    <dgm:cxn modelId="{A8A4E587-8109-4CA5-A6AF-FDD98081664F}" type="presOf" srcId="{B855BC5B-BE6F-4120-B55C-5156E328C171}" destId="{973E8DC5-D34C-40A0-9C15-F65AA472B43D}" srcOrd="0" destOrd="1" presId="urn:microsoft.com/office/officeart/2005/8/layout/list1"/>
    <dgm:cxn modelId="{2ADA4896-2130-43F5-BDB5-D76FE72B6E40}" srcId="{FC0445D2-8A88-4E38-A0D8-7631652F55D9}" destId="{6D306A55-12C2-4881-BD3E-7BDAEA09F60E}" srcOrd="0" destOrd="0" parTransId="{63878DE0-02F1-4E1C-98AF-30DBE209403A}" sibTransId="{699C0FF7-D012-4D6C-9715-A77016980ADC}"/>
    <dgm:cxn modelId="{EEADC9C0-BBFF-40FA-84B9-4E469F96704F}" srcId="{419878B9-9751-4F4A-BF4E-9ABDDE090BCA}" destId="{E1E02635-420B-4387-8726-BFBEC5C54F4F}" srcOrd="0" destOrd="0" parTransId="{D02A9549-93EB-4923-97C6-46FF1C1C6757}" sibTransId="{59163ABC-43F3-4692-9A25-41067C2C5ECA}"/>
    <dgm:cxn modelId="{278E09CC-0604-4979-AF4F-1A56F971018E}" type="presOf" srcId="{E822DADD-DC7B-4759-9547-341DC571B1C8}" destId="{8E5AC54F-E624-4A38-A25F-8A0D57375260}" srcOrd="0" destOrd="0" presId="urn:microsoft.com/office/officeart/2005/8/layout/list1"/>
    <dgm:cxn modelId="{65CCDEDD-5728-42A8-8119-0F3FA8C53BC8}" srcId="{E822DADD-DC7B-4759-9547-341DC571B1C8}" destId="{419878B9-9751-4F4A-BF4E-9ABDDE090BCA}" srcOrd="1" destOrd="0" parTransId="{A2E64186-F6E6-41FB-842E-3003D2891D24}" sibTransId="{D4654220-FF9F-44D9-876B-B3B2C785B57A}"/>
    <dgm:cxn modelId="{D0EF98E2-0C0A-45ED-A740-20A1BCC88B36}" type="presOf" srcId="{E1E02635-420B-4387-8726-BFBEC5C54F4F}" destId="{973E8DC5-D34C-40A0-9C15-F65AA472B43D}" srcOrd="0" destOrd="0" presId="urn:microsoft.com/office/officeart/2005/8/layout/list1"/>
    <dgm:cxn modelId="{D0FCE2F6-07B7-4017-8470-15869A6E6631}" srcId="{E822DADD-DC7B-4759-9547-341DC571B1C8}" destId="{FC0445D2-8A88-4E38-A0D8-7631652F55D9}" srcOrd="0" destOrd="0" parTransId="{168DCE5B-B8ED-41A2-9FD3-9D8C60B84E6C}" sibTransId="{A644B4E4-E8FC-4D78-B7A3-40BD6B68D84F}"/>
    <dgm:cxn modelId="{6D68881A-E354-467E-99EE-69B5A3B25FFD}" type="presParOf" srcId="{8E5AC54F-E624-4A38-A25F-8A0D57375260}" destId="{6D07A92C-356D-4693-83F5-7D2883725550}" srcOrd="0" destOrd="0" presId="urn:microsoft.com/office/officeart/2005/8/layout/list1"/>
    <dgm:cxn modelId="{B2237397-9F08-48B3-92C2-0EE9A47854F7}" type="presParOf" srcId="{6D07A92C-356D-4693-83F5-7D2883725550}" destId="{C2667D5B-773C-4787-883B-0ED11B341F9D}" srcOrd="0" destOrd="0" presId="urn:microsoft.com/office/officeart/2005/8/layout/list1"/>
    <dgm:cxn modelId="{D16554E2-469E-4FEB-AE8D-CDCCC4024917}" type="presParOf" srcId="{6D07A92C-356D-4693-83F5-7D2883725550}" destId="{E7A8F359-B41E-412A-B74B-65E0BAE33DF4}" srcOrd="1" destOrd="0" presId="urn:microsoft.com/office/officeart/2005/8/layout/list1"/>
    <dgm:cxn modelId="{A951569F-F22F-4BB2-A60E-C841C221A746}" type="presParOf" srcId="{8E5AC54F-E624-4A38-A25F-8A0D57375260}" destId="{285EDCB1-5807-41C0-ABE9-A83B6011C745}" srcOrd="1" destOrd="0" presId="urn:microsoft.com/office/officeart/2005/8/layout/list1"/>
    <dgm:cxn modelId="{C94B9CF0-3303-4B60-8561-E6EB9E698B41}" type="presParOf" srcId="{8E5AC54F-E624-4A38-A25F-8A0D57375260}" destId="{490D824B-9B1C-44DA-96C8-50E5EC418690}" srcOrd="2" destOrd="0" presId="urn:microsoft.com/office/officeart/2005/8/layout/list1"/>
    <dgm:cxn modelId="{D8D61757-510F-46B6-9ADA-83A9BE381656}" type="presParOf" srcId="{8E5AC54F-E624-4A38-A25F-8A0D57375260}" destId="{FC75C30A-C00D-4E12-ADDD-8F53AE843FED}" srcOrd="3" destOrd="0" presId="urn:microsoft.com/office/officeart/2005/8/layout/list1"/>
    <dgm:cxn modelId="{133ED88E-D8FF-42AE-95BD-FC28F0B8C9AB}" type="presParOf" srcId="{8E5AC54F-E624-4A38-A25F-8A0D57375260}" destId="{27297694-D20A-4C6E-A279-D5685B207C6A}" srcOrd="4" destOrd="0" presId="urn:microsoft.com/office/officeart/2005/8/layout/list1"/>
    <dgm:cxn modelId="{D6F4D964-ADE9-451D-8A11-04A0608C3A4E}" type="presParOf" srcId="{27297694-D20A-4C6E-A279-D5685B207C6A}" destId="{C7D5A722-F4F2-406D-9D16-C610530645DA}" srcOrd="0" destOrd="0" presId="urn:microsoft.com/office/officeart/2005/8/layout/list1"/>
    <dgm:cxn modelId="{D629BB94-B063-4399-B3B0-8FD8DD9669FE}" type="presParOf" srcId="{27297694-D20A-4C6E-A279-D5685B207C6A}" destId="{DD1BFD95-4606-43B0-9161-ED4ACBDA307F}" srcOrd="1" destOrd="0" presId="urn:microsoft.com/office/officeart/2005/8/layout/list1"/>
    <dgm:cxn modelId="{2712AE8B-8B98-42FC-A581-A0C12C378BB5}" type="presParOf" srcId="{8E5AC54F-E624-4A38-A25F-8A0D57375260}" destId="{DA465E23-6FA5-47D6-86A6-FB68F92D110C}" srcOrd="5" destOrd="0" presId="urn:microsoft.com/office/officeart/2005/8/layout/list1"/>
    <dgm:cxn modelId="{1A692167-2D5E-4A64-8A57-26A327AAC900}" type="presParOf" srcId="{8E5AC54F-E624-4A38-A25F-8A0D57375260}" destId="{973E8DC5-D34C-40A0-9C15-F65AA472B43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7AEC2E-F41D-498C-B966-15F95D513BB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39ACDF8-690D-41E9-A58A-EF81040CC3B5}">
      <dgm:prSet/>
      <dgm:spPr/>
      <dgm:t>
        <a:bodyPr/>
        <a:lstStyle/>
        <a:p>
          <a:r>
            <a:rPr lang="en-MY"/>
            <a:t>while database processing is primarily concerned with the efficient management of data, data mining processing focuses on extracting meaningful patterns and insights from that data.</a:t>
          </a:r>
          <a:endParaRPr lang="en-US"/>
        </a:p>
      </dgm:t>
    </dgm:pt>
    <dgm:pt modelId="{C9308AC0-C58C-4062-820F-0248B0D74532}" type="parTrans" cxnId="{80DD5582-5220-487A-A38C-DF7BC2443F30}">
      <dgm:prSet/>
      <dgm:spPr/>
      <dgm:t>
        <a:bodyPr/>
        <a:lstStyle/>
        <a:p>
          <a:endParaRPr lang="en-US"/>
        </a:p>
      </dgm:t>
    </dgm:pt>
    <dgm:pt modelId="{D641DD07-D03F-4155-907E-DD870575293D}" type="sibTrans" cxnId="{80DD5582-5220-487A-A38C-DF7BC2443F30}">
      <dgm:prSet/>
      <dgm:spPr/>
      <dgm:t>
        <a:bodyPr/>
        <a:lstStyle/>
        <a:p>
          <a:endParaRPr lang="en-US"/>
        </a:p>
      </dgm:t>
    </dgm:pt>
    <dgm:pt modelId="{AC019E56-F43D-4211-9BAA-593FA54A4033}">
      <dgm:prSet/>
      <dgm:spPr/>
      <dgm:t>
        <a:bodyPr/>
        <a:lstStyle/>
        <a:p>
          <a:r>
            <a:rPr lang="en-MY"/>
            <a:t>Both are essential components of the broader data ecosystem, with database processing providing the foundation upon which data mining operations are conducted.</a:t>
          </a:r>
          <a:endParaRPr lang="en-US"/>
        </a:p>
      </dgm:t>
    </dgm:pt>
    <dgm:pt modelId="{658EFAE7-93DC-4247-A682-973B04ECBBF8}" type="parTrans" cxnId="{F579B137-C960-4C7A-9463-6B8B44EDD941}">
      <dgm:prSet/>
      <dgm:spPr/>
      <dgm:t>
        <a:bodyPr/>
        <a:lstStyle/>
        <a:p>
          <a:endParaRPr lang="en-US"/>
        </a:p>
      </dgm:t>
    </dgm:pt>
    <dgm:pt modelId="{8BC3025A-12A5-450A-BD0E-093A0248F1B4}" type="sibTrans" cxnId="{F579B137-C960-4C7A-9463-6B8B44EDD941}">
      <dgm:prSet/>
      <dgm:spPr/>
      <dgm:t>
        <a:bodyPr/>
        <a:lstStyle/>
        <a:p>
          <a:endParaRPr lang="en-US"/>
        </a:p>
      </dgm:t>
    </dgm:pt>
    <dgm:pt modelId="{C91D30F6-175D-489B-867C-359274506B35}" type="pres">
      <dgm:prSet presAssocID="{8C7AEC2E-F41D-498C-B966-15F95D513BB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4C1298D-C831-44C5-8FDB-E2011B9F7519}" type="pres">
      <dgm:prSet presAssocID="{839ACDF8-690D-41E9-A58A-EF81040CC3B5}" presName="hierRoot1" presStyleCnt="0"/>
      <dgm:spPr/>
    </dgm:pt>
    <dgm:pt modelId="{E094EF01-0ADD-4026-BCD9-500283C39C7F}" type="pres">
      <dgm:prSet presAssocID="{839ACDF8-690D-41E9-A58A-EF81040CC3B5}" presName="composite" presStyleCnt="0"/>
      <dgm:spPr/>
    </dgm:pt>
    <dgm:pt modelId="{6D4BAFC6-C940-417E-8C2D-3E0D8843817E}" type="pres">
      <dgm:prSet presAssocID="{839ACDF8-690D-41E9-A58A-EF81040CC3B5}" presName="background" presStyleLbl="node0" presStyleIdx="0" presStyleCnt="2"/>
      <dgm:spPr/>
    </dgm:pt>
    <dgm:pt modelId="{E746236B-9E06-4C65-A898-2630BF6DB4CB}" type="pres">
      <dgm:prSet presAssocID="{839ACDF8-690D-41E9-A58A-EF81040CC3B5}" presName="text" presStyleLbl="fgAcc0" presStyleIdx="0" presStyleCnt="2">
        <dgm:presLayoutVars>
          <dgm:chPref val="3"/>
        </dgm:presLayoutVars>
      </dgm:prSet>
      <dgm:spPr/>
    </dgm:pt>
    <dgm:pt modelId="{50B659D9-4417-4000-AFDF-FDB1C5B53426}" type="pres">
      <dgm:prSet presAssocID="{839ACDF8-690D-41E9-A58A-EF81040CC3B5}" presName="hierChild2" presStyleCnt="0"/>
      <dgm:spPr/>
    </dgm:pt>
    <dgm:pt modelId="{4C756FEC-575F-42BD-B791-120DE39AE53E}" type="pres">
      <dgm:prSet presAssocID="{AC019E56-F43D-4211-9BAA-593FA54A4033}" presName="hierRoot1" presStyleCnt="0"/>
      <dgm:spPr/>
    </dgm:pt>
    <dgm:pt modelId="{03FCC534-CA5B-4B42-9008-69729F64B26E}" type="pres">
      <dgm:prSet presAssocID="{AC019E56-F43D-4211-9BAA-593FA54A4033}" presName="composite" presStyleCnt="0"/>
      <dgm:spPr/>
    </dgm:pt>
    <dgm:pt modelId="{C418BB05-A4F7-4A35-B475-3A7EB4F91E3E}" type="pres">
      <dgm:prSet presAssocID="{AC019E56-F43D-4211-9BAA-593FA54A4033}" presName="background" presStyleLbl="node0" presStyleIdx="1" presStyleCnt="2"/>
      <dgm:spPr/>
    </dgm:pt>
    <dgm:pt modelId="{BC60B27B-751C-4F03-9D42-0653A229376F}" type="pres">
      <dgm:prSet presAssocID="{AC019E56-F43D-4211-9BAA-593FA54A4033}" presName="text" presStyleLbl="fgAcc0" presStyleIdx="1" presStyleCnt="2">
        <dgm:presLayoutVars>
          <dgm:chPref val="3"/>
        </dgm:presLayoutVars>
      </dgm:prSet>
      <dgm:spPr/>
    </dgm:pt>
    <dgm:pt modelId="{01134AAB-832E-485C-8569-F5D9EEA4A32C}" type="pres">
      <dgm:prSet presAssocID="{AC019E56-F43D-4211-9BAA-593FA54A4033}" presName="hierChild2" presStyleCnt="0"/>
      <dgm:spPr/>
    </dgm:pt>
  </dgm:ptLst>
  <dgm:cxnLst>
    <dgm:cxn modelId="{F579B137-C960-4C7A-9463-6B8B44EDD941}" srcId="{8C7AEC2E-F41D-498C-B966-15F95D513BB0}" destId="{AC019E56-F43D-4211-9BAA-593FA54A4033}" srcOrd="1" destOrd="0" parTransId="{658EFAE7-93DC-4247-A682-973B04ECBBF8}" sibTransId="{8BC3025A-12A5-450A-BD0E-093A0248F1B4}"/>
    <dgm:cxn modelId="{80DD5582-5220-487A-A38C-DF7BC2443F30}" srcId="{8C7AEC2E-F41D-498C-B966-15F95D513BB0}" destId="{839ACDF8-690D-41E9-A58A-EF81040CC3B5}" srcOrd="0" destOrd="0" parTransId="{C9308AC0-C58C-4062-820F-0248B0D74532}" sibTransId="{D641DD07-D03F-4155-907E-DD870575293D}"/>
    <dgm:cxn modelId="{913946AF-1291-4ABE-8A4F-1C5F484A6C91}" type="presOf" srcId="{839ACDF8-690D-41E9-A58A-EF81040CC3B5}" destId="{E746236B-9E06-4C65-A898-2630BF6DB4CB}" srcOrd="0" destOrd="0" presId="urn:microsoft.com/office/officeart/2005/8/layout/hierarchy1"/>
    <dgm:cxn modelId="{C23A49EB-F2E2-4112-BDBE-34981A346455}" type="presOf" srcId="{8C7AEC2E-F41D-498C-B966-15F95D513BB0}" destId="{C91D30F6-175D-489B-867C-359274506B35}" srcOrd="0" destOrd="0" presId="urn:microsoft.com/office/officeart/2005/8/layout/hierarchy1"/>
    <dgm:cxn modelId="{0E06B2FB-F892-40F2-9C68-5B55AD78921D}" type="presOf" srcId="{AC019E56-F43D-4211-9BAA-593FA54A4033}" destId="{BC60B27B-751C-4F03-9D42-0653A229376F}" srcOrd="0" destOrd="0" presId="urn:microsoft.com/office/officeart/2005/8/layout/hierarchy1"/>
    <dgm:cxn modelId="{4642338A-F918-4862-82DA-0DFAB8EF2BE4}" type="presParOf" srcId="{C91D30F6-175D-489B-867C-359274506B35}" destId="{44C1298D-C831-44C5-8FDB-E2011B9F7519}" srcOrd="0" destOrd="0" presId="urn:microsoft.com/office/officeart/2005/8/layout/hierarchy1"/>
    <dgm:cxn modelId="{770FDCE9-E910-4F63-945D-30A6CDAC55C8}" type="presParOf" srcId="{44C1298D-C831-44C5-8FDB-E2011B9F7519}" destId="{E094EF01-0ADD-4026-BCD9-500283C39C7F}" srcOrd="0" destOrd="0" presId="urn:microsoft.com/office/officeart/2005/8/layout/hierarchy1"/>
    <dgm:cxn modelId="{F719F583-55E1-4DB7-9A8F-FC081FB8BAA0}" type="presParOf" srcId="{E094EF01-0ADD-4026-BCD9-500283C39C7F}" destId="{6D4BAFC6-C940-417E-8C2D-3E0D8843817E}" srcOrd="0" destOrd="0" presId="urn:microsoft.com/office/officeart/2005/8/layout/hierarchy1"/>
    <dgm:cxn modelId="{555D01C5-7AFF-4A55-8990-6E6772AB67B3}" type="presParOf" srcId="{E094EF01-0ADD-4026-BCD9-500283C39C7F}" destId="{E746236B-9E06-4C65-A898-2630BF6DB4CB}" srcOrd="1" destOrd="0" presId="urn:microsoft.com/office/officeart/2005/8/layout/hierarchy1"/>
    <dgm:cxn modelId="{0D7003A6-139B-4171-81DB-CB8A38D31129}" type="presParOf" srcId="{44C1298D-C831-44C5-8FDB-E2011B9F7519}" destId="{50B659D9-4417-4000-AFDF-FDB1C5B53426}" srcOrd="1" destOrd="0" presId="urn:microsoft.com/office/officeart/2005/8/layout/hierarchy1"/>
    <dgm:cxn modelId="{6FE26094-8BA6-4E78-A71D-9F596C4EC07D}" type="presParOf" srcId="{C91D30F6-175D-489B-867C-359274506B35}" destId="{4C756FEC-575F-42BD-B791-120DE39AE53E}" srcOrd="1" destOrd="0" presId="urn:microsoft.com/office/officeart/2005/8/layout/hierarchy1"/>
    <dgm:cxn modelId="{AF542C37-DE6E-423A-93E8-893D6993F9D3}" type="presParOf" srcId="{4C756FEC-575F-42BD-B791-120DE39AE53E}" destId="{03FCC534-CA5B-4B42-9008-69729F64B26E}" srcOrd="0" destOrd="0" presId="urn:microsoft.com/office/officeart/2005/8/layout/hierarchy1"/>
    <dgm:cxn modelId="{347BDD85-FCBA-412E-9E94-D15A8DC2B715}" type="presParOf" srcId="{03FCC534-CA5B-4B42-9008-69729F64B26E}" destId="{C418BB05-A4F7-4A35-B475-3A7EB4F91E3E}" srcOrd="0" destOrd="0" presId="urn:microsoft.com/office/officeart/2005/8/layout/hierarchy1"/>
    <dgm:cxn modelId="{19D1FF2F-CFE1-48E9-A1D3-D005094A760B}" type="presParOf" srcId="{03FCC534-CA5B-4B42-9008-69729F64B26E}" destId="{BC60B27B-751C-4F03-9D42-0653A229376F}" srcOrd="1" destOrd="0" presId="urn:microsoft.com/office/officeart/2005/8/layout/hierarchy1"/>
    <dgm:cxn modelId="{664BF16B-B3ED-423D-A243-90B462AB05C7}" type="presParOf" srcId="{4C756FEC-575F-42BD-B791-120DE39AE53E}" destId="{01134AAB-832E-485C-8569-F5D9EEA4A32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D138978-D0B1-41CB-B5BA-69356F3862FD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AFA144B-DCEB-4FF6-BBBD-B3400015375B}">
      <dgm:prSet/>
      <dgm:spPr/>
      <dgm:t>
        <a:bodyPr/>
        <a:lstStyle/>
        <a:p>
          <a:r>
            <a:rPr lang="en-MY" b="1"/>
            <a:t>Enhanced Pattern Recognition:</a:t>
          </a:r>
          <a:endParaRPr lang="en-US"/>
        </a:p>
      </dgm:t>
    </dgm:pt>
    <dgm:pt modelId="{297206C5-9A2B-4C65-BE26-299E383EE1BF}" type="parTrans" cxnId="{7CCFA3E2-54B1-4D76-8142-0BE8B2647BED}">
      <dgm:prSet/>
      <dgm:spPr/>
      <dgm:t>
        <a:bodyPr/>
        <a:lstStyle/>
        <a:p>
          <a:endParaRPr lang="en-US"/>
        </a:p>
      </dgm:t>
    </dgm:pt>
    <dgm:pt modelId="{922068A4-5903-4287-AE78-0430FCE26BAB}" type="sibTrans" cxnId="{7CCFA3E2-54B1-4D76-8142-0BE8B2647BED}">
      <dgm:prSet/>
      <dgm:spPr/>
      <dgm:t>
        <a:bodyPr/>
        <a:lstStyle/>
        <a:p>
          <a:endParaRPr lang="en-US"/>
        </a:p>
      </dgm:t>
    </dgm:pt>
    <dgm:pt modelId="{71E76683-417A-4F97-9D22-968316A21D2F}">
      <dgm:prSet/>
      <dgm:spPr/>
      <dgm:t>
        <a:bodyPr/>
        <a:lstStyle/>
        <a:p>
          <a:r>
            <a:rPr lang="en-MY"/>
            <a:t>AI algorithms, particularly deep learning models like neural networks, are capable of identifying intricate and non-linear patterns in large datasets that traditional data mining methods often miss.</a:t>
          </a:r>
          <a:endParaRPr lang="en-US"/>
        </a:p>
      </dgm:t>
    </dgm:pt>
    <dgm:pt modelId="{CA3EE05D-FB85-4C35-A581-75EF888CF371}" type="parTrans" cxnId="{54779509-5F0C-4E0A-B51F-E719FB74FA16}">
      <dgm:prSet/>
      <dgm:spPr/>
      <dgm:t>
        <a:bodyPr/>
        <a:lstStyle/>
        <a:p>
          <a:endParaRPr lang="en-US"/>
        </a:p>
      </dgm:t>
    </dgm:pt>
    <dgm:pt modelId="{FB56F6B1-57AA-4D7D-808E-0CD12C23A592}" type="sibTrans" cxnId="{54779509-5F0C-4E0A-B51F-E719FB74FA16}">
      <dgm:prSet/>
      <dgm:spPr/>
      <dgm:t>
        <a:bodyPr/>
        <a:lstStyle/>
        <a:p>
          <a:endParaRPr lang="en-US"/>
        </a:p>
      </dgm:t>
    </dgm:pt>
    <dgm:pt modelId="{30942FCA-E39C-4B2C-BF16-83F77C7C4CB7}">
      <dgm:prSet/>
      <dgm:spPr/>
      <dgm:t>
        <a:bodyPr/>
        <a:lstStyle/>
        <a:p>
          <a:r>
            <a:rPr lang="en-MY" b="1"/>
            <a:t>Automation with Machine Learning:</a:t>
          </a:r>
          <a:endParaRPr lang="en-US"/>
        </a:p>
      </dgm:t>
    </dgm:pt>
    <dgm:pt modelId="{A09BD47E-7DA2-458D-960F-6A5388D15A91}" type="parTrans" cxnId="{C0A05A8A-F2EE-4169-BF04-0B5D6D60B31D}">
      <dgm:prSet/>
      <dgm:spPr/>
      <dgm:t>
        <a:bodyPr/>
        <a:lstStyle/>
        <a:p>
          <a:endParaRPr lang="en-US"/>
        </a:p>
      </dgm:t>
    </dgm:pt>
    <dgm:pt modelId="{09DFC310-F146-463B-AB73-FA35D42F2F55}" type="sibTrans" cxnId="{C0A05A8A-F2EE-4169-BF04-0B5D6D60B31D}">
      <dgm:prSet/>
      <dgm:spPr/>
      <dgm:t>
        <a:bodyPr/>
        <a:lstStyle/>
        <a:p>
          <a:endParaRPr lang="en-US"/>
        </a:p>
      </dgm:t>
    </dgm:pt>
    <dgm:pt modelId="{98559182-65DA-480F-BC15-A9FC39A5F851}">
      <dgm:prSet/>
      <dgm:spPr/>
      <dgm:t>
        <a:bodyPr/>
        <a:lstStyle/>
        <a:p>
          <a:r>
            <a:rPr lang="en-MY"/>
            <a:t>Machine learning models can learn from data autonomously, continuously improving without explicit programming. This has made tasks like classification, clustering, and anomaly detection more efficient.</a:t>
          </a:r>
          <a:endParaRPr lang="en-US"/>
        </a:p>
      </dgm:t>
    </dgm:pt>
    <dgm:pt modelId="{8A070401-6520-4AAB-A4CC-AD44CC3FCABD}" type="parTrans" cxnId="{1C461A33-A622-4835-9C62-4FF74D6DF770}">
      <dgm:prSet/>
      <dgm:spPr/>
      <dgm:t>
        <a:bodyPr/>
        <a:lstStyle/>
        <a:p>
          <a:endParaRPr lang="en-US"/>
        </a:p>
      </dgm:t>
    </dgm:pt>
    <dgm:pt modelId="{F5D470CE-2354-4013-AB97-79F87AC722C3}" type="sibTrans" cxnId="{1C461A33-A622-4835-9C62-4FF74D6DF770}">
      <dgm:prSet/>
      <dgm:spPr/>
      <dgm:t>
        <a:bodyPr/>
        <a:lstStyle/>
        <a:p>
          <a:endParaRPr lang="en-US"/>
        </a:p>
      </dgm:t>
    </dgm:pt>
    <dgm:pt modelId="{7975E5CF-293D-4BCA-B64F-A53BB34D9758}">
      <dgm:prSet/>
      <dgm:spPr/>
      <dgm:t>
        <a:bodyPr/>
        <a:lstStyle/>
        <a:p>
          <a:r>
            <a:rPr lang="en-MY" b="1"/>
            <a:t>Scalability with Big Data:</a:t>
          </a:r>
          <a:endParaRPr lang="en-US"/>
        </a:p>
      </dgm:t>
    </dgm:pt>
    <dgm:pt modelId="{7D4B42CA-308D-4A3E-B243-6C347F2888CC}" type="parTrans" cxnId="{8AE606B2-8D21-4E6E-9BD5-E0ACD78D1310}">
      <dgm:prSet/>
      <dgm:spPr/>
      <dgm:t>
        <a:bodyPr/>
        <a:lstStyle/>
        <a:p>
          <a:endParaRPr lang="en-US"/>
        </a:p>
      </dgm:t>
    </dgm:pt>
    <dgm:pt modelId="{24DCA53E-B900-47B2-9D78-8882C4E1E1B6}" type="sibTrans" cxnId="{8AE606B2-8D21-4E6E-9BD5-E0ACD78D1310}">
      <dgm:prSet/>
      <dgm:spPr/>
      <dgm:t>
        <a:bodyPr/>
        <a:lstStyle/>
        <a:p>
          <a:endParaRPr lang="en-US"/>
        </a:p>
      </dgm:t>
    </dgm:pt>
    <dgm:pt modelId="{C6C79F0C-24AC-494A-A860-FF4F15DBD340}">
      <dgm:prSet/>
      <dgm:spPr/>
      <dgm:t>
        <a:bodyPr/>
        <a:lstStyle/>
        <a:p>
          <a:r>
            <a:rPr lang="en-MY"/>
            <a:t>AI is crucial in processing and analyzing massive datasets (big data) in real-time. Cloud-based AI platforms and distributed computing systems such as </a:t>
          </a:r>
          <a:r>
            <a:rPr lang="en-MY" b="1"/>
            <a:t>Hadoop</a:t>
          </a:r>
          <a:r>
            <a:rPr lang="en-MY"/>
            <a:t> and </a:t>
          </a:r>
          <a:r>
            <a:rPr lang="en-MY" b="1"/>
            <a:t>Spark</a:t>
          </a:r>
          <a:r>
            <a:rPr lang="en-MY"/>
            <a:t> help scale these processes efficiently.</a:t>
          </a:r>
          <a:endParaRPr lang="en-US"/>
        </a:p>
      </dgm:t>
    </dgm:pt>
    <dgm:pt modelId="{834EC0C5-C230-45A8-9774-87FA9E4EE00A}" type="parTrans" cxnId="{74FD734D-09BB-4584-9999-78BE9C11632D}">
      <dgm:prSet/>
      <dgm:spPr/>
      <dgm:t>
        <a:bodyPr/>
        <a:lstStyle/>
        <a:p>
          <a:endParaRPr lang="en-US"/>
        </a:p>
      </dgm:t>
    </dgm:pt>
    <dgm:pt modelId="{D989B899-A442-4514-92AA-BEDBDD2B0870}" type="sibTrans" cxnId="{74FD734D-09BB-4584-9999-78BE9C11632D}">
      <dgm:prSet/>
      <dgm:spPr/>
      <dgm:t>
        <a:bodyPr/>
        <a:lstStyle/>
        <a:p>
          <a:endParaRPr lang="en-US"/>
        </a:p>
      </dgm:t>
    </dgm:pt>
    <dgm:pt modelId="{0AACFD0E-DECD-486C-9094-D96391747A07}">
      <dgm:prSet/>
      <dgm:spPr/>
      <dgm:t>
        <a:bodyPr/>
        <a:lstStyle/>
        <a:p>
          <a:r>
            <a:rPr lang="en-MY" b="1"/>
            <a:t>Predictive Analytics and Decision-Making:</a:t>
          </a:r>
          <a:endParaRPr lang="en-US"/>
        </a:p>
      </dgm:t>
    </dgm:pt>
    <dgm:pt modelId="{B8868212-B8AF-4B3F-AEB8-28AA765A7BF8}" type="parTrans" cxnId="{2E458F6B-CE36-4CC9-AC55-8F3E779EF798}">
      <dgm:prSet/>
      <dgm:spPr/>
      <dgm:t>
        <a:bodyPr/>
        <a:lstStyle/>
        <a:p>
          <a:endParaRPr lang="en-US"/>
        </a:p>
      </dgm:t>
    </dgm:pt>
    <dgm:pt modelId="{B3C3AB57-EB0C-47D4-8FC8-92748DD63060}" type="sibTrans" cxnId="{2E458F6B-CE36-4CC9-AC55-8F3E779EF798}">
      <dgm:prSet/>
      <dgm:spPr/>
      <dgm:t>
        <a:bodyPr/>
        <a:lstStyle/>
        <a:p>
          <a:endParaRPr lang="en-US"/>
        </a:p>
      </dgm:t>
    </dgm:pt>
    <dgm:pt modelId="{2AF8F46B-21DD-486A-823A-F45E265E0475}">
      <dgm:prSet/>
      <dgm:spPr/>
      <dgm:t>
        <a:bodyPr/>
        <a:lstStyle/>
        <a:p>
          <a:r>
            <a:rPr lang="en-MY"/>
            <a:t>AI-driven data mining enhances predictive capabilities, enabling businesses to make data-driven decisions, from sales forecasting to customer behavior predictions, with higher accuracy.</a:t>
          </a:r>
          <a:endParaRPr lang="en-US"/>
        </a:p>
      </dgm:t>
    </dgm:pt>
    <dgm:pt modelId="{E01BE9B3-71F4-49B7-9E78-BB5672ABB7F9}" type="parTrans" cxnId="{11B5D234-A536-4327-8D30-451EEEDA8167}">
      <dgm:prSet/>
      <dgm:spPr/>
      <dgm:t>
        <a:bodyPr/>
        <a:lstStyle/>
        <a:p>
          <a:endParaRPr lang="en-US"/>
        </a:p>
      </dgm:t>
    </dgm:pt>
    <dgm:pt modelId="{67262AF7-09A3-411D-B7AE-EDA7C4016304}" type="sibTrans" cxnId="{11B5D234-A536-4327-8D30-451EEEDA8167}">
      <dgm:prSet/>
      <dgm:spPr/>
      <dgm:t>
        <a:bodyPr/>
        <a:lstStyle/>
        <a:p>
          <a:endParaRPr lang="en-US"/>
        </a:p>
      </dgm:t>
    </dgm:pt>
    <dgm:pt modelId="{76D3FEBD-21BD-4D6A-82ED-C5425C39DE56}" type="pres">
      <dgm:prSet presAssocID="{6D138978-D0B1-41CB-B5BA-69356F3862FD}" presName="linear" presStyleCnt="0">
        <dgm:presLayoutVars>
          <dgm:dir/>
          <dgm:animLvl val="lvl"/>
          <dgm:resizeHandles val="exact"/>
        </dgm:presLayoutVars>
      </dgm:prSet>
      <dgm:spPr/>
    </dgm:pt>
    <dgm:pt modelId="{1471F5F5-B419-49E0-8441-A7E7C00CD71D}" type="pres">
      <dgm:prSet presAssocID="{3AFA144B-DCEB-4FF6-BBBD-B3400015375B}" presName="parentLin" presStyleCnt="0"/>
      <dgm:spPr/>
    </dgm:pt>
    <dgm:pt modelId="{F1F427AE-22A8-48B4-8F94-BB8DAC4FCE53}" type="pres">
      <dgm:prSet presAssocID="{3AFA144B-DCEB-4FF6-BBBD-B3400015375B}" presName="parentLeftMargin" presStyleLbl="node1" presStyleIdx="0" presStyleCnt="4"/>
      <dgm:spPr/>
    </dgm:pt>
    <dgm:pt modelId="{8EB3F9F4-1586-494E-A53E-B311D10FE7B0}" type="pres">
      <dgm:prSet presAssocID="{3AFA144B-DCEB-4FF6-BBBD-B3400015375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A137DD5-49C4-404F-9684-A560A1A812EB}" type="pres">
      <dgm:prSet presAssocID="{3AFA144B-DCEB-4FF6-BBBD-B3400015375B}" presName="negativeSpace" presStyleCnt="0"/>
      <dgm:spPr/>
    </dgm:pt>
    <dgm:pt modelId="{0B98E19E-4690-465C-9C76-9E3D90CF2292}" type="pres">
      <dgm:prSet presAssocID="{3AFA144B-DCEB-4FF6-BBBD-B3400015375B}" presName="childText" presStyleLbl="conFgAcc1" presStyleIdx="0" presStyleCnt="4">
        <dgm:presLayoutVars>
          <dgm:bulletEnabled val="1"/>
        </dgm:presLayoutVars>
      </dgm:prSet>
      <dgm:spPr/>
    </dgm:pt>
    <dgm:pt modelId="{29501752-7EE3-4984-8095-EA1810B60065}" type="pres">
      <dgm:prSet presAssocID="{922068A4-5903-4287-AE78-0430FCE26BAB}" presName="spaceBetweenRectangles" presStyleCnt="0"/>
      <dgm:spPr/>
    </dgm:pt>
    <dgm:pt modelId="{D90D805B-1A9C-4744-A677-74A38AA98F2B}" type="pres">
      <dgm:prSet presAssocID="{30942FCA-E39C-4B2C-BF16-83F77C7C4CB7}" presName="parentLin" presStyleCnt="0"/>
      <dgm:spPr/>
    </dgm:pt>
    <dgm:pt modelId="{35D1B9AA-C954-4579-8ADA-0D64E8466111}" type="pres">
      <dgm:prSet presAssocID="{30942FCA-E39C-4B2C-BF16-83F77C7C4CB7}" presName="parentLeftMargin" presStyleLbl="node1" presStyleIdx="0" presStyleCnt="4"/>
      <dgm:spPr/>
    </dgm:pt>
    <dgm:pt modelId="{27EAF86F-5B5A-45AD-81F2-028AD2900EEA}" type="pres">
      <dgm:prSet presAssocID="{30942FCA-E39C-4B2C-BF16-83F77C7C4CB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F7DAB9E-B478-4893-BC60-B9C3A685B712}" type="pres">
      <dgm:prSet presAssocID="{30942FCA-E39C-4B2C-BF16-83F77C7C4CB7}" presName="negativeSpace" presStyleCnt="0"/>
      <dgm:spPr/>
    </dgm:pt>
    <dgm:pt modelId="{B1A9381B-06FE-4CC8-8271-14D53E83868E}" type="pres">
      <dgm:prSet presAssocID="{30942FCA-E39C-4B2C-BF16-83F77C7C4CB7}" presName="childText" presStyleLbl="conFgAcc1" presStyleIdx="1" presStyleCnt="4">
        <dgm:presLayoutVars>
          <dgm:bulletEnabled val="1"/>
        </dgm:presLayoutVars>
      </dgm:prSet>
      <dgm:spPr/>
    </dgm:pt>
    <dgm:pt modelId="{ED1E0E05-7685-442C-AA9F-DBA2D7D851AA}" type="pres">
      <dgm:prSet presAssocID="{09DFC310-F146-463B-AB73-FA35D42F2F55}" presName="spaceBetweenRectangles" presStyleCnt="0"/>
      <dgm:spPr/>
    </dgm:pt>
    <dgm:pt modelId="{39A8B0F1-3812-492C-B78C-8FD10256A4F8}" type="pres">
      <dgm:prSet presAssocID="{7975E5CF-293D-4BCA-B64F-A53BB34D9758}" presName="parentLin" presStyleCnt="0"/>
      <dgm:spPr/>
    </dgm:pt>
    <dgm:pt modelId="{EA2C30D1-FA89-41FB-8711-8E31BE6B7C7D}" type="pres">
      <dgm:prSet presAssocID="{7975E5CF-293D-4BCA-B64F-A53BB34D9758}" presName="parentLeftMargin" presStyleLbl="node1" presStyleIdx="1" presStyleCnt="4"/>
      <dgm:spPr/>
    </dgm:pt>
    <dgm:pt modelId="{D3453C2C-C663-4FFA-BA13-66355B747B48}" type="pres">
      <dgm:prSet presAssocID="{7975E5CF-293D-4BCA-B64F-A53BB34D975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D8F3F8C-D3D0-4288-B4CF-66E9640578DC}" type="pres">
      <dgm:prSet presAssocID="{7975E5CF-293D-4BCA-B64F-A53BB34D9758}" presName="negativeSpace" presStyleCnt="0"/>
      <dgm:spPr/>
    </dgm:pt>
    <dgm:pt modelId="{20E7A05C-F5D3-4C74-B88B-EC35907A7323}" type="pres">
      <dgm:prSet presAssocID="{7975E5CF-293D-4BCA-B64F-A53BB34D9758}" presName="childText" presStyleLbl="conFgAcc1" presStyleIdx="2" presStyleCnt="4">
        <dgm:presLayoutVars>
          <dgm:bulletEnabled val="1"/>
        </dgm:presLayoutVars>
      </dgm:prSet>
      <dgm:spPr/>
    </dgm:pt>
    <dgm:pt modelId="{DC38F689-32B0-4405-8027-116B140DDD33}" type="pres">
      <dgm:prSet presAssocID="{24DCA53E-B900-47B2-9D78-8882C4E1E1B6}" presName="spaceBetweenRectangles" presStyleCnt="0"/>
      <dgm:spPr/>
    </dgm:pt>
    <dgm:pt modelId="{5D5DAC56-73F1-4548-ADC3-EAE6276C4E8A}" type="pres">
      <dgm:prSet presAssocID="{0AACFD0E-DECD-486C-9094-D96391747A07}" presName="parentLin" presStyleCnt="0"/>
      <dgm:spPr/>
    </dgm:pt>
    <dgm:pt modelId="{54790B6C-340D-4DE5-B6AE-1D48BDCF45FE}" type="pres">
      <dgm:prSet presAssocID="{0AACFD0E-DECD-486C-9094-D96391747A07}" presName="parentLeftMargin" presStyleLbl="node1" presStyleIdx="2" presStyleCnt="4"/>
      <dgm:spPr/>
    </dgm:pt>
    <dgm:pt modelId="{7CB08862-D396-4601-A3FA-910E924D0F6D}" type="pres">
      <dgm:prSet presAssocID="{0AACFD0E-DECD-486C-9094-D96391747A0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7814339-BD26-4744-BAD0-EDFFE127DC20}" type="pres">
      <dgm:prSet presAssocID="{0AACFD0E-DECD-486C-9094-D96391747A07}" presName="negativeSpace" presStyleCnt="0"/>
      <dgm:spPr/>
    </dgm:pt>
    <dgm:pt modelId="{AE54AF48-B47C-4176-BD61-775135A962A3}" type="pres">
      <dgm:prSet presAssocID="{0AACFD0E-DECD-486C-9094-D96391747A0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3428004-39EB-4E9A-906D-31C1E02E8DEB}" type="presOf" srcId="{0AACFD0E-DECD-486C-9094-D96391747A07}" destId="{7CB08862-D396-4601-A3FA-910E924D0F6D}" srcOrd="1" destOrd="0" presId="urn:microsoft.com/office/officeart/2005/8/layout/list1"/>
    <dgm:cxn modelId="{5604D708-3E30-4AEA-BDE1-1024F8EE152D}" type="presOf" srcId="{3AFA144B-DCEB-4FF6-BBBD-B3400015375B}" destId="{F1F427AE-22A8-48B4-8F94-BB8DAC4FCE53}" srcOrd="0" destOrd="0" presId="urn:microsoft.com/office/officeart/2005/8/layout/list1"/>
    <dgm:cxn modelId="{54779509-5F0C-4E0A-B51F-E719FB74FA16}" srcId="{3AFA144B-DCEB-4FF6-BBBD-B3400015375B}" destId="{71E76683-417A-4F97-9D22-968316A21D2F}" srcOrd="0" destOrd="0" parTransId="{CA3EE05D-FB85-4C35-A581-75EF888CF371}" sibTransId="{FB56F6B1-57AA-4D7D-808E-0CD12C23A592}"/>
    <dgm:cxn modelId="{9A740520-0719-4EB6-A04E-DCD3370FB308}" type="presOf" srcId="{3AFA144B-DCEB-4FF6-BBBD-B3400015375B}" destId="{8EB3F9F4-1586-494E-A53E-B311D10FE7B0}" srcOrd="1" destOrd="0" presId="urn:microsoft.com/office/officeart/2005/8/layout/list1"/>
    <dgm:cxn modelId="{1C461A33-A622-4835-9C62-4FF74D6DF770}" srcId="{30942FCA-E39C-4B2C-BF16-83F77C7C4CB7}" destId="{98559182-65DA-480F-BC15-A9FC39A5F851}" srcOrd="0" destOrd="0" parTransId="{8A070401-6520-4AAB-A4CC-AD44CC3FCABD}" sibTransId="{F5D470CE-2354-4013-AB97-79F87AC722C3}"/>
    <dgm:cxn modelId="{11B5D234-A536-4327-8D30-451EEEDA8167}" srcId="{0AACFD0E-DECD-486C-9094-D96391747A07}" destId="{2AF8F46B-21DD-486A-823A-F45E265E0475}" srcOrd="0" destOrd="0" parTransId="{E01BE9B3-71F4-49B7-9E78-BB5672ABB7F9}" sibTransId="{67262AF7-09A3-411D-B7AE-EDA7C4016304}"/>
    <dgm:cxn modelId="{E4C01237-BA5B-42FB-BD9C-AD206DECE6C1}" type="presOf" srcId="{7975E5CF-293D-4BCA-B64F-A53BB34D9758}" destId="{D3453C2C-C663-4FFA-BA13-66355B747B48}" srcOrd="1" destOrd="0" presId="urn:microsoft.com/office/officeart/2005/8/layout/list1"/>
    <dgm:cxn modelId="{B9733140-B688-4960-B9C9-15F9E6141781}" type="presOf" srcId="{71E76683-417A-4F97-9D22-968316A21D2F}" destId="{0B98E19E-4690-465C-9C76-9E3D90CF2292}" srcOrd="0" destOrd="0" presId="urn:microsoft.com/office/officeart/2005/8/layout/list1"/>
    <dgm:cxn modelId="{8124EA42-D55B-4C09-B2DD-22BBE2564F44}" type="presOf" srcId="{98559182-65DA-480F-BC15-A9FC39A5F851}" destId="{B1A9381B-06FE-4CC8-8271-14D53E83868E}" srcOrd="0" destOrd="0" presId="urn:microsoft.com/office/officeart/2005/8/layout/list1"/>
    <dgm:cxn modelId="{2E458F6B-CE36-4CC9-AC55-8F3E779EF798}" srcId="{6D138978-D0B1-41CB-B5BA-69356F3862FD}" destId="{0AACFD0E-DECD-486C-9094-D96391747A07}" srcOrd="3" destOrd="0" parTransId="{B8868212-B8AF-4B3F-AEB8-28AA765A7BF8}" sibTransId="{B3C3AB57-EB0C-47D4-8FC8-92748DD63060}"/>
    <dgm:cxn modelId="{74FD734D-09BB-4584-9999-78BE9C11632D}" srcId="{7975E5CF-293D-4BCA-B64F-A53BB34D9758}" destId="{C6C79F0C-24AC-494A-A860-FF4F15DBD340}" srcOrd="0" destOrd="0" parTransId="{834EC0C5-C230-45A8-9774-87FA9E4EE00A}" sibTransId="{D989B899-A442-4514-92AA-BEDBDD2B0870}"/>
    <dgm:cxn modelId="{6F2DD379-D110-457C-9B0B-9E3248F41624}" type="presOf" srcId="{7975E5CF-293D-4BCA-B64F-A53BB34D9758}" destId="{EA2C30D1-FA89-41FB-8711-8E31BE6B7C7D}" srcOrd="0" destOrd="0" presId="urn:microsoft.com/office/officeart/2005/8/layout/list1"/>
    <dgm:cxn modelId="{3EF44D7C-9F6C-4393-83DC-3D43D3549242}" type="presOf" srcId="{6D138978-D0B1-41CB-B5BA-69356F3862FD}" destId="{76D3FEBD-21BD-4D6A-82ED-C5425C39DE56}" srcOrd="0" destOrd="0" presId="urn:microsoft.com/office/officeart/2005/8/layout/list1"/>
    <dgm:cxn modelId="{C0A05A8A-F2EE-4169-BF04-0B5D6D60B31D}" srcId="{6D138978-D0B1-41CB-B5BA-69356F3862FD}" destId="{30942FCA-E39C-4B2C-BF16-83F77C7C4CB7}" srcOrd="1" destOrd="0" parTransId="{A09BD47E-7DA2-458D-960F-6A5388D15A91}" sibTransId="{09DFC310-F146-463B-AB73-FA35D42F2F55}"/>
    <dgm:cxn modelId="{2991D09B-4A8E-4167-ABB4-1C0059AF54FA}" type="presOf" srcId="{30942FCA-E39C-4B2C-BF16-83F77C7C4CB7}" destId="{27EAF86F-5B5A-45AD-81F2-028AD2900EEA}" srcOrd="1" destOrd="0" presId="urn:microsoft.com/office/officeart/2005/8/layout/list1"/>
    <dgm:cxn modelId="{8AE606B2-8D21-4E6E-9BD5-E0ACD78D1310}" srcId="{6D138978-D0B1-41CB-B5BA-69356F3862FD}" destId="{7975E5CF-293D-4BCA-B64F-A53BB34D9758}" srcOrd="2" destOrd="0" parTransId="{7D4B42CA-308D-4A3E-B243-6C347F2888CC}" sibTransId="{24DCA53E-B900-47B2-9D78-8882C4E1E1B6}"/>
    <dgm:cxn modelId="{03A9DDC6-2933-4E69-AF85-979852E385D0}" type="presOf" srcId="{C6C79F0C-24AC-494A-A860-FF4F15DBD340}" destId="{20E7A05C-F5D3-4C74-B88B-EC35907A7323}" srcOrd="0" destOrd="0" presId="urn:microsoft.com/office/officeart/2005/8/layout/list1"/>
    <dgm:cxn modelId="{7A4660DC-27DE-4E62-B248-EBB8B97F1F30}" type="presOf" srcId="{30942FCA-E39C-4B2C-BF16-83F77C7C4CB7}" destId="{35D1B9AA-C954-4579-8ADA-0D64E8466111}" srcOrd="0" destOrd="0" presId="urn:microsoft.com/office/officeart/2005/8/layout/list1"/>
    <dgm:cxn modelId="{155A61DD-40F6-4A9E-90BE-025473DDC796}" type="presOf" srcId="{0AACFD0E-DECD-486C-9094-D96391747A07}" destId="{54790B6C-340D-4DE5-B6AE-1D48BDCF45FE}" srcOrd="0" destOrd="0" presId="urn:microsoft.com/office/officeart/2005/8/layout/list1"/>
    <dgm:cxn modelId="{526475E0-A459-4152-AF50-4E30BAC6E74C}" type="presOf" srcId="{2AF8F46B-21DD-486A-823A-F45E265E0475}" destId="{AE54AF48-B47C-4176-BD61-775135A962A3}" srcOrd="0" destOrd="0" presId="urn:microsoft.com/office/officeart/2005/8/layout/list1"/>
    <dgm:cxn modelId="{7CCFA3E2-54B1-4D76-8142-0BE8B2647BED}" srcId="{6D138978-D0B1-41CB-B5BA-69356F3862FD}" destId="{3AFA144B-DCEB-4FF6-BBBD-B3400015375B}" srcOrd="0" destOrd="0" parTransId="{297206C5-9A2B-4C65-BE26-299E383EE1BF}" sibTransId="{922068A4-5903-4287-AE78-0430FCE26BAB}"/>
    <dgm:cxn modelId="{B46AB0AF-06A4-4FB7-B8A4-D3EEE412094F}" type="presParOf" srcId="{76D3FEBD-21BD-4D6A-82ED-C5425C39DE56}" destId="{1471F5F5-B419-49E0-8441-A7E7C00CD71D}" srcOrd="0" destOrd="0" presId="urn:microsoft.com/office/officeart/2005/8/layout/list1"/>
    <dgm:cxn modelId="{CAF6DE8A-BD4D-4528-949B-CCAD08FC6E34}" type="presParOf" srcId="{1471F5F5-B419-49E0-8441-A7E7C00CD71D}" destId="{F1F427AE-22A8-48B4-8F94-BB8DAC4FCE53}" srcOrd="0" destOrd="0" presId="urn:microsoft.com/office/officeart/2005/8/layout/list1"/>
    <dgm:cxn modelId="{7F9AEF06-BB57-40B0-BA11-323AFCD03E15}" type="presParOf" srcId="{1471F5F5-B419-49E0-8441-A7E7C00CD71D}" destId="{8EB3F9F4-1586-494E-A53E-B311D10FE7B0}" srcOrd="1" destOrd="0" presId="urn:microsoft.com/office/officeart/2005/8/layout/list1"/>
    <dgm:cxn modelId="{3E840948-C553-4DF7-87E7-A78C98483E22}" type="presParOf" srcId="{76D3FEBD-21BD-4D6A-82ED-C5425C39DE56}" destId="{0A137DD5-49C4-404F-9684-A560A1A812EB}" srcOrd="1" destOrd="0" presId="urn:microsoft.com/office/officeart/2005/8/layout/list1"/>
    <dgm:cxn modelId="{08FECBF1-5B83-4030-9116-69152BD3770A}" type="presParOf" srcId="{76D3FEBD-21BD-4D6A-82ED-C5425C39DE56}" destId="{0B98E19E-4690-465C-9C76-9E3D90CF2292}" srcOrd="2" destOrd="0" presId="urn:microsoft.com/office/officeart/2005/8/layout/list1"/>
    <dgm:cxn modelId="{24041E52-FBE5-4859-8E36-66380D3A3F64}" type="presParOf" srcId="{76D3FEBD-21BD-4D6A-82ED-C5425C39DE56}" destId="{29501752-7EE3-4984-8095-EA1810B60065}" srcOrd="3" destOrd="0" presId="urn:microsoft.com/office/officeart/2005/8/layout/list1"/>
    <dgm:cxn modelId="{CE6F07F2-6F8D-4703-8A24-7E2B650C2883}" type="presParOf" srcId="{76D3FEBD-21BD-4D6A-82ED-C5425C39DE56}" destId="{D90D805B-1A9C-4744-A677-74A38AA98F2B}" srcOrd="4" destOrd="0" presId="urn:microsoft.com/office/officeart/2005/8/layout/list1"/>
    <dgm:cxn modelId="{A3CDC450-B573-4D87-A769-9CE5F8BED439}" type="presParOf" srcId="{D90D805B-1A9C-4744-A677-74A38AA98F2B}" destId="{35D1B9AA-C954-4579-8ADA-0D64E8466111}" srcOrd="0" destOrd="0" presId="urn:microsoft.com/office/officeart/2005/8/layout/list1"/>
    <dgm:cxn modelId="{899FF7BF-1EE2-43C2-B4FC-4DC51BA45584}" type="presParOf" srcId="{D90D805B-1A9C-4744-A677-74A38AA98F2B}" destId="{27EAF86F-5B5A-45AD-81F2-028AD2900EEA}" srcOrd="1" destOrd="0" presId="urn:microsoft.com/office/officeart/2005/8/layout/list1"/>
    <dgm:cxn modelId="{978AE91D-44DF-4FCA-A972-2884ED9DE7BC}" type="presParOf" srcId="{76D3FEBD-21BD-4D6A-82ED-C5425C39DE56}" destId="{3F7DAB9E-B478-4893-BC60-B9C3A685B712}" srcOrd="5" destOrd="0" presId="urn:microsoft.com/office/officeart/2005/8/layout/list1"/>
    <dgm:cxn modelId="{CA533F82-C4EC-4AED-A7D4-6F6ADEB15120}" type="presParOf" srcId="{76D3FEBD-21BD-4D6A-82ED-C5425C39DE56}" destId="{B1A9381B-06FE-4CC8-8271-14D53E83868E}" srcOrd="6" destOrd="0" presId="urn:microsoft.com/office/officeart/2005/8/layout/list1"/>
    <dgm:cxn modelId="{7DB75E7A-4795-4FF3-90C9-3162A24ED7B4}" type="presParOf" srcId="{76D3FEBD-21BD-4D6A-82ED-C5425C39DE56}" destId="{ED1E0E05-7685-442C-AA9F-DBA2D7D851AA}" srcOrd="7" destOrd="0" presId="urn:microsoft.com/office/officeart/2005/8/layout/list1"/>
    <dgm:cxn modelId="{BFE8D8A3-D426-4118-902B-7A8306884EA7}" type="presParOf" srcId="{76D3FEBD-21BD-4D6A-82ED-C5425C39DE56}" destId="{39A8B0F1-3812-492C-B78C-8FD10256A4F8}" srcOrd="8" destOrd="0" presId="urn:microsoft.com/office/officeart/2005/8/layout/list1"/>
    <dgm:cxn modelId="{E1238C01-B1AB-474D-8C76-43FD1AA2F708}" type="presParOf" srcId="{39A8B0F1-3812-492C-B78C-8FD10256A4F8}" destId="{EA2C30D1-FA89-41FB-8711-8E31BE6B7C7D}" srcOrd="0" destOrd="0" presId="urn:microsoft.com/office/officeart/2005/8/layout/list1"/>
    <dgm:cxn modelId="{B064611C-D7C6-4B0E-A887-10409BC15FBC}" type="presParOf" srcId="{39A8B0F1-3812-492C-B78C-8FD10256A4F8}" destId="{D3453C2C-C663-4FFA-BA13-66355B747B48}" srcOrd="1" destOrd="0" presId="urn:microsoft.com/office/officeart/2005/8/layout/list1"/>
    <dgm:cxn modelId="{3E01D0D9-E5C4-4A98-AEF9-52A6E69DED8E}" type="presParOf" srcId="{76D3FEBD-21BD-4D6A-82ED-C5425C39DE56}" destId="{6D8F3F8C-D3D0-4288-B4CF-66E9640578DC}" srcOrd="9" destOrd="0" presId="urn:microsoft.com/office/officeart/2005/8/layout/list1"/>
    <dgm:cxn modelId="{06061321-77B3-49B1-B356-DE0A173B6FD8}" type="presParOf" srcId="{76D3FEBD-21BD-4D6A-82ED-C5425C39DE56}" destId="{20E7A05C-F5D3-4C74-B88B-EC35907A7323}" srcOrd="10" destOrd="0" presId="urn:microsoft.com/office/officeart/2005/8/layout/list1"/>
    <dgm:cxn modelId="{D82F58F2-9B82-4651-9010-F5370C8FC6A4}" type="presParOf" srcId="{76D3FEBD-21BD-4D6A-82ED-C5425C39DE56}" destId="{DC38F689-32B0-4405-8027-116B140DDD33}" srcOrd="11" destOrd="0" presId="urn:microsoft.com/office/officeart/2005/8/layout/list1"/>
    <dgm:cxn modelId="{26933B4C-CB06-4CFE-9C68-7C7DD7D492B3}" type="presParOf" srcId="{76D3FEBD-21BD-4D6A-82ED-C5425C39DE56}" destId="{5D5DAC56-73F1-4548-ADC3-EAE6276C4E8A}" srcOrd="12" destOrd="0" presId="urn:microsoft.com/office/officeart/2005/8/layout/list1"/>
    <dgm:cxn modelId="{118ED6BB-1EBE-4ACF-8BC4-788E04D11358}" type="presParOf" srcId="{5D5DAC56-73F1-4548-ADC3-EAE6276C4E8A}" destId="{54790B6C-340D-4DE5-B6AE-1D48BDCF45FE}" srcOrd="0" destOrd="0" presId="urn:microsoft.com/office/officeart/2005/8/layout/list1"/>
    <dgm:cxn modelId="{57BAB77C-14AC-4BE9-B1DB-81BCB20EB5A2}" type="presParOf" srcId="{5D5DAC56-73F1-4548-ADC3-EAE6276C4E8A}" destId="{7CB08862-D396-4601-A3FA-910E924D0F6D}" srcOrd="1" destOrd="0" presId="urn:microsoft.com/office/officeart/2005/8/layout/list1"/>
    <dgm:cxn modelId="{FCB5D196-54E8-43DF-BE4A-39D1ED5441B0}" type="presParOf" srcId="{76D3FEBD-21BD-4D6A-82ED-C5425C39DE56}" destId="{77814339-BD26-4744-BAD0-EDFFE127DC20}" srcOrd="13" destOrd="0" presId="urn:microsoft.com/office/officeart/2005/8/layout/list1"/>
    <dgm:cxn modelId="{3717B8D3-7D0E-47B3-A7C0-4728221945CE}" type="presParOf" srcId="{76D3FEBD-21BD-4D6A-82ED-C5425C39DE56}" destId="{AE54AF48-B47C-4176-BD61-775135A962A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C225AE3-199A-4870-800F-AE6BE0E76C40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F7FE492-98A2-4355-839C-88B2BB48EC00}">
      <dgm:prSet/>
      <dgm:spPr/>
      <dgm:t>
        <a:bodyPr/>
        <a:lstStyle/>
        <a:p>
          <a:r>
            <a:rPr lang="en-MY" b="1" i="0" baseline="0"/>
            <a:t>Natural Language Processing (NLP):</a:t>
          </a:r>
          <a:endParaRPr lang="en-US"/>
        </a:p>
      </dgm:t>
    </dgm:pt>
    <dgm:pt modelId="{F05707FF-175A-4315-9433-89C6CC6B5881}" type="parTrans" cxnId="{2C471613-990B-4266-BE99-B49A59228E06}">
      <dgm:prSet/>
      <dgm:spPr/>
      <dgm:t>
        <a:bodyPr/>
        <a:lstStyle/>
        <a:p>
          <a:endParaRPr lang="en-US"/>
        </a:p>
      </dgm:t>
    </dgm:pt>
    <dgm:pt modelId="{58EF5620-6580-4267-A46C-C2EB43C2E4F3}" type="sibTrans" cxnId="{2C471613-990B-4266-BE99-B49A59228E06}">
      <dgm:prSet/>
      <dgm:spPr/>
      <dgm:t>
        <a:bodyPr/>
        <a:lstStyle/>
        <a:p>
          <a:endParaRPr lang="en-US"/>
        </a:p>
      </dgm:t>
    </dgm:pt>
    <dgm:pt modelId="{D5967F03-6B93-413B-AE76-04451C25E7D0}">
      <dgm:prSet/>
      <dgm:spPr/>
      <dgm:t>
        <a:bodyPr/>
        <a:lstStyle/>
        <a:p>
          <a:r>
            <a:rPr lang="en-MY" b="0" i="0" baseline="0"/>
            <a:t>The integration of AI-powered NLP allows data mining systems to analyze unstructured data such as text, enabling insights from social media, customer reviews, or other textual data sources.</a:t>
          </a:r>
          <a:endParaRPr lang="en-US"/>
        </a:p>
      </dgm:t>
    </dgm:pt>
    <dgm:pt modelId="{F55BD8F2-F236-4B24-8DFB-04C8169AE1B2}" type="parTrans" cxnId="{836F771E-3CE7-4EDA-80C3-BC53504835F8}">
      <dgm:prSet/>
      <dgm:spPr/>
      <dgm:t>
        <a:bodyPr/>
        <a:lstStyle/>
        <a:p>
          <a:endParaRPr lang="en-US"/>
        </a:p>
      </dgm:t>
    </dgm:pt>
    <dgm:pt modelId="{49E12DCA-77E4-4BFB-A530-091C3D24CD49}" type="sibTrans" cxnId="{836F771E-3CE7-4EDA-80C3-BC53504835F8}">
      <dgm:prSet/>
      <dgm:spPr/>
      <dgm:t>
        <a:bodyPr/>
        <a:lstStyle/>
        <a:p>
          <a:endParaRPr lang="en-US"/>
        </a:p>
      </dgm:t>
    </dgm:pt>
    <dgm:pt modelId="{0EC5CD22-DC9C-4E02-BF0C-FF12DFB0B7D5}">
      <dgm:prSet/>
      <dgm:spPr/>
      <dgm:t>
        <a:bodyPr/>
        <a:lstStyle/>
        <a:p>
          <a:r>
            <a:rPr lang="en-MY" b="1" i="0" baseline="0"/>
            <a:t>Real-time and Adaptive Data Mining:</a:t>
          </a:r>
          <a:endParaRPr lang="en-US"/>
        </a:p>
      </dgm:t>
    </dgm:pt>
    <dgm:pt modelId="{419751DC-F0C7-4CDF-A343-8FA018055F82}" type="parTrans" cxnId="{3D2FF3DE-6AF9-4523-9A38-12478D4A414F}">
      <dgm:prSet/>
      <dgm:spPr/>
      <dgm:t>
        <a:bodyPr/>
        <a:lstStyle/>
        <a:p>
          <a:endParaRPr lang="en-US"/>
        </a:p>
      </dgm:t>
    </dgm:pt>
    <dgm:pt modelId="{492D99EE-B2B2-4059-9989-2ECD5D8C2C0C}" type="sibTrans" cxnId="{3D2FF3DE-6AF9-4523-9A38-12478D4A414F}">
      <dgm:prSet/>
      <dgm:spPr/>
      <dgm:t>
        <a:bodyPr/>
        <a:lstStyle/>
        <a:p>
          <a:endParaRPr lang="en-US"/>
        </a:p>
      </dgm:t>
    </dgm:pt>
    <dgm:pt modelId="{C883E82E-3E5E-4143-B977-C3896F6DF175}">
      <dgm:prSet/>
      <dgm:spPr/>
      <dgm:t>
        <a:bodyPr/>
        <a:lstStyle/>
        <a:p>
          <a:r>
            <a:rPr lang="en-MY" b="0" i="0" baseline="0"/>
            <a:t>AI systems can continuously learn and adapt to changing data streams, enabling real-time analytics and decision-making, especially in dynamic environments like e-commerce, cybersecurity, and finance.</a:t>
          </a:r>
          <a:endParaRPr lang="en-US"/>
        </a:p>
      </dgm:t>
    </dgm:pt>
    <dgm:pt modelId="{01458000-BB29-436C-B673-949E7EC5710C}" type="parTrans" cxnId="{E3C5AEE9-2B0C-46BB-A6AE-59FBE6087CA8}">
      <dgm:prSet/>
      <dgm:spPr/>
      <dgm:t>
        <a:bodyPr/>
        <a:lstStyle/>
        <a:p>
          <a:endParaRPr lang="en-US"/>
        </a:p>
      </dgm:t>
    </dgm:pt>
    <dgm:pt modelId="{FAD7C769-4D10-4CE5-B632-952EECE7B9CF}" type="sibTrans" cxnId="{E3C5AEE9-2B0C-46BB-A6AE-59FBE6087CA8}">
      <dgm:prSet/>
      <dgm:spPr/>
      <dgm:t>
        <a:bodyPr/>
        <a:lstStyle/>
        <a:p>
          <a:endParaRPr lang="en-US"/>
        </a:p>
      </dgm:t>
    </dgm:pt>
    <dgm:pt modelId="{9ACAE665-BB7A-4C26-A56A-5E9F16D466E2}">
      <dgm:prSet/>
      <dgm:spPr/>
      <dgm:t>
        <a:bodyPr/>
        <a:lstStyle/>
        <a:p>
          <a:r>
            <a:rPr lang="en-MY" b="1" i="0" baseline="0"/>
            <a:t>Automation of Data Mining Process (AutoML):</a:t>
          </a:r>
          <a:endParaRPr lang="en-US"/>
        </a:p>
      </dgm:t>
    </dgm:pt>
    <dgm:pt modelId="{C50FB1CD-C974-4563-8638-62A14E696E87}" type="parTrans" cxnId="{B834D4D7-9CCA-49AA-B342-B9FA3180909B}">
      <dgm:prSet/>
      <dgm:spPr/>
      <dgm:t>
        <a:bodyPr/>
        <a:lstStyle/>
        <a:p>
          <a:endParaRPr lang="en-US"/>
        </a:p>
      </dgm:t>
    </dgm:pt>
    <dgm:pt modelId="{9208B02D-EC79-4C1B-B7E1-FDAD7092F908}" type="sibTrans" cxnId="{B834D4D7-9CCA-49AA-B342-B9FA3180909B}">
      <dgm:prSet/>
      <dgm:spPr/>
      <dgm:t>
        <a:bodyPr/>
        <a:lstStyle/>
        <a:p>
          <a:endParaRPr lang="en-US"/>
        </a:p>
      </dgm:t>
    </dgm:pt>
    <dgm:pt modelId="{8FEFCE93-02CE-4475-8F95-F4B0CC08990D}">
      <dgm:prSet/>
      <dgm:spPr/>
      <dgm:t>
        <a:bodyPr/>
        <a:lstStyle/>
        <a:p>
          <a:r>
            <a:rPr lang="en-MY" b="0" i="0" baseline="0"/>
            <a:t>AI has introduced </a:t>
          </a:r>
          <a:r>
            <a:rPr lang="en-MY" b="1" i="0" baseline="0"/>
            <a:t>AutoML</a:t>
          </a:r>
          <a:r>
            <a:rPr lang="en-MY" b="0" i="0" baseline="0"/>
            <a:t> platforms, which automate the entire machine learning pipeline, including feature selection, model training, and evaluation, making data mining accessible to non-experts and reducing the time required for model development.</a:t>
          </a:r>
          <a:endParaRPr lang="en-US"/>
        </a:p>
      </dgm:t>
    </dgm:pt>
    <dgm:pt modelId="{F85E1B74-F456-4948-BCD7-45D36C273663}" type="parTrans" cxnId="{D14F4C23-C737-44F2-8792-A2CDEC57ED32}">
      <dgm:prSet/>
      <dgm:spPr/>
      <dgm:t>
        <a:bodyPr/>
        <a:lstStyle/>
        <a:p>
          <a:endParaRPr lang="en-US"/>
        </a:p>
      </dgm:t>
    </dgm:pt>
    <dgm:pt modelId="{498954EF-8171-46A4-8605-F0B65EC4B470}" type="sibTrans" cxnId="{D14F4C23-C737-44F2-8792-A2CDEC57ED32}">
      <dgm:prSet/>
      <dgm:spPr/>
      <dgm:t>
        <a:bodyPr/>
        <a:lstStyle/>
        <a:p>
          <a:endParaRPr lang="en-US"/>
        </a:p>
      </dgm:t>
    </dgm:pt>
    <dgm:pt modelId="{BB50EBE6-BDBA-4EE3-B28E-8554AD7442ED}">
      <dgm:prSet/>
      <dgm:spPr/>
      <dgm:t>
        <a:bodyPr/>
        <a:lstStyle/>
        <a:p>
          <a:r>
            <a:rPr lang="en-MY" b="1" i="0" baseline="0"/>
            <a:t>AI-Driven Personalization:</a:t>
          </a:r>
          <a:endParaRPr lang="en-US"/>
        </a:p>
      </dgm:t>
    </dgm:pt>
    <dgm:pt modelId="{322132C0-AEE8-4732-BBDB-2F9CE6AC92D7}" type="parTrans" cxnId="{3B327F7F-8AEF-4127-9100-CFFB48A157CA}">
      <dgm:prSet/>
      <dgm:spPr/>
      <dgm:t>
        <a:bodyPr/>
        <a:lstStyle/>
        <a:p>
          <a:endParaRPr lang="en-US"/>
        </a:p>
      </dgm:t>
    </dgm:pt>
    <dgm:pt modelId="{CB6BCB17-3266-45AA-9051-F44B53EF3D0B}" type="sibTrans" cxnId="{3B327F7F-8AEF-4127-9100-CFFB48A157CA}">
      <dgm:prSet/>
      <dgm:spPr/>
      <dgm:t>
        <a:bodyPr/>
        <a:lstStyle/>
        <a:p>
          <a:endParaRPr lang="en-US"/>
        </a:p>
      </dgm:t>
    </dgm:pt>
    <dgm:pt modelId="{4B2B27AA-97A2-49F7-867E-901F205E8759}">
      <dgm:prSet/>
      <dgm:spPr/>
      <dgm:t>
        <a:bodyPr/>
        <a:lstStyle/>
        <a:p>
          <a:r>
            <a:rPr lang="en-MY" b="0" i="0" baseline="0"/>
            <a:t>In industries like retail and marketing, AI-powered data mining enables hyper-personalization, where algorithms analyze customer data to tailor recommendations, offers, and content in real-time.</a:t>
          </a:r>
          <a:endParaRPr lang="en-US"/>
        </a:p>
      </dgm:t>
    </dgm:pt>
    <dgm:pt modelId="{19D1823F-3A14-48EA-A8FF-AB66E96DB23A}" type="parTrans" cxnId="{D10B6A92-9A6C-4F4A-A1B7-649556CC9090}">
      <dgm:prSet/>
      <dgm:spPr/>
      <dgm:t>
        <a:bodyPr/>
        <a:lstStyle/>
        <a:p>
          <a:endParaRPr lang="en-US"/>
        </a:p>
      </dgm:t>
    </dgm:pt>
    <dgm:pt modelId="{E54ACE81-ABD1-4034-879B-896385F2F1B1}" type="sibTrans" cxnId="{D10B6A92-9A6C-4F4A-A1B7-649556CC9090}">
      <dgm:prSet/>
      <dgm:spPr/>
      <dgm:t>
        <a:bodyPr/>
        <a:lstStyle/>
        <a:p>
          <a:endParaRPr lang="en-US"/>
        </a:p>
      </dgm:t>
    </dgm:pt>
    <dgm:pt modelId="{A834FF0D-C6EF-431A-9D3C-FADF7C28D8CA}">
      <dgm:prSet/>
      <dgm:spPr/>
      <dgm:t>
        <a:bodyPr/>
        <a:lstStyle/>
        <a:p>
          <a:r>
            <a:rPr lang="en-MY" b="0" i="0" baseline="0"/>
            <a:t>In summary, AI's integration into data mining has drastically improved the field’s efficiency, scalability, and accuracy, enabling organizations to unlock deeper insights from data and make more informed, real-time decisions.</a:t>
          </a:r>
          <a:endParaRPr lang="en-US"/>
        </a:p>
      </dgm:t>
    </dgm:pt>
    <dgm:pt modelId="{F8B06BA6-9D79-4814-BDE9-F577BA195E0D}" type="parTrans" cxnId="{EC3A636A-85AA-4728-BDD4-207880F9703D}">
      <dgm:prSet/>
      <dgm:spPr/>
      <dgm:t>
        <a:bodyPr/>
        <a:lstStyle/>
        <a:p>
          <a:endParaRPr lang="en-US"/>
        </a:p>
      </dgm:t>
    </dgm:pt>
    <dgm:pt modelId="{D2D3FBCC-3DA4-4B7F-8830-5D66186302B4}" type="sibTrans" cxnId="{EC3A636A-85AA-4728-BDD4-207880F9703D}">
      <dgm:prSet/>
      <dgm:spPr/>
      <dgm:t>
        <a:bodyPr/>
        <a:lstStyle/>
        <a:p>
          <a:endParaRPr lang="en-US"/>
        </a:p>
      </dgm:t>
    </dgm:pt>
    <dgm:pt modelId="{7E7A0E69-9C73-4798-BB80-CE65DA397F27}" type="pres">
      <dgm:prSet presAssocID="{2C225AE3-199A-4870-800F-AE6BE0E76C40}" presName="linear" presStyleCnt="0">
        <dgm:presLayoutVars>
          <dgm:animLvl val="lvl"/>
          <dgm:resizeHandles val="exact"/>
        </dgm:presLayoutVars>
      </dgm:prSet>
      <dgm:spPr/>
    </dgm:pt>
    <dgm:pt modelId="{3CC6E0B5-629D-41EB-BB75-2494CBC8A159}" type="pres">
      <dgm:prSet presAssocID="{3F7FE492-98A2-4355-839C-88B2BB48EC0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DB9F45E-A388-47A7-AC8D-303619796EE5}" type="pres">
      <dgm:prSet presAssocID="{3F7FE492-98A2-4355-839C-88B2BB48EC00}" presName="childText" presStyleLbl="revTx" presStyleIdx="0" presStyleCnt="4">
        <dgm:presLayoutVars>
          <dgm:bulletEnabled val="1"/>
        </dgm:presLayoutVars>
      </dgm:prSet>
      <dgm:spPr/>
    </dgm:pt>
    <dgm:pt modelId="{A0381693-3EA9-4381-B8E2-05FB86DFC8B9}" type="pres">
      <dgm:prSet presAssocID="{0EC5CD22-DC9C-4E02-BF0C-FF12DFB0B7D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538B485-5A05-4154-8D56-DF21B060ECBE}" type="pres">
      <dgm:prSet presAssocID="{0EC5CD22-DC9C-4E02-BF0C-FF12DFB0B7D5}" presName="childText" presStyleLbl="revTx" presStyleIdx="1" presStyleCnt="4">
        <dgm:presLayoutVars>
          <dgm:bulletEnabled val="1"/>
        </dgm:presLayoutVars>
      </dgm:prSet>
      <dgm:spPr/>
    </dgm:pt>
    <dgm:pt modelId="{273AF42D-DDDD-421E-B307-B06F11D2D756}" type="pres">
      <dgm:prSet presAssocID="{9ACAE665-BB7A-4C26-A56A-5E9F16D466E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08830A8-58E7-4E02-83F1-210FE148FD24}" type="pres">
      <dgm:prSet presAssocID="{9ACAE665-BB7A-4C26-A56A-5E9F16D466E2}" presName="childText" presStyleLbl="revTx" presStyleIdx="2" presStyleCnt="4">
        <dgm:presLayoutVars>
          <dgm:bulletEnabled val="1"/>
        </dgm:presLayoutVars>
      </dgm:prSet>
      <dgm:spPr/>
    </dgm:pt>
    <dgm:pt modelId="{173E1519-EA0F-4D77-9C5E-BF95CA831842}" type="pres">
      <dgm:prSet presAssocID="{BB50EBE6-BDBA-4EE3-B28E-8554AD7442E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9358EA5-AF4C-4DB8-A0F4-16745E4DF456}" type="pres">
      <dgm:prSet presAssocID="{BB50EBE6-BDBA-4EE3-B28E-8554AD7442ED}" presName="childText" presStyleLbl="revTx" presStyleIdx="3" presStyleCnt="4">
        <dgm:presLayoutVars>
          <dgm:bulletEnabled val="1"/>
        </dgm:presLayoutVars>
      </dgm:prSet>
      <dgm:spPr/>
    </dgm:pt>
    <dgm:pt modelId="{1288FF65-38D3-4541-9D4B-775BA765EF10}" type="pres">
      <dgm:prSet presAssocID="{A834FF0D-C6EF-431A-9D3C-FADF7C28D8C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ED6E307-7758-4FC9-8329-DDA8EB4DF656}" type="presOf" srcId="{8FEFCE93-02CE-4475-8F95-F4B0CC08990D}" destId="{A08830A8-58E7-4E02-83F1-210FE148FD24}" srcOrd="0" destOrd="0" presId="urn:microsoft.com/office/officeart/2005/8/layout/vList2"/>
    <dgm:cxn modelId="{2C471613-990B-4266-BE99-B49A59228E06}" srcId="{2C225AE3-199A-4870-800F-AE6BE0E76C40}" destId="{3F7FE492-98A2-4355-839C-88B2BB48EC00}" srcOrd="0" destOrd="0" parTransId="{F05707FF-175A-4315-9433-89C6CC6B5881}" sibTransId="{58EF5620-6580-4267-A46C-C2EB43C2E4F3}"/>
    <dgm:cxn modelId="{EBC8D417-AABC-4AAA-8DB8-C6492FB51D67}" type="presOf" srcId="{9ACAE665-BB7A-4C26-A56A-5E9F16D466E2}" destId="{273AF42D-DDDD-421E-B307-B06F11D2D756}" srcOrd="0" destOrd="0" presId="urn:microsoft.com/office/officeart/2005/8/layout/vList2"/>
    <dgm:cxn modelId="{836F771E-3CE7-4EDA-80C3-BC53504835F8}" srcId="{3F7FE492-98A2-4355-839C-88B2BB48EC00}" destId="{D5967F03-6B93-413B-AE76-04451C25E7D0}" srcOrd="0" destOrd="0" parTransId="{F55BD8F2-F236-4B24-8DFB-04C8169AE1B2}" sibTransId="{49E12DCA-77E4-4BFB-A530-091C3D24CD49}"/>
    <dgm:cxn modelId="{D14F4C23-C737-44F2-8792-A2CDEC57ED32}" srcId="{9ACAE665-BB7A-4C26-A56A-5E9F16D466E2}" destId="{8FEFCE93-02CE-4475-8F95-F4B0CC08990D}" srcOrd="0" destOrd="0" parTransId="{F85E1B74-F456-4948-BCD7-45D36C273663}" sibTransId="{498954EF-8171-46A4-8605-F0B65EC4B470}"/>
    <dgm:cxn modelId="{500BF82A-D5DD-4FAC-8042-8E9882858FA3}" type="presOf" srcId="{BB50EBE6-BDBA-4EE3-B28E-8554AD7442ED}" destId="{173E1519-EA0F-4D77-9C5E-BF95CA831842}" srcOrd="0" destOrd="0" presId="urn:microsoft.com/office/officeart/2005/8/layout/vList2"/>
    <dgm:cxn modelId="{653B625C-307C-4A28-B738-C93FEF5B902E}" type="presOf" srcId="{0EC5CD22-DC9C-4E02-BF0C-FF12DFB0B7D5}" destId="{A0381693-3EA9-4381-B8E2-05FB86DFC8B9}" srcOrd="0" destOrd="0" presId="urn:microsoft.com/office/officeart/2005/8/layout/vList2"/>
    <dgm:cxn modelId="{592DDD42-CCCE-4666-8FD5-4824D7E77BA0}" type="presOf" srcId="{A834FF0D-C6EF-431A-9D3C-FADF7C28D8CA}" destId="{1288FF65-38D3-4541-9D4B-775BA765EF10}" srcOrd="0" destOrd="0" presId="urn:microsoft.com/office/officeart/2005/8/layout/vList2"/>
    <dgm:cxn modelId="{EC3A636A-85AA-4728-BDD4-207880F9703D}" srcId="{2C225AE3-199A-4870-800F-AE6BE0E76C40}" destId="{A834FF0D-C6EF-431A-9D3C-FADF7C28D8CA}" srcOrd="4" destOrd="0" parTransId="{F8B06BA6-9D79-4814-BDE9-F577BA195E0D}" sibTransId="{D2D3FBCC-3DA4-4B7F-8830-5D66186302B4}"/>
    <dgm:cxn modelId="{5E520F7F-9BDF-4F8C-BA0E-D39E9F830319}" type="presOf" srcId="{C883E82E-3E5E-4143-B977-C3896F6DF175}" destId="{6538B485-5A05-4154-8D56-DF21B060ECBE}" srcOrd="0" destOrd="0" presId="urn:microsoft.com/office/officeart/2005/8/layout/vList2"/>
    <dgm:cxn modelId="{3B327F7F-8AEF-4127-9100-CFFB48A157CA}" srcId="{2C225AE3-199A-4870-800F-AE6BE0E76C40}" destId="{BB50EBE6-BDBA-4EE3-B28E-8554AD7442ED}" srcOrd="3" destOrd="0" parTransId="{322132C0-AEE8-4732-BBDB-2F9CE6AC92D7}" sibTransId="{CB6BCB17-3266-45AA-9051-F44B53EF3D0B}"/>
    <dgm:cxn modelId="{29EBB587-EA40-42DA-AB6C-40D289A5BDDA}" type="presOf" srcId="{4B2B27AA-97A2-49F7-867E-901F205E8759}" destId="{A9358EA5-AF4C-4DB8-A0F4-16745E4DF456}" srcOrd="0" destOrd="0" presId="urn:microsoft.com/office/officeart/2005/8/layout/vList2"/>
    <dgm:cxn modelId="{D10B6A92-9A6C-4F4A-A1B7-649556CC9090}" srcId="{BB50EBE6-BDBA-4EE3-B28E-8554AD7442ED}" destId="{4B2B27AA-97A2-49F7-867E-901F205E8759}" srcOrd="0" destOrd="0" parTransId="{19D1823F-3A14-48EA-A8FF-AB66E96DB23A}" sibTransId="{E54ACE81-ABD1-4034-879B-896385F2F1B1}"/>
    <dgm:cxn modelId="{ED3B4D9E-6801-408D-8E02-B712C4042C21}" type="presOf" srcId="{2C225AE3-199A-4870-800F-AE6BE0E76C40}" destId="{7E7A0E69-9C73-4798-BB80-CE65DA397F27}" srcOrd="0" destOrd="0" presId="urn:microsoft.com/office/officeart/2005/8/layout/vList2"/>
    <dgm:cxn modelId="{A4E816BE-AA87-4C13-9A96-A0B790429502}" type="presOf" srcId="{3F7FE492-98A2-4355-839C-88B2BB48EC00}" destId="{3CC6E0B5-629D-41EB-BB75-2494CBC8A159}" srcOrd="0" destOrd="0" presId="urn:microsoft.com/office/officeart/2005/8/layout/vList2"/>
    <dgm:cxn modelId="{B834D4D7-9CCA-49AA-B342-B9FA3180909B}" srcId="{2C225AE3-199A-4870-800F-AE6BE0E76C40}" destId="{9ACAE665-BB7A-4C26-A56A-5E9F16D466E2}" srcOrd="2" destOrd="0" parTransId="{C50FB1CD-C974-4563-8638-62A14E696E87}" sibTransId="{9208B02D-EC79-4C1B-B7E1-FDAD7092F908}"/>
    <dgm:cxn modelId="{3D2FF3DE-6AF9-4523-9A38-12478D4A414F}" srcId="{2C225AE3-199A-4870-800F-AE6BE0E76C40}" destId="{0EC5CD22-DC9C-4E02-BF0C-FF12DFB0B7D5}" srcOrd="1" destOrd="0" parTransId="{419751DC-F0C7-4CDF-A343-8FA018055F82}" sibTransId="{492D99EE-B2B2-4059-9989-2ECD5D8C2C0C}"/>
    <dgm:cxn modelId="{E3C5AEE9-2B0C-46BB-A6AE-59FBE6087CA8}" srcId="{0EC5CD22-DC9C-4E02-BF0C-FF12DFB0B7D5}" destId="{C883E82E-3E5E-4143-B977-C3896F6DF175}" srcOrd="0" destOrd="0" parTransId="{01458000-BB29-436C-B673-949E7EC5710C}" sibTransId="{FAD7C769-4D10-4CE5-B632-952EECE7B9CF}"/>
    <dgm:cxn modelId="{06221EFF-80A8-4FA9-926A-EC8270CAAE0F}" type="presOf" srcId="{D5967F03-6B93-413B-AE76-04451C25E7D0}" destId="{4DB9F45E-A388-47A7-AC8D-303619796EE5}" srcOrd="0" destOrd="0" presId="urn:microsoft.com/office/officeart/2005/8/layout/vList2"/>
    <dgm:cxn modelId="{5F311AF3-7412-4207-A72A-1EE1EE3EA93A}" type="presParOf" srcId="{7E7A0E69-9C73-4798-BB80-CE65DA397F27}" destId="{3CC6E0B5-629D-41EB-BB75-2494CBC8A159}" srcOrd="0" destOrd="0" presId="urn:microsoft.com/office/officeart/2005/8/layout/vList2"/>
    <dgm:cxn modelId="{F4C5582E-DC81-4B1E-BAB9-15B9FC99FA04}" type="presParOf" srcId="{7E7A0E69-9C73-4798-BB80-CE65DA397F27}" destId="{4DB9F45E-A388-47A7-AC8D-303619796EE5}" srcOrd="1" destOrd="0" presId="urn:microsoft.com/office/officeart/2005/8/layout/vList2"/>
    <dgm:cxn modelId="{3685713F-7771-4F3E-8440-BD76358BB26D}" type="presParOf" srcId="{7E7A0E69-9C73-4798-BB80-CE65DA397F27}" destId="{A0381693-3EA9-4381-B8E2-05FB86DFC8B9}" srcOrd="2" destOrd="0" presId="urn:microsoft.com/office/officeart/2005/8/layout/vList2"/>
    <dgm:cxn modelId="{A8D12652-9865-4F28-9DF8-D7EDCA9C3BCD}" type="presParOf" srcId="{7E7A0E69-9C73-4798-BB80-CE65DA397F27}" destId="{6538B485-5A05-4154-8D56-DF21B060ECBE}" srcOrd="3" destOrd="0" presId="urn:microsoft.com/office/officeart/2005/8/layout/vList2"/>
    <dgm:cxn modelId="{2163D55F-9F01-4650-B6C5-16998CE0F1F7}" type="presParOf" srcId="{7E7A0E69-9C73-4798-BB80-CE65DA397F27}" destId="{273AF42D-DDDD-421E-B307-B06F11D2D756}" srcOrd="4" destOrd="0" presId="urn:microsoft.com/office/officeart/2005/8/layout/vList2"/>
    <dgm:cxn modelId="{E69E6736-3517-4432-9C2D-13F5E357C1C8}" type="presParOf" srcId="{7E7A0E69-9C73-4798-BB80-CE65DA397F27}" destId="{A08830A8-58E7-4E02-83F1-210FE148FD24}" srcOrd="5" destOrd="0" presId="urn:microsoft.com/office/officeart/2005/8/layout/vList2"/>
    <dgm:cxn modelId="{B36ECFBF-E9A0-41EC-8634-B95ECBB69FD0}" type="presParOf" srcId="{7E7A0E69-9C73-4798-BB80-CE65DA397F27}" destId="{173E1519-EA0F-4D77-9C5E-BF95CA831842}" srcOrd="6" destOrd="0" presId="urn:microsoft.com/office/officeart/2005/8/layout/vList2"/>
    <dgm:cxn modelId="{8ACBC1BE-D057-4CA4-B243-67F5790EAC52}" type="presParOf" srcId="{7E7A0E69-9C73-4798-BB80-CE65DA397F27}" destId="{A9358EA5-AF4C-4DB8-A0F4-16745E4DF456}" srcOrd="7" destOrd="0" presId="urn:microsoft.com/office/officeart/2005/8/layout/vList2"/>
    <dgm:cxn modelId="{919F87ED-7966-494B-8078-633DFAC000E1}" type="presParOf" srcId="{7E7A0E69-9C73-4798-BB80-CE65DA397F27}" destId="{1288FF65-38D3-4541-9D4B-775BA765EF1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EA835C-0228-47A0-A3B0-8B0AF262F9D5}">
      <dsp:nvSpPr>
        <dsp:cNvPr id="0" name=""/>
        <dsp:cNvSpPr/>
      </dsp:nvSpPr>
      <dsp:spPr>
        <a:xfrm>
          <a:off x="0" y="81094"/>
          <a:ext cx="4706803" cy="5516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300" kern="1200"/>
            <a:t>Data Mining Processing:</a:t>
          </a:r>
          <a:endParaRPr lang="en-US" sz="2300" kern="1200"/>
        </a:p>
      </dsp:txBody>
      <dsp:txXfrm>
        <a:off x="26930" y="108024"/>
        <a:ext cx="4652943" cy="497795"/>
      </dsp:txXfrm>
    </dsp:sp>
    <dsp:sp modelId="{0056E1F6-E771-446F-97AA-7BCC5CDCC50E}">
      <dsp:nvSpPr>
        <dsp:cNvPr id="0" name=""/>
        <dsp:cNvSpPr/>
      </dsp:nvSpPr>
      <dsp:spPr>
        <a:xfrm>
          <a:off x="0" y="632749"/>
          <a:ext cx="4706803" cy="1380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44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MY" sz="1800" kern="1200"/>
            <a:t>The primary goal is to discover hidden patterns, correlations, and knowledge from large datasets.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MY" sz="1800" kern="1200"/>
            <a:t>It's more about knowledge discovery and predictive modelling.</a:t>
          </a:r>
          <a:endParaRPr lang="en-US" sz="1800" kern="1200"/>
        </a:p>
      </dsp:txBody>
      <dsp:txXfrm>
        <a:off x="0" y="632749"/>
        <a:ext cx="4706803" cy="1380690"/>
      </dsp:txXfrm>
    </dsp:sp>
    <dsp:sp modelId="{D0C1F29D-068D-4B9D-BED2-0C23E25416DD}">
      <dsp:nvSpPr>
        <dsp:cNvPr id="0" name=""/>
        <dsp:cNvSpPr/>
      </dsp:nvSpPr>
      <dsp:spPr>
        <a:xfrm>
          <a:off x="0" y="2013440"/>
          <a:ext cx="4706803" cy="55165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300" kern="1200"/>
            <a:t>Database Processing:</a:t>
          </a:r>
          <a:endParaRPr lang="en-US" sz="2300" kern="1200"/>
        </a:p>
      </dsp:txBody>
      <dsp:txXfrm>
        <a:off x="26930" y="2040370"/>
        <a:ext cx="4652943" cy="497795"/>
      </dsp:txXfrm>
    </dsp:sp>
    <dsp:sp modelId="{E43C6A8F-1A00-48CE-A07A-9D9DB6658B93}">
      <dsp:nvSpPr>
        <dsp:cNvPr id="0" name=""/>
        <dsp:cNvSpPr/>
      </dsp:nvSpPr>
      <dsp:spPr>
        <a:xfrm>
          <a:off x="0" y="2565095"/>
          <a:ext cx="4706803" cy="114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44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MY" sz="1800" kern="1200"/>
            <a:t>The primary goal is to store, retrieve, update, and manage data efficiently.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MY" sz="1800" kern="1200"/>
            <a:t>It's more about data management and transaction processing.</a:t>
          </a:r>
          <a:endParaRPr lang="en-US" sz="1800" kern="1200"/>
        </a:p>
      </dsp:txBody>
      <dsp:txXfrm>
        <a:off x="0" y="2565095"/>
        <a:ext cx="4706803" cy="1142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41BE8-7787-42CE-8D7A-854A4A09CD16}">
      <dsp:nvSpPr>
        <dsp:cNvPr id="0" name=""/>
        <dsp:cNvSpPr/>
      </dsp:nvSpPr>
      <dsp:spPr>
        <a:xfrm>
          <a:off x="0" y="351814"/>
          <a:ext cx="4706803" cy="161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300" tIns="333248" rIns="36530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600" kern="1200"/>
            <a:t>Uses algorithms like clustering, classification, association rule mining, regression, and anomaly detection.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600" kern="1200"/>
            <a:t>Involves steps like data cleaning, transformation, mining, and interpretation.</a:t>
          </a:r>
          <a:endParaRPr lang="en-US" sz="1600" kern="1200"/>
        </a:p>
      </dsp:txBody>
      <dsp:txXfrm>
        <a:off x="0" y="351814"/>
        <a:ext cx="4706803" cy="1612800"/>
      </dsp:txXfrm>
    </dsp:sp>
    <dsp:sp modelId="{A5B8EDAF-A6C2-40F2-A0CB-06B430FAF91F}">
      <dsp:nvSpPr>
        <dsp:cNvPr id="0" name=""/>
        <dsp:cNvSpPr/>
      </dsp:nvSpPr>
      <dsp:spPr>
        <a:xfrm>
          <a:off x="235340" y="115654"/>
          <a:ext cx="3294762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4534" tIns="0" rIns="12453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/>
            <a:t>Data Mining Processing:</a:t>
          </a:r>
          <a:endParaRPr lang="en-US" sz="1600" kern="1200"/>
        </a:p>
      </dsp:txBody>
      <dsp:txXfrm>
        <a:off x="258397" y="138711"/>
        <a:ext cx="3248648" cy="426206"/>
      </dsp:txXfrm>
    </dsp:sp>
    <dsp:sp modelId="{0A98AD25-9F0A-4A17-A8DF-DB03199C0BB1}">
      <dsp:nvSpPr>
        <dsp:cNvPr id="0" name=""/>
        <dsp:cNvSpPr/>
      </dsp:nvSpPr>
      <dsp:spPr>
        <a:xfrm>
          <a:off x="0" y="2287174"/>
          <a:ext cx="4706803" cy="138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300" tIns="333248" rIns="36530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600" kern="1200"/>
            <a:t>Uses techniques like indexing, normalization, and query optimization to manage data.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600" kern="1200"/>
            <a:t>Involves operations like CRUD (Create, Read, Update, Delete).</a:t>
          </a:r>
          <a:endParaRPr lang="en-US" sz="1600" kern="1200"/>
        </a:p>
      </dsp:txBody>
      <dsp:txXfrm>
        <a:off x="0" y="2287174"/>
        <a:ext cx="4706803" cy="1386000"/>
      </dsp:txXfrm>
    </dsp:sp>
    <dsp:sp modelId="{BFBFE624-8FDA-4616-A5D0-DD731C7938F6}">
      <dsp:nvSpPr>
        <dsp:cNvPr id="0" name=""/>
        <dsp:cNvSpPr/>
      </dsp:nvSpPr>
      <dsp:spPr>
        <a:xfrm>
          <a:off x="235340" y="2051014"/>
          <a:ext cx="3294762" cy="47232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4534" tIns="0" rIns="12453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600" kern="1200"/>
            <a:t>Database Processing:</a:t>
          </a:r>
          <a:endParaRPr lang="en-US" sz="1600" kern="1200"/>
        </a:p>
      </dsp:txBody>
      <dsp:txXfrm>
        <a:off x="258397" y="2074071"/>
        <a:ext cx="3248648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00C65-9AF7-4E90-BE66-52C060423F36}">
      <dsp:nvSpPr>
        <dsp:cNvPr id="0" name=""/>
        <dsp:cNvSpPr/>
      </dsp:nvSpPr>
      <dsp:spPr>
        <a:xfrm>
          <a:off x="0" y="365202"/>
          <a:ext cx="4706803" cy="1630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300" tIns="479044" rIns="365300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2300" kern="1200"/>
            <a:t>Requires data preprocessing to handle missing values, noise, and outliers.</a:t>
          </a:r>
          <a:endParaRPr lang="en-US" sz="2300" kern="1200"/>
        </a:p>
      </dsp:txBody>
      <dsp:txXfrm>
        <a:off x="0" y="365202"/>
        <a:ext cx="4706803" cy="1630125"/>
      </dsp:txXfrm>
    </dsp:sp>
    <dsp:sp modelId="{7F0E77CC-44A1-4D21-9A78-63AB696B8387}">
      <dsp:nvSpPr>
        <dsp:cNvPr id="0" name=""/>
        <dsp:cNvSpPr/>
      </dsp:nvSpPr>
      <dsp:spPr>
        <a:xfrm>
          <a:off x="235340" y="25722"/>
          <a:ext cx="3294762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534" tIns="0" rIns="12453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300" kern="1200"/>
            <a:t>Data Mining Processing:</a:t>
          </a:r>
          <a:endParaRPr lang="en-US" sz="2300" kern="1200"/>
        </a:p>
      </dsp:txBody>
      <dsp:txXfrm>
        <a:off x="268484" y="58866"/>
        <a:ext cx="3228474" cy="612672"/>
      </dsp:txXfrm>
    </dsp:sp>
    <dsp:sp modelId="{4ACB6E01-8417-454D-BA25-FB6797A3AA2D}">
      <dsp:nvSpPr>
        <dsp:cNvPr id="0" name=""/>
        <dsp:cNvSpPr/>
      </dsp:nvSpPr>
      <dsp:spPr>
        <a:xfrm>
          <a:off x="0" y="2459007"/>
          <a:ext cx="4706803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300" tIns="479044" rIns="365300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2300" kern="1200"/>
            <a:t>Focuses on data integrity, consistency, and normalization.</a:t>
          </a:r>
          <a:endParaRPr lang="en-US" sz="2300" kern="1200"/>
        </a:p>
      </dsp:txBody>
      <dsp:txXfrm>
        <a:off x="0" y="2459007"/>
        <a:ext cx="4706803" cy="1304100"/>
      </dsp:txXfrm>
    </dsp:sp>
    <dsp:sp modelId="{2F0AC6B3-3F9C-4C81-9E4F-A87F66816F36}">
      <dsp:nvSpPr>
        <dsp:cNvPr id="0" name=""/>
        <dsp:cNvSpPr/>
      </dsp:nvSpPr>
      <dsp:spPr>
        <a:xfrm>
          <a:off x="235340" y="2119527"/>
          <a:ext cx="3294762" cy="6789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534" tIns="0" rIns="124534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300" kern="1200"/>
            <a:t>Database Processing:</a:t>
          </a:r>
          <a:endParaRPr lang="en-US" sz="2300" kern="1200"/>
        </a:p>
      </dsp:txBody>
      <dsp:txXfrm>
        <a:off x="268484" y="2152671"/>
        <a:ext cx="3228474" cy="6126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B3D49F-84C8-4CAB-8861-9345FA027F87}">
      <dsp:nvSpPr>
        <dsp:cNvPr id="0" name=""/>
        <dsp:cNvSpPr/>
      </dsp:nvSpPr>
      <dsp:spPr>
        <a:xfrm>
          <a:off x="0" y="255402"/>
          <a:ext cx="4706803" cy="1472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300" tIns="354076" rIns="36530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700" kern="1200"/>
            <a:t>Tools like SAS Enterprise Miner, Weka, Orange, KNIME, and RapidMiner.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700" kern="1200"/>
            <a:t>Languages like R and Python with libraries such as scikit-learn and TensorFlow.</a:t>
          </a:r>
          <a:endParaRPr lang="en-US" sz="1700" kern="1200"/>
        </a:p>
      </dsp:txBody>
      <dsp:txXfrm>
        <a:off x="0" y="255402"/>
        <a:ext cx="4706803" cy="1472625"/>
      </dsp:txXfrm>
    </dsp:sp>
    <dsp:sp modelId="{1ABF1208-DA84-4A0A-BFA8-16F68D926E17}">
      <dsp:nvSpPr>
        <dsp:cNvPr id="0" name=""/>
        <dsp:cNvSpPr/>
      </dsp:nvSpPr>
      <dsp:spPr>
        <a:xfrm>
          <a:off x="235340" y="4482"/>
          <a:ext cx="3294762" cy="5018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4534" tIns="0" rIns="12453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Data Mining Processing:</a:t>
          </a:r>
          <a:endParaRPr lang="en-US" sz="1700" kern="1200"/>
        </a:p>
      </dsp:txBody>
      <dsp:txXfrm>
        <a:off x="259838" y="28980"/>
        <a:ext cx="3245766" cy="452844"/>
      </dsp:txXfrm>
    </dsp:sp>
    <dsp:sp modelId="{903580C8-CED4-4500-A13C-38E42E638CC0}">
      <dsp:nvSpPr>
        <dsp:cNvPr id="0" name=""/>
        <dsp:cNvSpPr/>
      </dsp:nvSpPr>
      <dsp:spPr>
        <a:xfrm>
          <a:off x="0" y="2070747"/>
          <a:ext cx="4706803" cy="171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300" tIns="354076" rIns="36530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700" kern="1200"/>
            <a:t>Database Management Systems (DBMS) like Oracle, MySQL, PostgreSQL, and Microsoft SQL Server.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700" kern="1200"/>
            <a:t>Query languages like SQL (Structured Query Language).</a:t>
          </a:r>
          <a:endParaRPr lang="en-US" sz="1700" kern="1200"/>
        </a:p>
      </dsp:txBody>
      <dsp:txXfrm>
        <a:off x="0" y="2070747"/>
        <a:ext cx="4706803" cy="1713600"/>
      </dsp:txXfrm>
    </dsp:sp>
    <dsp:sp modelId="{7A888133-07B6-462D-88AD-29712F43D7B4}">
      <dsp:nvSpPr>
        <dsp:cNvPr id="0" name=""/>
        <dsp:cNvSpPr/>
      </dsp:nvSpPr>
      <dsp:spPr>
        <a:xfrm>
          <a:off x="235340" y="1819827"/>
          <a:ext cx="3294762" cy="5018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4534" tIns="0" rIns="124534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Database Processing:</a:t>
          </a:r>
          <a:endParaRPr lang="en-US" sz="1700" kern="1200"/>
        </a:p>
      </dsp:txBody>
      <dsp:txXfrm>
        <a:off x="259838" y="1844325"/>
        <a:ext cx="3245766" cy="452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D824B-9B1C-44DA-96C8-50E5EC418690}">
      <dsp:nvSpPr>
        <dsp:cNvPr id="0" name=""/>
        <dsp:cNvSpPr/>
      </dsp:nvSpPr>
      <dsp:spPr>
        <a:xfrm>
          <a:off x="0" y="286564"/>
          <a:ext cx="4706803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300" tIns="374904" rIns="36530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800" kern="1200"/>
            <a:t>Handling high dimensionality, scalability, and complex data.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800" kern="1200"/>
            <a:t>Addressing issues related to overfitting and model validation.</a:t>
          </a:r>
          <a:endParaRPr lang="en-US" sz="1800" kern="1200"/>
        </a:p>
      </dsp:txBody>
      <dsp:txXfrm>
        <a:off x="0" y="286564"/>
        <a:ext cx="4706803" cy="1559250"/>
      </dsp:txXfrm>
    </dsp:sp>
    <dsp:sp modelId="{E7A8F359-B41E-412A-B74B-65E0BAE33DF4}">
      <dsp:nvSpPr>
        <dsp:cNvPr id="0" name=""/>
        <dsp:cNvSpPr/>
      </dsp:nvSpPr>
      <dsp:spPr>
        <a:xfrm>
          <a:off x="235340" y="20884"/>
          <a:ext cx="3294762" cy="5313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4534" tIns="0" rIns="12453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kern="1200"/>
            <a:t>Data Mining Processing:</a:t>
          </a:r>
          <a:endParaRPr lang="en-US" sz="1800" kern="1200"/>
        </a:p>
      </dsp:txBody>
      <dsp:txXfrm>
        <a:off x="261279" y="46823"/>
        <a:ext cx="3242884" cy="479482"/>
      </dsp:txXfrm>
    </dsp:sp>
    <dsp:sp modelId="{973E8DC5-D34C-40A0-9C15-F65AA472B43D}">
      <dsp:nvSpPr>
        <dsp:cNvPr id="0" name=""/>
        <dsp:cNvSpPr/>
      </dsp:nvSpPr>
      <dsp:spPr>
        <a:xfrm>
          <a:off x="0" y="2208694"/>
          <a:ext cx="4706803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300" tIns="374904" rIns="36530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800" kern="1200"/>
            <a:t>Ensuring data integrity, security, and concurrency control.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800" kern="1200"/>
            <a:t>Handling large volumes of transactions and ensuring database availability.</a:t>
          </a:r>
          <a:endParaRPr lang="en-US" sz="1800" kern="1200"/>
        </a:p>
      </dsp:txBody>
      <dsp:txXfrm>
        <a:off x="0" y="2208694"/>
        <a:ext cx="4706803" cy="1559250"/>
      </dsp:txXfrm>
    </dsp:sp>
    <dsp:sp modelId="{DD1BFD95-4606-43B0-9161-ED4ACBDA307F}">
      <dsp:nvSpPr>
        <dsp:cNvPr id="0" name=""/>
        <dsp:cNvSpPr/>
      </dsp:nvSpPr>
      <dsp:spPr>
        <a:xfrm>
          <a:off x="235340" y="1943015"/>
          <a:ext cx="3294762" cy="5313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4534" tIns="0" rIns="12453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kern="1200"/>
            <a:t>Database Processing:</a:t>
          </a:r>
          <a:endParaRPr lang="en-US" sz="1800" kern="1200"/>
        </a:p>
      </dsp:txBody>
      <dsp:txXfrm>
        <a:off x="261279" y="1968954"/>
        <a:ext cx="3242884" cy="4794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4BAFC6-C940-417E-8C2D-3E0D8843817E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6236B-9E06-4C65-A898-2630BF6DB4CB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kern="1200"/>
            <a:t>while database processing is primarily concerned with the efficient management of data, data mining processing focuses on extracting meaningful patterns and insights from that data.</a:t>
          </a:r>
          <a:endParaRPr lang="en-US" sz="2400" kern="1200"/>
        </a:p>
      </dsp:txBody>
      <dsp:txXfrm>
        <a:off x="696297" y="538547"/>
        <a:ext cx="4171627" cy="2590157"/>
      </dsp:txXfrm>
    </dsp:sp>
    <dsp:sp modelId="{C418BB05-A4F7-4A35-B475-3A7EB4F91E3E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0B27B-751C-4F03-9D42-0653A229376F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400" kern="1200"/>
            <a:t>Both are essential components of the broader data ecosystem, with database processing providing the foundation upon which data mining operations are conducted.</a:t>
          </a:r>
          <a:endParaRPr lang="en-US" sz="2400" kern="1200"/>
        </a:p>
      </dsp:txBody>
      <dsp:txXfrm>
        <a:off x="5991936" y="538547"/>
        <a:ext cx="4171627" cy="25901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8E19E-4690-465C-9C76-9E3D90CF2292}">
      <dsp:nvSpPr>
        <dsp:cNvPr id="0" name=""/>
        <dsp:cNvSpPr/>
      </dsp:nvSpPr>
      <dsp:spPr>
        <a:xfrm>
          <a:off x="0" y="422419"/>
          <a:ext cx="6666833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91592" rIns="51742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400" kern="1200"/>
            <a:t>AI algorithms, particularly deep learning models like neural networks, are capable of identifying intricate and non-linear patterns in large datasets that traditional data mining methods often miss.</a:t>
          </a:r>
          <a:endParaRPr lang="en-US" sz="1400" kern="1200"/>
        </a:p>
      </dsp:txBody>
      <dsp:txXfrm>
        <a:off x="0" y="422419"/>
        <a:ext cx="6666833" cy="992250"/>
      </dsp:txXfrm>
    </dsp:sp>
    <dsp:sp modelId="{8EB3F9F4-1586-494E-A53E-B311D10FE7B0}">
      <dsp:nvSpPr>
        <dsp:cNvPr id="0" name=""/>
        <dsp:cNvSpPr/>
      </dsp:nvSpPr>
      <dsp:spPr>
        <a:xfrm>
          <a:off x="333341" y="215779"/>
          <a:ext cx="4666783" cy="4132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b="1" kern="1200"/>
            <a:t>Enhanced Pattern Recognition:</a:t>
          </a:r>
          <a:endParaRPr lang="en-US" sz="1400" kern="1200"/>
        </a:p>
      </dsp:txBody>
      <dsp:txXfrm>
        <a:off x="353516" y="235954"/>
        <a:ext cx="4626433" cy="372930"/>
      </dsp:txXfrm>
    </dsp:sp>
    <dsp:sp modelId="{B1A9381B-06FE-4CC8-8271-14D53E83868E}">
      <dsp:nvSpPr>
        <dsp:cNvPr id="0" name=""/>
        <dsp:cNvSpPr/>
      </dsp:nvSpPr>
      <dsp:spPr>
        <a:xfrm>
          <a:off x="0" y="1696909"/>
          <a:ext cx="6666833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91592" rIns="51742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400" kern="1200"/>
            <a:t>Machine learning models can learn from data autonomously, continuously improving without explicit programming. This has made tasks like classification, clustering, and anomaly detection more efficient.</a:t>
          </a:r>
          <a:endParaRPr lang="en-US" sz="1400" kern="1200"/>
        </a:p>
      </dsp:txBody>
      <dsp:txXfrm>
        <a:off x="0" y="1696909"/>
        <a:ext cx="6666833" cy="992250"/>
      </dsp:txXfrm>
    </dsp:sp>
    <dsp:sp modelId="{27EAF86F-5B5A-45AD-81F2-028AD2900EEA}">
      <dsp:nvSpPr>
        <dsp:cNvPr id="0" name=""/>
        <dsp:cNvSpPr/>
      </dsp:nvSpPr>
      <dsp:spPr>
        <a:xfrm>
          <a:off x="333341" y="1490269"/>
          <a:ext cx="4666783" cy="413280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b="1" kern="1200"/>
            <a:t>Automation with Machine Learning:</a:t>
          </a:r>
          <a:endParaRPr lang="en-US" sz="1400" kern="1200"/>
        </a:p>
      </dsp:txBody>
      <dsp:txXfrm>
        <a:off x="353516" y="1510444"/>
        <a:ext cx="4626433" cy="372930"/>
      </dsp:txXfrm>
    </dsp:sp>
    <dsp:sp modelId="{20E7A05C-F5D3-4C74-B88B-EC35907A7323}">
      <dsp:nvSpPr>
        <dsp:cNvPr id="0" name=""/>
        <dsp:cNvSpPr/>
      </dsp:nvSpPr>
      <dsp:spPr>
        <a:xfrm>
          <a:off x="0" y="2971400"/>
          <a:ext cx="6666833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91592" rIns="51742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400" kern="1200"/>
            <a:t>AI is crucial in processing and analyzing massive datasets (big data) in real-time. Cloud-based AI platforms and distributed computing systems such as </a:t>
          </a:r>
          <a:r>
            <a:rPr lang="en-MY" sz="1400" b="1" kern="1200"/>
            <a:t>Hadoop</a:t>
          </a:r>
          <a:r>
            <a:rPr lang="en-MY" sz="1400" kern="1200"/>
            <a:t> and </a:t>
          </a:r>
          <a:r>
            <a:rPr lang="en-MY" sz="1400" b="1" kern="1200"/>
            <a:t>Spark</a:t>
          </a:r>
          <a:r>
            <a:rPr lang="en-MY" sz="1400" kern="1200"/>
            <a:t> help scale these processes efficiently.</a:t>
          </a:r>
          <a:endParaRPr lang="en-US" sz="1400" kern="1200"/>
        </a:p>
      </dsp:txBody>
      <dsp:txXfrm>
        <a:off x="0" y="2971400"/>
        <a:ext cx="6666833" cy="992250"/>
      </dsp:txXfrm>
    </dsp:sp>
    <dsp:sp modelId="{D3453C2C-C663-4FFA-BA13-66355B747B48}">
      <dsp:nvSpPr>
        <dsp:cNvPr id="0" name=""/>
        <dsp:cNvSpPr/>
      </dsp:nvSpPr>
      <dsp:spPr>
        <a:xfrm>
          <a:off x="333341" y="2764759"/>
          <a:ext cx="4666783" cy="413280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b="1" kern="1200"/>
            <a:t>Scalability with Big Data:</a:t>
          </a:r>
          <a:endParaRPr lang="en-US" sz="1400" kern="1200"/>
        </a:p>
      </dsp:txBody>
      <dsp:txXfrm>
        <a:off x="353516" y="2784934"/>
        <a:ext cx="4626433" cy="372930"/>
      </dsp:txXfrm>
    </dsp:sp>
    <dsp:sp modelId="{AE54AF48-B47C-4176-BD61-775135A962A3}">
      <dsp:nvSpPr>
        <dsp:cNvPr id="0" name=""/>
        <dsp:cNvSpPr/>
      </dsp:nvSpPr>
      <dsp:spPr>
        <a:xfrm>
          <a:off x="0" y="4245890"/>
          <a:ext cx="6666833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91592" rIns="51742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400" kern="1200"/>
            <a:t>AI-driven data mining enhances predictive capabilities, enabling businesses to make data-driven decisions, from sales forecasting to customer behavior predictions, with higher accuracy.</a:t>
          </a:r>
          <a:endParaRPr lang="en-US" sz="1400" kern="1200"/>
        </a:p>
      </dsp:txBody>
      <dsp:txXfrm>
        <a:off x="0" y="4245890"/>
        <a:ext cx="6666833" cy="992250"/>
      </dsp:txXfrm>
    </dsp:sp>
    <dsp:sp modelId="{7CB08862-D396-4601-A3FA-910E924D0F6D}">
      <dsp:nvSpPr>
        <dsp:cNvPr id="0" name=""/>
        <dsp:cNvSpPr/>
      </dsp:nvSpPr>
      <dsp:spPr>
        <a:xfrm>
          <a:off x="333341" y="4039250"/>
          <a:ext cx="4666783" cy="41328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b="1" kern="1200"/>
            <a:t>Predictive Analytics and Decision-Making:</a:t>
          </a:r>
          <a:endParaRPr lang="en-US" sz="1400" kern="1200"/>
        </a:p>
      </dsp:txBody>
      <dsp:txXfrm>
        <a:off x="353516" y="4059425"/>
        <a:ext cx="4626433" cy="3729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6E0B5-629D-41EB-BB75-2494CBC8A159}">
      <dsp:nvSpPr>
        <dsp:cNvPr id="0" name=""/>
        <dsp:cNvSpPr/>
      </dsp:nvSpPr>
      <dsp:spPr>
        <a:xfrm>
          <a:off x="0" y="10459"/>
          <a:ext cx="6666833" cy="77651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b="1" i="0" kern="1200" baseline="0"/>
            <a:t>Natural Language Processing (NLP):</a:t>
          </a:r>
          <a:endParaRPr lang="en-US" sz="1400" kern="1200"/>
        </a:p>
      </dsp:txBody>
      <dsp:txXfrm>
        <a:off x="37906" y="48365"/>
        <a:ext cx="6591021" cy="700702"/>
      </dsp:txXfrm>
    </dsp:sp>
    <dsp:sp modelId="{4DB9F45E-A388-47A7-AC8D-303619796EE5}">
      <dsp:nvSpPr>
        <dsp:cNvPr id="0" name=""/>
        <dsp:cNvSpPr/>
      </dsp:nvSpPr>
      <dsp:spPr>
        <a:xfrm>
          <a:off x="0" y="786973"/>
          <a:ext cx="6666833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MY" sz="1100" b="0" i="0" kern="1200" baseline="0"/>
            <a:t>The integration of AI-powered NLP allows data mining systems to analyze unstructured data such as text, enabling insights from social media, customer reviews, or other textual data sources.</a:t>
          </a:r>
          <a:endParaRPr lang="en-US" sz="1100" kern="1200"/>
        </a:p>
      </dsp:txBody>
      <dsp:txXfrm>
        <a:off x="0" y="786973"/>
        <a:ext cx="6666833" cy="347760"/>
      </dsp:txXfrm>
    </dsp:sp>
    <dsp:sp modelId="{A0381693-3EA9-4381-B8E2-05FB86DFC8B9}">
      <dsp:nvSpPr>
        <dsp:cNvPr id="0" name=""/>
        <dsp:cNvSpPr/>
      </dsp:nvSpPr>
      <dsp:spPr>
        <a:xfrm>
          <a:off x="0" y="1134733"/>
          <a:ext cx="6666833" cy="776514"/>
        </a:xfrm>
        <a:prstGeom prst="roundRect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b="1" i="0" kern="1200" baseline="0"/>
            <a:t>Real-time and Adaptive Data Mining:</a:t>
          </a:r>
          <a:endParaRPr lang="en-US" sz="1400" kern="1200"/>
        </a:p>
      </dsp:txBody>
      <dsp:txXfrm>
        <a:off x="37906" y="1172639"/>
        <a:ext cx="6591021" cy="700702"/>
      </dsp:txXfrm>
    </dsp:sp>
    <dsp:sp modelId="{6538B485-5A05-4154-8D56-DF21B060ECBE}">
      <dsp:nvSpPr>
        <dsp:cNvPr id="0" name=""/>
        <dsp:cNvSpPr/>
      </dsp:nvSpPr>
      <dsp:spPr>
        <a:xfrm>
          <a:off x="0" y="1911247"/>
          <a:ext cx="6666833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MY" sz="1100" b="0" i="0" kern="1200" baseline="0"/>
            <a:t>AI systems can continuously learn and adapt to changing data streams, enabling real-time analytics and decision-making, especially in dynamic environments like e-commerce, cybersecurity, and finance.</a:t>
          </a:r>
          <a:endParaRPr lang="en-US" sz="1100" kern="1200"/>
        </a:p>
      </dsp:txBody>
      <dsp:txXfrm>
        <a:off x="0" y="1911247"/>
        <a:ext cx="6666833" cy="347760"/>
      </dsp:txXfrm>
    </dsp:sp>
    <dsp:sp modelId="{273AF42D-DDDD-421E-B307-B06F11D2D756}">
      <dsp:nvSpPr>
        <dsp:cNvPr id="0" name=""/>
        <dsp:cNvSpPr/>
      </dsp:nvSpPr>
      <dsp:spPr>
        <a:xfrm>
          <a:off x="0" y="2259007"/>
          <a:ext cx="6666833" cy="776514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b="1" i="0" kern="1200" baseline="0"/>
            <a:t>Automation of Data Mining Process (AutoML):</a:t>
          </a:r>
          <a:endParaRPr lang="en-US" sz="1400" kern="1200"/>
        </a:p>
      </dsp:txBody>
      <dsp:txXfrm>
        <a:off x="37906" y="2296913"/>
        <a:ext cx="6591021" cy="700702"/>
      </dsp:txXfrm>
    </dsp:sp>
    <dsp:sp modelId="{A08830A8-58E7-4E02-83F1-210FE148FD24}">
      <dsp:nvSpPr>
        <dsp:cNvPr id="0" name=""/>
        <dsp:cNvSpPr/>
      </dsp:nvSpPr>
      <dsp:spPr>
        <a:xfrm>
          <a:off x="0" y="3035522"/>
          <a:ext cx="6666833" cy="507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MY" sz="1100" b="0" i="0" kern="1200" baseline="0"/>
            <a:t>AI has introduced </a:t>
          </a:r>
          <a:r>
            <a:rPr lang="en-MY" sz="1100" b="1" i="0" kern="1200" baseline="0"/>
            <a:t>AutoML</a:t>
          </a:r>
          <a:r>
            <a:rPr lang="en-MY" sz="1100" b="0" i="0" kern="1200" baseline="0"/>
            <a:t> platforms, which automate the entire machine learning pipeline, including feature selection, model training, and evaluation, making data mining accessible to non-experts and reducing the time required for model development.</a:t>
          </a:r>
          <a:endParaRPr lang="en-US" sz="1100" kern="1200"/>
        </a:p>
      </dsp:txBody>
      <dsp:txXfrm>
        <a:off x="0" y="3035522"/>
        <a:ext cx="6666833" cy="507150"/>
      </dsp:txXfrm>
    </dsp:sp>
    <dsp:sp modelId="{173E1519-EA0F-4D77-9C5E-BF95CA831842}">
      <dsp:nvSpPr>
        <dsp:cNvPr id="0" name=""/>
        <dsp:cNvSpPr/>
      </dsp:nvSpPr>
      <dsp:spPr>
        <a:xfrm>
          <a:off x="0" y="3542672"/>
          <a:ext cx="6666833" cy="776514"/>
        </a:xfrm>
        <a:prstGeom prst="roundRect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b="1" i="0" kern="1200" baseline="0"/>
            <a:t>AI-Driven Personalization:</a:t>
          </a:r>
          <a:endParaRPr lang="en-US" sz="1400" kern="1200"/>
        </a:p>
      </dsp:txBody>
      <dsp:txXfrm>
        <a:off x="37906" y="3580578"/>
        <a:ext cx="6591021" cy="700702"/>
      </dsp:txXfrm>
    </dsp:sp>
    <dsp:sp modelId="{A9358EA5-AF4C-4DB8-A0F4-16745E4DF456}">
      <dsp:nvSpPr>
        <dsp:cNvPr id="0" name=""/>
        <dsp:cNvSpPr/>
      </dsp:nvSpPr>
      <dsp:spPr>
        <a:xfrm>
          <a:off x="0" y="4319186"/>
          <a:ext cx="6666833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MY" sz="1100" b="0" i="0" kern="1200" baseline="0"/>
            <a:t>In industries like retail and marketing, AI-powered data mining enables hyper-personalization, where algorithms analyze customer data to tailor recommendations, offers, and content in real-time.</a:t>
          </a:r>
          <a:endParaRPr lang="en-US" sz="1100" kern="1200"/>
        </a:p>
      </dsp:txBody>
      <dsp:txXfrm>
        <a:off x="0" y="4319186"/>
        <a:ext cx="6666833" cy="347760"/>
      </dsp:txXfrm>
    </dsp:sp>
    <dsp:sp modelId="{1288FF65-38D3-4541-9D4B-775BA765EF10}">
      <dsp:nvSpPr>
        <dsp:cNvPr id="0" name=""/>
        <dsp:cNvSpPr/>
      </dsp:nvSpPr>
      <dsp:spPr>
        <a:xfrm>
          <a:off x="0" y="4666946"/>
          <a:ext cx="6666833" cy="776514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400" b="0" i="0" kern="1200" baseline="0"/>
            <a:t>In summary, AI's integration into data mining has drastically improved the field’s efficiency, scalability, and accuracy, enabling organizations to unlock deeper insights from data and make more informed, real-time decisions.</a:t>
          </a:r>
          <a:endParaRPr lang="en-US" sz="1400" kern="1200"/>
        </a:p>
      </dsp:txBody>
      <dsp:txXfrm>
        <a:off x="37906" y="4704852"/>
        <a:ext cx="6591021" cy="700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07861-3090-8852-4560-74017A450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D072B-2498-66D6-656A-E6853BF75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30244-C716-FA73-5669-EBA2EA8DB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FD7F-0005-401B-9C7E-58B434AB62F9}" type="datetimeFigureOut">
              <a:rPr lang="en-MY" smtClean="0"/>
              <a:t>27/9/2024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25473-6337-70BB-BD38-70AB50BBD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A85D4-D44B-EB22-E107-B3E76B3A0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CB41-2BB5-47D7-8916-5454783F3CB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2763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6CF82-7382-ECA6-8540-B50B2C118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89606-4998-4F83-D222-E75D28F85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520DA-BB0D-1A85-E8A8-9F8ACCBD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FD7F-0005-401B-9C7E-58B434AB62F9}" type="datetimeFigureOut">
              <a:rPr lang="en-MY" smtClean="0"/>
              <a:t>27/9/2024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5CA46-15E3-4F8B-3E76-CB0BB87AF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98A8E-9B5F-5955-150A-D0DA48DB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CB41-2BB5-47D7-8916-5454783F3CB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8172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720F96-8E8B-CD46-02AC-808B50426A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3E88C-24B1-F077-68A0-9E34209AC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FF4F9-67C1-A944-E14D-B83CAE113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FD7F-0005-401B-9C7E-58B434AB62F9}" type="datetimeFigureOut">
              <a:rPr lang="en-MY" smtClean="0"/>
              <a:t>27/9/2024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4E7F5-6920-DB31-17E5-517518F7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2C955-1ED6-4165-525A-E9A8AA9A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CB41-2BB5-47D7-8916-5454783F3CB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0620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45DE-798E-9C15-32FB-EB116E0F6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354AC-1683-66C4-926A-4E0C62079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96696-74CF-FF6C-F0A5-362BD54B2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FD7F-0005-401B-9C7E-58B434AB62F9}" type="datetimeFigureOut">
              <a:rPr lang="en-MY" smtClean="0"/>
              <a:t>27/9/2024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CF317-718B-6B19-05E3-5603B453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694AF-7347-5ADE-E849-3F795726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CB41-2BB5-47D7-8916-5454783F3CB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69961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6CF74-51A8-7B43-1254-712438B0D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69731-7870-3A60-2FC9-CBE1C513A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0499B-2E7A-A59F-C258-B1CB65A23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FD7F-0005-401B-9C7E-58B434AB62F9}" type="datetimeFigureOut">
              <a:rPr lang="en-MY" smtClean="0"/>
              <a:t>27/9/2024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6A5F5-FD8F-C0B4-C47A-C9B4C9F3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97102-BFD6-9B5B-0465-A17442693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CB41-2BB5-47D7-8916-5454783F3CB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9132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35279-E4F0-81FA-2F78-F4B0F6FA2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9AE6D-749F-F8E1-FB8C-9C0DBAF45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85FD9-44D1-AF47-2C6D-D9DCF18CE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F9F0F-A7DD-CD84-AC06-C8B9493C2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FD7F-0005-401B-9C7E-58B434AB62F9}" type="datetimeFigureOut">
              <a:rPr lang="en-MY" smtClean="0"/>
              <a:t>27/9/2024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51F19-7D07-31A2-C6D4-6AE82B4CB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AD77C-8372-7570-747F-C35FFBB5C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CB41-2BB5-47D7-8916-5454783F3CB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40469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2A6A-147A-C4F0-CBCA-50B2C75AC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427B9-0A1A-9DC0-1BD0-DB80660EB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C667B-311B-9687-5FAF-F2F94F3BC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D4E9D6-0EC3-E04C-69E2-2D754E8AE0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DB38A-AD65-DA26-8646-A33740A2B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96E0D2-4425-C1A8-475B-4F39A4526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FD7F-0005-401B-9C7E-58B434AB62F9}" type="datetimeFigureOut">
              <a:rPr lang="en-MY" smtClean="0"/>
              <a:t>27/9/2024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FB168-68F6-DA46-6DEF-2C68FE0D3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25BEC7-CC0A-03A2-F939-198514CB0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CB41-2BB5-47D7-8916-5454783F3CB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2548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32FDD-CCC6-1B08-41B0-C62F532FB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141BA-A7A8-C8F4-6436-6D7F5FB49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FD7F-0005-401B-9C7E-58B434AB62F9}" type="datetimeFigureOut">
              <a:rPr lang="en-MY" smtClean="0"/>
              <a:t>27/9/2024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6C9096-0B3E-4794-A5CA-8D1F75965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CB0ADF-D9FA-FE00-193E-DDAED977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CB41-2BB5-47D7-8916-5454783F3CB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0430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96A8FD-5D7F-EAE8-F575-895B35AF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FD7F-0005-401B-9C7E-58B434AB62F9}" type="datetimeFigureOut">
              <a:rPr lang="en-MY" smtClean="0"/>
              <a:t>27/9/2024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6D7349-7F4C-A938-1295-66DF16AA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48AC-8C4F-3F82-C954-E2CD8061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CB41-2BB5-47D7-8916-5454783F3CB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9640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3E8D-74B3-9A16-E50D-28809DE3D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C4231-3F64-0C58-0D5F-23C93DCB4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39E52-48FF-9D3C-275D-5AE0F14CC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D1D77-2686-53C1-6842-9C7E85B89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FD7F-0005-401B-9C7E-58B434AB62F9}" type="datetimeFigureOut">
              <a:rPr lang="en-MY" smtClean="0"/>
              <a:t>27/9/2024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F3A34-BDAD-B1E7-B02B-FF65A87D9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731F6-CEAE-8F69-346F-B3036F332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CB41-2BB5-47D7-8916-5454783F3CB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603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0076D-FA0A-A08E-D294-B128BAB9D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3C50E9-F225-6570-906E-FA59E0798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71A75-FB4F-2F7C-1707-C58C29684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C083-49BF-19A3-98B6-FFD5C2678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FD7F-0005-401B-9C7E-58B434AB62F9}" type="datetimeFigureOut">
              <a:rPr lang="en-MY" smtClean="0"/>
              <a:t>27/9/2024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F9300-968B-ED5C-7C1E-1924B3AB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968E4-C9A2-77BE-C03F-DD2293EC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CB41-2BB5-47D7-8916-5454783F3CB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8368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EB41A8-FB2D-A732-C998-64778DA2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973D0-2C5C-B745-7232-B8309E2E8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C0C06-F4EA-3655-AA31-3BF9A3835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AFD7F-0005-401B-9C7E-58B434AB62F9}" type="datetimeFigureOut">
              <a:rPr lang="en-MY" smtClean="0"/>
              <a:t>27/9/2024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0545B-9911-24F6-F286-FCBBCADCC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0B6A-960C-327E-D1F7-3E667F288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6CB41-2BB5-47D7-8916-5454783F3CBA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143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tehyw@um.edu.my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minchulkim87/my-data-science-tech-stack-2020-1poa" TargetMode="External"/><Relationship Id="rId2" Type="http://schemas.openxmlformats.org/officeDocument/2006/relationships/hyperlink" Target="https://www.altexsoft.com/blog/data-science-artificial-intelligence-machine-learning-deep-learning-data-min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tellinez.com/blog/four-types-of-data-analysi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0C831-7A8D-C312-C11E-07DE41E9B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0862" y="2909574"/>
            <a:ext cx="5859687" cy="2180593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MY" sz="3100" dirty="0">
                <a:solidFill>
                  <a:schemeClr val="tx2"/>
                </a:solidFill>
              </a:rPr>
              <a:t>Chapter 1</a:t>
            </a:r>
            <a:br>
              <a:rPr lang="en-MY" sz="3100" dirty="0">
                <a:solidFill>
                  <a:schemeClr val="tx2"/>
                </a:solidFill>
              </a:rPr>
            </a:br>
            <a:br>
              <a:rPr lang="en-MY" sz="3100" dirty="0">
                <a:solidFill>
                  <a:schemeClr val="tx2"/>
                </a:solidFill>
              </a:rPr>
            </a:br>
            <a:r>
              <a:rPr lang="en-MY" sz="3100" dirty="0" err="1">
                <a:solidFill>
                  <a:schemeClr val="tx2"/>
                </a:solidFill>
              </a:rPr>
              <a:t>Teh</a:t>
            </a:r>
            <a:r>
              <a:rPr lang="en-MY" sz="3100" dirty="0">
                <a:solidFill>
                  <a:schemeClr val="tx2"/>
                </a:solidFill>
              </a:rPr>
              <a:t> Ying Wah</a:t>
            </a:r>
            <a:br>
              <a:rPr lang="en-MY" sz="3100" dirty="0">
                <a:solidFill>
                  <a:schemeClr val="tx2"/>
                </a:solidFill>
              </a:rPr>
            </a:br>
            <a:r>
              <a:rPr lang="en-MY" sz="3100" dirty="0">
                <a:solidFill>
                  <a:schemeClr val="tx2"/>
                </a:solidFill>
                <a:hlinkClick r:id="rId2"/>
              </a:rPr>
              <a:t>tehyw@um.edu.my</a:t>
            </a:r>
            <a:br>
              <a:rPr lang="en-MY" sz="3100" dirty="0">
                <a:solidFill>
                  <a:schemeClr val="tx2"/>
                </a:solidFill>
              </a:rPr>
            </a:br>
            <a:r>
              <a:rPr lang="en-MY" sz="3100" dirty="0">
                <a:solidFill>
                  <a:schemeClr val="tx2"/>
                </a:solidFill>
              </a:rPr>
              <a:t>University of Malaya</a:t>
            </a:r>
            <a:endParaRPr lang="en-MY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B0620-9D62-CCFF-BAF0-83BAF9350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24444" y="2019299"/>
            <a:ext cx="6096000" cy="838831"/>
          </a:xfrm>
        </p:spPr>
        <p:txBody>
          <a:bodyPr anchor="b">
            <a:noAutofit/>
          </a:bodyPr>
          <a:lstStyle/>
          <a:p>
            <a:pPr algn="l"/>
            <a:r>
              <a:rPr lang="en-MY" sz="4000" dirty="0">
                <a:solidFill>
                  <a:schemeClr val="tx2"/>
                </a:solidFill>
              </a:rPr>
              <a:t>Introduction to Data Mining</a:t>
            </a:r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22870F6D-9CC9-3C9F-C32C-37F6BC930E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90559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0DFA0FD-AB28-4B25-B870-4D2BBC35B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6488CB-FEA0-E512-644E-7F6DC05BF1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2234" r="13200"/>
          <a:stretch/>
        </p:blipFill>
        <p:spPr>
          <a:xfrm>
            <a:off x="5833976" y="10"/>
            <a:ext cx="6394152" cy="68579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D628DFB-9CD1-4E2B-8B44-9FDF7E80F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79564" y="0"/>
            <a:ext cx="6648564" cy="6858000"/>
            <a:chOff x="5705128" y="0"/>
            <a:chExt cx="6648564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CB07514-66C4-498E-85FA-6CCDFB253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8018" y="0"/>
              <a:ext cx="6485674" cy="6858000"/>
            </a:xfrm>
            <a:custGeom>
              <a:avLst/>
              <a:gdLst>
                <a:gd name="connsiteX0" fmla="*/ 1720317 w 6237794"/>
                <a:gd name="connsiteY0" fmla="*/ 0 h 6858000"/>
                <a:gd name="connsiteX1" fmla="*/ 2433560 w 6237794"/>
                <a:gd name="connsiteY1" fmla="*/ 0 h 6858000"/>
                <a:gd name="connsiteX2" fmla="*/ 2351473 w 6237794"/>
                <a:gd name="connsiteY2" fmla="*/ 41605 h 6858000"/>
                <a:gd name="connsiteX3" fmla="*/ 1473152 w 6237794"/>
                <a:gd name="connsiteY3" fmla="*/ 667521 h 6858000"/>
                <a:gd name="connsiteX4" fmla="*/ 982876 w 6237794"/>
                <a:gd name="connsiteY4" fmla="*/ 1193803 h 6858000"/>
                <a:gd name="connsiteX5" fmla="*/ 595242 w 6237794"/>
                <a:gd name="connsiteY5" fmla="*/ 1798192 h 6858000"/>
                <a:gd name="connsiteX6" fmla="*/ 332174 w 6237794"/>
                <a:gd name="connsiteY6" fmla="*/ 2466315 h 6858000"/>
                <a:gd name="connsiteX7" fmla="*/ 236500 w 6237794"/>
                <a:gd name="connsiteY7" fmla="*/ 3178573 h 6858000"/>
                <a:gd name="connsiteX8" fmla="*/ 276860 w 6237794"/>
                <a:gd name="connsiteY8" fmla="*/ 3527298 h 6858000"/>
                <a:gd name="connsiteX9" fmla="*/ 396054 w 6237794"/>
                <a:gd name="connsiteY9" fmla="*/ 3853520 h 6858000"/>
                <a:gd name="connsiteX10" fmla="*/ 479243 w 6237794"/>
                <a:gd name="connsiteY10" fmla="*/ 4007121 h 6858000"/>
                <a:gd name="connsiteX11" fmla="*/ 574772 w 6237794"/>
                <a:gd name="connsiteY11" fmla="*/ 4155787 h 6858000"/>
                <a:gd name="connsiteX12" fmla="*/ 795447 w 6237794"/>
                <a:gd name="connsiteY12" fmla="*/ 4443100 h 6858000"/>
                <a:gd name="connsiteX13" fmla="*/ 1034270 w 6237794"/>
                <a:gd name="connsiteY13" fmla="*/ 4732591 h 6858000"/>
                <a:gd name="connsiteX14" fmla="*/ 1153028 w 6237794"/>
                <a:gd name="connsiteY14" fmla="*/ 4883725 h 6858000"/>
                <a:gd name="connsiteX15" fmla="*/ 1210084 w 6237794"/>
                <a:gd name="connsiteY15" fmla="*/ 4957912 h 6858000"/>
                <a:gd name="connsiteX16" fmla="*/ 1265979 w 6237794"/>
                <a:gd name="connsiteY16" fmla="*/ 5028906 h 6858000"/>
                <a:gd name="connsiteX17" fmla="*/ 1746238 w 6237794"/>
                <a:gd name="connsiteY17" fmla="*/ 5553590 h 6858000"/>
                <a:gd name="connsiteX18" fmla="*/ 2001611 w 6237794"/>
                <a:gd name="connsiteY18" fmla="*/ 5789654 h 6858000"/>
                <a:gd name="connsiteX19" fmla="*/ 2269035 w 6237794"/>
                <a:gd name="connsiteY19" fmla="*/ 6007280 h 6858000"/>
                <a:gd name="connsiteX20" fmla="*/ 2866455 w 6237794"/>
                <a:gd name="connsiteY20" fmla="*/ 6351505 h 6858000"/>
                <a:gd name="connsiteX21" fmla="*/ 3200661 w 6237794"/>
                <a:gd name="connsiteY21" fmla="*/ 6448777 h 6858000"/>
                <a:gd name="connsiteX22" fmla="*/ 3286318 w 6237794"/>
                <a:gd name="connsiteY22" fmla="*/ 6465908 h 6858000"/>
                <a:gd name="connsiteX23" fmla="*/ 3372701 w 6237794"/>
                <a:gd name="connsiteY23" fmla="*/ 6480281 h 6858000"/>
                <a:gd name="connsiteX24" fmla="*/ 3547063 w 6237794"/>
                <a:gd name="connsiteY24" fmla="*/ 6500896 h 6858000"/>
                <a:gd name="connsiteX25" fmla="*/ 3634753 w 6237794"/>
                <a:gd name="connsiteY25" fmla="*/ 6507575 h 6858000"/>
                <a:gd name="connsiteX26" fmla="*/ 3722733 w 6237794"/>
                <a:gd name="connsiteY26" fmla="*/ 6512221 h 6858000"/>
                <a:gd name="connsiteX27" fmla="*/ 3811003 w 6237794"/>
                <a:gd name="connsiteY27" fmla="*/ 6514253 h 6858000"/>
                <a:gd name="connsiteX28" fmla="*/ 3899418 w 6237794"/>
                <a:gd name="connsiteY28" fmla="*/ 6513817 h 6858000"/>
                <a:gd name="connsiteX29" fmla="*/ 3943698 w 6237794"/>
                <a:gd name="connsiteY29" fmla="*/ 6513381 h 6858000"/>
                <a:gd name="connsiteX30" fmla="*/ 3986381 w 6237794"/>
                <a:gd name="connsiteY30" fmla="*/ 6511495 h 6858000"/>
                <a:gd name="connsiteX31" fmla="*/ 4028919 w 6237794"/>
                <a:gd name="connsiteY31" fmla="*/ 6509317 h 6858000"/>
                <a:gd name="connsiteX32" fmla="*/ 4071312 w 6237794"/>
                <a:gd name="connsiteY32" fmla="*/ 6505833 h 6858000"/>
                <a:gd name="connsiteX33" fmla="*/ 4239432 w 6237794"/>
                <a:gd name="connsiteY33" fmla="*/ 6485072 h 6858000"/>
                <a:gd name="connsiteX34" fmla="*/ 4879826 w 6237794"/>
                <a:gd name="connsiteY34" fmla="*/ 6274849 h 6858000"/>
                <a:gd name="connsiteX35" fmla="*/ 5471439 w 6237794"/>
                <a:gd name="connsiteY35" fmla="*/ 5906235 h 6858000"/>
                <a:gd name="connsiteX36" fmla="*/ 5614877 w 6237794"/>
                <a:gd name="connsiteY36" fmla="*/ 5797930 h 6858000"/>
                <a:gd name="connsiteX37" fmla="*/ 5758316 w 6237794"/>
                <a:gd name="connsiteY37" fmla="*/ 5685995 h 6858000"/>
                <a:gd name="connsiteX38" fmla="*/ 6048824 w 6237794"/>
                <a:gd name="connsiteY38" fmla="*/ 5453705 h 6858000"/>
                <a:gd name="connsiteX39" fmla="*/ 6237794 w 6237794"/>
                <a:gd name="connsiteY39" fmla="*/ 5308644 h 6858000"/>
                <a:gd name="connsiteX40" fmla="*/ 6237794 w 6237794"/>
                <a:gd name="connsiteY40" fmla="*/ 6081399 h 6858000"/>
                <a:gd name="connsiteX41" fmla="*/ 6123011 w 6237794"/>
                <a:gd name="connsiteY41" fmla="*/ 6166399 h 6858000"/>
                <a:gd name="connsiteX42" fmla="*/ 5965925 w 6237794"/>
                <a:gd name="connsiteY42" fmla="*/ 6278479 h 6858000"/>
                <a:gd name="connsiteX43" fmla="*/ 5803903 w 6237794"/>
                <a:gd name="connsiteY43" fmla="*/ 6387364 h 6858000"/>
                <a:gd name="connsiteX44" fmla="*/ 5463744 w 6237794"/>
                <a:gd name="connsiteY44" fmla="*/ 6591780 h 6858000"/>
                <a:gd name="connsiteX45" fmla="*/ 5097888 w 6237794"/>
                <a:gd name="connsiteY45" fmla="*/ 6765562 h 6858000"/>
                <a:gd name="connsiteX46" fmla="*/ 4905602 w 6237794"/>
                <a:gd name="connsiteY46" fmla="*/ 6836446 h 6858000"/>
                <a:gd name="connsiteX47" fmla="*/ 4831447 w 6237794"/>
                <a:gd name="connsiteY47" fmla="*/ 6858000 h 6858000"/>
                <a:gd name="connsiteX48" fmla="*/ 3036485 w 6237794"/>
                <a:gd name="connsiteY48" fmla="*/ 6858000 h 6858000"/>
                <a:gd name="connsiteX49" fmla="*/ 2911533 w 6237794"/>
                <a:gd name="connsiteY49" fmla="*/ 6825558 h 6858000"/>
                <a:gd name="connsiteX50" fmla="*/ 2719386 w 6237794"/>
                <a:gd name="connsiteY50" fmla="*/ 6767158 h 6858000"/>
                <a:gd name="connsiteX51" fmla="*/ 1980415 w 6237794"/>
                <a:gd name="connsiteY51" fmla="*/ 6440210 h 6858000"/>
                <a:gd name="connsiteX52" fmla="*/ 1357588 w 6237794"/>
                <a:gd name="connsiteY52" fmla="*/ 5931206 h 6858000"/>
                <a:gd name="connsiteX53" fmla="*/ 1105118 w 6237794"/>
                <a:gd name="connsiteY53" fmla="*/ 5624874 h 6858000"/>
                <a:gd name="connsiteX54" fmla="*/ 884588 w 6237794"/>
                <a:gd name="connsiteY54" fmla="*/ 5300539 h 6858000"/>
                <a:gd name="connsiteX55" fmla="*/ 833049 w 6237794"/>
                <a:gd name="connsiteY55" fmla="*/ 5217931 h 6858000"/>
                <a:gd name="connsiteX56" fmla="*/ 783833 w 6237794"/>
                <a:gd name="connsiteY56" fmla="*/ 5137791 h 6858000"/>
                <a:gd name="connsiteX57" fmla="*/ 686706 w 6237794"/>
                <a:gd name="connsiteY57" fmla="*/ 4982447 h 6858000"/>
                <a:gd name="connsiteX58" fmla="*/ 485485 w 6237794"/>
                <a:gd name="connsiteY58" fmla="*/ 4665082 h 6858000"/>
                <a:gd name="connsiteX59" fmla="*/ 289055 w 6237794"/>
                <a:gd name="connsiteY59" fmla="*/ 4329568 h 6858000"/>
                <a:gd name="connsiteX60" fmla="*/ 200495 w 6237794"/>
                <a:gd name="connsiteY60" fmla="*/ 4151721 h 6858000"/>
                <a:gd name="connsiteX61" fmla="*/ 125291 w 6237794"/>
                <a:gd name="connsiteY61" fmla="*/ 3965600 h 6858000"/>
                <a:gd name="connsiteX62" fmla="*/ 67654 w 6237794"/>
                <a:gd name="connsiteY62" fmla="*/ 3772509 h 6858000"/>
                <a:gd name="connsiteX63" fmla="*/ 46168 w 6237794"/>
                <a:gd name="connsiteY63" fmla="*/ 3674076 h 6858000"/>
                <a:gd name="connsiteX64" fmla="*/ 36731 w 6237794"/>
                <a:gd name="connsiteY64" fmla="*/ 3624714 h 6858000"/>
                <a:gd name="connsiteX65" fmla="*/ 28891 w 6237794"/>
                <a:gd name="connsiteY65" fmla="*/ 3575208 h 6858000"/>
                <a:gd name="connsiteX66" fmla="*/ 0 w 6237794"/>
                <a:gd name="connsiteY66" fmla="*/ 3178573 h 6858000"/>
                <a:gd name="connsiteX67" fmla="*/ 80575 w 6237794"/>
                <a:gd name="connsiteY67" fmla="*/ 2405774 h 6858000"/>
                <a:gd name="connsiteX68" fmla="*/ 322737 w 6237794"/>
                <a:gd name="connsiteY68" fmla="*/ 1665351 h 6858000"/>
                <a:gd name="connsiteX69" fmla="*/ 1230700 w 6237794"/>
                <a:gd name="connsiteY69" fmla="*/ 407938 h 6858000"/>
                <a:gd name="connsiteX70" fmla="*/ 1521825 w 6237794"/>
                <a:gd name="connsiteY70" fmla="*/ 14944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237794" h="6858000">
                  <a:moveTo>
                    <a:pt x="1720317" y="0"/>
                  </a:moveTo>
                  <a:lnTo>
                    <a:pt x="2433560" y="0"/>
                  </a:lnTo>
                  <a:lnTo>
                    <a:pt x="2351473" y="41605"/>
                  </a:lnTo>
                  <a:cubicBezTo>
                    <a:pt x="2036528" y="216271"/>
                    <a:pt x="1740794" y="426339"/>
                    <a:pt x="1473152" y="667521"/>
                  </a:cubicBezTo>
                  <a:cubicBezTo>
                    <a:pt x="1295305" y="828818"/>
                    <a:pt x="1130525" y="1004777"/>
                    <a:pt x="982876" y="1193803"/>
                  </a:cubicBezTo>
                  <a:cubicBezTo>
                    <a:pt x="834936" y="1382538"/>
                    <a:pt x="704418" y="1584921"/>
                    <a:pt x="595242" y="1798192"/>
                  </a:cubicBezTo>
                  <a:cubicBezTo>
                    <a:pt x="486066" y="2011317"/>
                    <a:pt x="395183" y="2234461"/>
                    <a:pt x="332174" y="2466315"/>
                  </a:cubicBezTo>
                  <a:cubicBezTo>
                    <a:pt x="269166" y="2697588"/>
                    <a:pt x="236355" y="2938008"/>
                    <a:pt x="236500" y="3178573"/>
                  </a:cubicBezTo>
                  <a:cubicBezTo>
                    <a:pt x="237807" y="3296751"/>
                    <a:pt x="249421" y="3414057"/>
                    <a:pt x="276860" y="3527298"/>
                  </a:cubicBezTo>
                  <a:cubicBezTo>
                    <a:pt x="303864" y="3640684"/>
                    <a:pt x="345821" y="3749135"/>
                    <a:pt x="396054" y="3853520"/>
                  </a:cubicBezTo>
                  <a:cubicBezTo>
                    <a:pt x="421461" y="3905640"/>
                    <a:pt x="449626" y="3956743"/>
                    <a:pt x="479243" y="4007121"/>
                  </a:cubicBezTo>
                  <a:cubicBezTo>
                    <a:pt x="509295" y="4057354"/>
                    <a:pt x="541380" y="4106861"/>
                    <a:pt x="574772" y="4155787"/>
                  </a:cubicBezTo>
                  <a:cubicBezTo>
                    <a:pt x="642426" y="4253348"/>
                    <a:pt x="717630" y="4348007"/>
                    <a:pt x="795447" y="4443100"/>
                  </a:cubicBezTo>
                  <a:cubicBezTo>
                    <a:pt x="873264" y="4538339"/>
                    <a:pt x="954565" y="4633577"/>
                    <a:pt x="1034270" y="4732591"/>
                  </a:cubicBezTo>
                  <a:cubicBezTo>
                    <a:pt x="1074195" y="4781952"/>
                    <a:pt x="1113684" y="4832476"/>
                    <a:pt x="1153028" y="4883725"/>
                  </a:cubicBezTo>
                  <a:lnTo>
                    <a:pt x="1210084" y="4957912"/>
                  </a:lnTo>
                  <a:cubicBezTo>
                    <a:pt x="1228813" y="4981576"/>
                    <a:pt x="1246670" y="5005822"/>
                    <a:pt x="1265979" y="5028906"/>
                  </a:cubicBezTo>
                  <a:cubicBezTo>
                    <a:pt x="1416677" y="5216770"/>
                    <a:pt x="1580151" y="5389681"/>
                    <a:pt x="1746238" y="5553590"/>
                  </a:cubicBezTo>
                  <a:cubicBezTo>
                    <a:pt x="1829717" y="5635182"/>
                    <a:pt x="1914648" y="5714015"/>
                    <a:pt x="2001611" y="5789654"/>
                  </a:cubicBezTo>
                  <a:cubicBezTo>
                    <a:pt x="2088575" y="5865293"/>
                    <a:pt x="2177135" y="5938465"/>
                    <a:pt x="2269035" y="6007280"/>
                  </a:cubicBezTo>
                  <a:cubicBezTo>
                    <a:pt x="2452108" y="6145202"/>
                    <a:pt x="2649554" y="6268461"/>
                    <a:pt x="2866455" y="6351505"/>
                  </a:cubicBezTo>
                  <a:cubicBezTo>
                    <a:pt x="2974615" y="6393027"/>
                    <a:pt x="3086694" y="6424821"/>
                    <a:pt x="3200661" y="6448777"/>
                  </a:cubicBezTo>
                  <a:cubicBezTo>
                    <a:pt x="3229262" y="6454438"/>
                    <a:pt x="3257572" y="6460971"/>
                    <a:pt x="3286318" y="6465908"/>
                  </a:cubicBezTo>
                  <a:lnTo>
                    <a:pt x="3372701" y="6480281"/>
                  </a:lnTo>
                  <a:cubicBezTo>
                    <a:pt x="3430628" y="6487975"/>
                    <a:pt x="3488556" y="6496106"/>
                    <a:pt x="3547063" y="6500896"/>
                  </a:cubicBezTo>
                  <a:cubicBezTo>
                    <a:pt x="3576245" y="6503654"/>
                    <a:pt x="3605426" y="6506268"/>
                    <a:pt x="3634753" y="6507575"/>
                  </a:cubicBezTo>
                  <a:cubicBezTo>
                    <a:pt x="3664079" y="6509026"/>
                    <a:pt x="3693261" y="6511350"/>
                    <a:pt x="3722733" y="6512221"/>
                  </a:cubicBezTo>
                  <a:lnTo>
                    <a:pt x="3811003" y="6514253"/>
                  </a:lnTo>
                  <a:cubicBezTo>
                    <a:pt x="3840329" y="6514979"/>
                    <a:pt x="3869946" y="6513963"/>
                    <a:pt x="3899418" y="6513817"/>
                  </a:cubicBezTo>
                  <a:lnTo>
                    <a:pt x="3943698" y="6513381"/>
                  </a:lnTo>
                  <a:cubicBezTo>
                    <a:pt x="3958071" y="6512946"/>
                    <a:pt x="3972154" y="6512075"/>
                    <a:pt x="3986381" y="6511495"/>
                  </a:cubicBezTo>
                  <a:cubicBezTo>
                    <a:pt x="4000609" y="6510768"/>
                    <a:pt x="4014837" y="6510333"/>
                    <a:pt x="4028919" y="6509317"/>
                  </a:cubicBezTo>
                  <a:lnTo>
                    <a:pt x="4071312" y="6505833"/>
                  </a:lnTo>
                  <a:cubicBezTo>
                    <a:pt x="4127788" y="6501332"/>
                    <a:pt x="4183828" y="6493782"/>
                    <a:pt x="4239432" y="6485072"/>
                  </a:cubicBezTo>
                  <a:cubicBezTo>
                    <a:pt x="4461994" y="6448195"/>
                    <a:pt x="4675992" y="6376041"/>
                    <a:pt x="4879826" y="6274849"/>
                  </a:cubicBezTo>
                  <a:cubicBezTo>
                    <a:pt x="5084386" y="6174820"/>
                    <a:pt x="5279074" y="6046770"/>
                    <a:pt x="5471439" y="5906235"/>
                  </a:cubicBezTo>
                  <a:cubicBezTo>
                    <a:pt x="5519494" y="5871246"/>
                    <a:pt x="5567258" y="5834806"/>
                    <a:pt x="5614877" y="5797930"/>
                  </a:cubicBezTo>
                  <a:cubicBezTo>
                    <a:pt x="5662787" y="5761199"/>
                    <a:pt x="5710551" y="5723887"/>
                    <a:pt x="5758316" y="5685995"/>
                  </a:cubicBezTo>
                  <a:lnTo>
                    <a:pt x="6048824" y="5453705"/>
                  </a:lnTo>
                  <a:lnTo>
                    <a:pt x="6237794" y="5308644"/>
                  </a:lnTo>
                  <a:lnTo>
                    <a:pt x="6237794" y="6081399"/>
                  </a:lnTo>
                  <a:lnTo>
                    <a:pt x="6123011" y="6166399"/>
                  </a:lnTo>
                  <a:cubicBezTo>
                    <a:pt x="6071326" y="6204001"/>
                    <a:pt x="6019061" y="6241458"/>
                    <a:pt x="5965925" y="6278479"/>
                  </a:cubicBezTo>
                  <a:cubicBezTo>
                    <a:pt x="5912644" y="6315210"/>
                    <a:pt x="5858927" y="6351650"/>
                    <a:pt x="5803903" y="6387364"/>
                  </a:cubicBezTo>
                  <a:cubicBezTo>
                    <a:pt x="5694437" y="6458938"/>
                    <a:pt x="5581486" y="6528335"/>
                    <a:pt x="5463744" y="6591780"/>
                  </a:cubicBezTo>
                  <a:cubicBezTo>
                    <a:pt x="5346147" y="6655514"/>
                    <a:pt x="5224486" y="6714748"/>
                    <a:pt x="5097888" y="6765562"/>
                  </a:cubicBezTo>
                  <a:cubicBezTo>
                    <a:pt x="5034879" y="6791332"/>
                    <a:pt x="4970700" y="6815005"/>
                    <a:pt x="4905602" y="6836446"/>
                  </a:cubicBezTo>
                  <a:lnTo>
                    <a:pt x="4831447" y="6858000"/>
                  </a:lnTo>
                  <a:lnTo>
                    <a:pt x="3036485" y="6858000"/>
                  </a:lnTo>
                  <a:lnTo>
                    <a:pt x="2911533" y="6825558"/>
                  </a:lnTo>
                  <a:cubicBezTo>
                    <a:pt x="2847182" y="6807410"/>
                    <a:pt x="2783121" y="6787919"/>
                    <a:pt x="2719386" y="6767158"/>
                  </a:cubicBezTo>
                  <a:cubicBezTo>
                    <a:pt x="2464884" y="6683389"/>
                    <a:pt x="2213285" y="6579149"/>
                    <a:pt x="1980415" y="6440210"/>
                  </a:cubicBezTo>
                  <a:cubicBezTo>
                    <a:pt x="1747399" y="6301563"/>
                    <a:pt x="1539355" y="6125749"/>
                    <a:pt x="1357588" y="5931206"/>
                  </a:cubicBezTo>
                  <a:cubicBezTo>
                    <a:pt x="1266269" y="5834080"/>
                    <a:pt x="1183226" y="5730711"/>
                    <a:pt x="1105118" y="5624874"/>
                  </a:cubicBezTo>
                  <a:cubicBezTo>
                    <a:pt x="1027446" y="5518601"/>
                    <a:pt x="953549" y="5410732"/>
                    <a:pt x="884588" y="5300539"/>
                  </a:cubicBezTo>
                  <a:cubicBezTo>
                    <a:pt x="866876" y="5273245"/>
                    <a:pt x="850180" y="5245516"/>
                    <a:pt x="833049" y="5217931"/>
                  </a:cubicBezTo>
                  <a:lnTo>
                    <a:pt x="783833" y="5137791"/>
                  </a:lnTo>
                  <a:cubicBezTo>
                    <a:pt x="752328" y="5085962"/>
                    <a:pt x="719662" y="5034567"/>
                    <a:pt x="686706" y="4982447"/>
                  </a:cubicBezTo>
                  <a:lnTo>
                    <a:pt x="485485" y="4665082"/>
                  </a:lnTo>
                  <a:cubicBezTo>
                    <a:pt x="417976" y="4556922"/>
                    <a:pt x="351338" y="4445568"/>
                    <a:pt x="289055" y="4329568"/>
                  </a:cubicBezTo>
                  <a:cubicBezTo>
                    <a:pt x="257987" y="4271496"/>
                    <a:pt x="227934" y="4212408"/>
                    <a:pt x="200495" y="4151721"/>
                  </a:cubicBezTo>
                  <a:cubicBezTo>
                    <a:pt x="173201" y="4090891"/>
                    <a:pt x="147794" y="4028898"/>
                    <a:pt x="125291" y="3965600"/>
                  </a:cubicBezTo>
                  <a:cubicBezTo>
                    <a:pt x="103224" y="3902155"/>
                    <a:pt x="83624" y="3837840"/>
                    <a:pt x="67654" y="3772509"/>
                  </a:cubicBezTo>
                  <a:cubicBezTo>
                    <a:pt x="60105" y="3739843"/>
                    <a:pt x="52410" y="3707032"/>
                    <a:pt x="46168" y="3674076"/>
                  </a:cubicBezTo>
                  <a:lnTo>
                    <a:pt x="36731" y="3624714"/>
                  </a:lnTo>
                  <a:lnTo>
                    <a:pt x="28891" y="3575208"/>
                  </a:lnTo>
                  <a:cubicBezTo>
                    <a:pt x="8566" y="3442948"/>
                    <a:pt x="0" y="3310252"/>
                    <a:pt x="0" y="3178573"/>
                  </a:cubicBezTo>
                  <a:cubicBezTo>
                    <a:pt x="726" y="2919425"/>
                    <a:pt x="27730" y="2660277"/>
                    <a:pt x="80575" y="2405774"/>
                  </a:cubicBezTo>
                  <a:cubicBezTo>
                    <a:pt x="133276" y="2151417"/>
                    <a:pt x="213997" y="1901996"/>
                    <a:pt x="322737" y="1665351"/>
                  </a:cubicBezTo>
                  <a:cubicBezTo>
                    <a:pt x="541235" y="1192061"/>
                    <a:pt x="857875" y="768568"/>
                    <a:pt x="1230700" y="407938"/>
                  </a:cubicBezTo>
                  <a:cubicBezTo>
                    <a:pt x="1324124" y="317781"/>
                    <a:pt x="1421323" y="231579"/>
                    <a:pt x="1521825" y="14944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3BFB38F-216C-4A75-8C1C-DAF998A5C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634917 w 6230407"/>
                <a:gd name="connsiteY0" fmla="*/ 0 h 6858000"/>
                <a:gd name="connsiteX1" fmla="*/ 6230407 w 6230407"/>
                <a:gd name="connsiteY1" fmla="*/ 0 h 6858000"/>
                <a:gd name="connsiteX2" fmla="*/ 6230407 w 6230407"/>
                <a:gd name="connsiteY2" fmla="*/ 322046 h 6858000"/>
                <a:gd name="connsiteX3" fmla="*/ 6061915 w 6230407"/>
                <a:gd name="connsiteY3" fmla="*/ 206288 h 6858000"/>
                <a:gd name="connsiteX4" fmla="*/ 5814792 w 6230407"/>
                <a:gd name="connsiteY4" fmla="*/ 74312 h 6858000"/>
                <a:gd name="connsiteX5" fmla="*/ 5676576 w 6230407"/>
                <a:gd name="connsiteY5" fmla="*/ 15049 h 6858000"/>
                <a:gd name="connsiteX6" fmla="*/ 1821847 w 6230407"/>
                <a:gd name="connsiteY6" fmla="*/ 0 h 6858000"/>
                <a:gd name="connsiteX7" fmla="*/ 3449591 w 6230407"/>
                <a:gd name="connsiteY7" fmla="*/ 0 h 6858000"/>
                <a:gd name="connsiteX8" fmla="*/ 3354111 w 6230407"/>
                <a:gd name="connsiteY8" fmla="*/ 29819 h 6858000"/>
                <a:gd name="connsiteX9" fmla="*/ 3177287 w 6230407"/>
                <a:gd name="connsiteY9" fmla="*/ 93621 h 6858000"/>
                <a:gd name="connsiteX10" fmla="*/ 1915374 w 6230407"/>
                <a:gd name="connsiteY10" fmla="*/ 844207 h 6858000"/>
                <a:gd name="connsiteX11" fmla="*/ 1042545 w 6230407"/>
                <a:gd name="connsiteY11" fmla="*/ 1926532 h 6858000"/>
                <a:gd name="connsiteX12" fmla="*/ 726050 w 6230407"/>
                <a:gd name="connsiteY12" fmla="*/ 3186123 h 6858000"/>
                <a:gd name="connsiteX13" fmla="*/ 1249864 w 6230407"/>
                <a:gd name="connsiteY13" fmla="*/ 4355701 h 6858000"/>
                <a:gd name="connsiteX14" fmla="*/ 1513803 w 6230407"/>
                <a:gd name="connsiteY14" fmla="*/ 4726929 h 6858000"/>
                <a:gd name="connsiteX15" fmla="*/ 3990446 w 6230407"/>
                <a:gd name="connsiteY15" fmla="*/ 6178014 h 6858000"/>
                <a:gd name="connsiteX16" fmla="*/ 5870541 w 6230407"/>
                <a:gd name="connsiteY16" fmla="*/ 5285296 h 6858000"/>
                <a:gd name="connsiteX17" fmla="*/ 6099347 w 6230407"/>
                <a:gd name="connsiteY17" fmla="*/ 5108030 h 6858000"/>
                <a:gd name="connsiteX18" fmla="*/ 6230407 w 6230407"/>
                <a:gd name="connsiteY18" fmla="*/ 5006078 h 6858000"/>
                <a:gd name="connsiteX19" fmla="*/ 6230407 w 6230407"/>
                <a:gd name="connsiteY19" fmla="*/ 5924458 h 6858000"/>
                <a:gd name="connsiteX20" fmla="*/ 6056186 w 6230407"/>
                <a:gd name="connsiteY20" fmla="*/ 6058925 h 6858000"/>
                <a:gd name="connsiteX21" fmla="*/ 4500343 w 6230407"/>
                <a:gd name="connsiteY21" fmla="*/ 6854086 h 6858000"/>
                <a:gd name="connsiteX22" fmla="*/ 4476760 w 6230407"/>
                <a:gd name="connsiteY22" fmla="*/ 6858000 h 6858000"/>
                <a:gd name="connsiteX23" fmla="*/ 3391617 w 6230407"/>
                <a:gd name="connsiteY23" fmla="*/ 6858000 h 6858000"/>
                <a:gd name="connsiteX24" fmla="*/ 3242986 w 6230407"/>
                <a:gd name="connsiteY24" fmla="*/ 6833894 h 6858000"/>
                <a:gd name="connsiteX25" fmla="*/ 913044 w 6230407"/>
                <a:gd name="connsiteY25" fmla="*/ 5134452 h 6858000"/>
                <a:gd name="connsiteX26" fmla="*/ 0 w 6230407"/>
                <a:gd name="connsiteY26" fmla="*/ 3186123 h 6858000"/>
                <a:gd name="connsiteX27" fmla="*/ 1779764 w 6230407"/>
                <a:gd name="connsiteY27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230407" h="6858000">
                  <a:moveTo>
                    <a:pt x="5634917" y="0"/>
                  </a:moveTo>
                  <a:lnTo>
                    <a:pt x="6230407" y="0"/>
                  </a:lnTo>
                  <a:lnTo>
                    <a:pt x="6230407" y="322046"/>
                  </a:lnTo>
                  <a:lnTo>
                    <a:pt x="6061915" y="206288"/>
                  </a:lnTo>
                  <a:cubicBezTo>
                    <a:pt x="5982213" y="157828"/>
                    <a:pt x="5899796" y="113801"/>
                    <a:pt x="5814792" y="74312"/>
                  </a:cubicBezTo>
                  <a:cubicBezTo>
                    <a:pt x="5769441" y="53261"/>
                    <a:pt x="5723362" y="33505"/>
                    <a:pt x="5676576" y="15049"/>
                  </a:cubicBezTo>
                  <a:close/>
                  <a:moveTo>
                    <a:pt x="1821847" y="0"/>
                  </a:moveTo>
                  <a:lnTo>
                    <a:pt x="3449591" y="0"/>
                  </a:lnTo>
                  <a:lnTo>
                    <a:pt x="3354111" y="29819"/>
                  </a:lnTo>
                  <a:cubicBezTo>
                    <a:pt x="3295072" y="49686"/>
                    <a:pt x="3236122" y="70955"/>
                    <a:pt x="3177287" y="93621"/>
                  </a:cubicBezTo>
                  <a:cubicBezTo>
                    <a:pt x="2718951" y="269871"/>
                    <a:pt x="2282682" y="529455"/>
                    <a:pt x="1915374" y="844207"/>
                  </a:cubicBezTo>
                  <a:cubicBezTo>
                    <a:pt x="1541678" y="1164331"/>
                    <a:pt x="1247976" y="1528591"/>
                    <a:pt x="1042545" y="1926532"/>
                  </a:cubicBezTo>
                  <a:cubicBezTo>
                    <a:pt x="832613" y="2333329"/>
                    <a:pt x="726050" y="2757113"/>
                    <a:pt x="726050" y="3186123"/>
                  </a:cubicBezTo>
                  <a:cubicBezTo>
                    <a:pt x="726050" y="3618181"/>
                    <a:pt x="896057" y="3870506"/>
                    <a:pt x="1249864" y="4355701"/>
                  </a:cubicBezTo>
                  <a:cubicBezTo>
                    <a:pt x="1335230" y="4472717"/>
                    <a:pt x="1423500" y="4593798"/>
                    <a:pt x="1513803" y="4726929"/>
                  </a:cubicBezTo>
                  <a:cubicBezTo>
                    <a:pt x="2203848" y="5744068"/>
                    <a:pt x="2944562" y="6178014"/>
                    <a:pt x="3990446" y="6178014"/>
                  </a:cubicBezTo>
                  <a:cubicBezTo>
                    <a:pt x="4676863" y="6178014"/>
                    <a:pt x="5180496" y="5824498"/>
                    <a:pt x="5870541" y="5285296"/>
                  </a:cubicBezTo>
                  <a:cubicBezTo>
                    <a:pt x="5947632" y="5225046"/>
                    <a:pt x="6024723" y="5165521"/>
                    <a:pt x="6099347" y="5108030"/>
                  </a:cubicBezTo>
                  <a:lnTo>
                    <a:pt x="6230407" y="5006078"/>
                  </a:lnTo>
                  <a:lnTo>
                    <a:pt x="6230407" y="5924458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DF24F7D-73CE-4EF0-86BC-1C1C4C5CB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061392 w 6230408"/>
                <a:gd name="connsiteY0" fmla="*/ 0 h 6858000"/>
                <a:gd name="connsiteX1" fmla="*/ 6230408 w 6230408"/>
                <a:gd name="connsiteY1" fmla="*/ 0 h 6858000"/>
                <a:gd name="connsiteX2" fmla="*/ 6230408 w 6230408"/>
                <a:gd name="connsiteY2" fmla="*/ 502666 h 6858000"/>
                <a:gd name="connsiteX3" fmla="*/ 6204367 w 6230408"/>
                <a:gd name="connsiteY3" fmla="*/ 480166 h 6858000"/>
                <a:gd name="connsiteX4" fmla="*/ 5753525 w 6230408"/>
                <a:gd name="connsiteY4" fmla="*/ 205991 h 6858000"/>
                <a:gd name="connsiteX5" fmla="*/ 5205685 w 6230408"/>
                <a:gd name="connsiteY5" fmla="*/ 25948 h 6858000"/>
                <a:gd name="connsiteX6" fmla="*/ 1821847 w 6230408"/>
                <a:gd name="connsiteY6" fmla="*/ 0 h 6858000"/>
                <a:gd name="connsiteX7" fmla="*/ 4114919 w 6230408"/>
                <a:gd name="connsiteY7" fmla="*/ 0 h 6858000"/>
                <a:gd name="connsiteX8" fmla="*/ 4086206 w 6230408"/>
                <a:gd name="connsiteY8" fmla="*/ 3507 h 6858000"/>
                <a:gd name="connsiteX9" fmla="*/ 3229262 w 6230408"/>
                <a:gd name="connsiteY9" fmla="*/ 229075 h 6858000"/>
                <a:gd name="connsiteX10" fmla="*/ 2009741 w 6230408"/>
                <a:gd name="connsiteY10" fmla="*/ 954400 h 6858000"/>
                <a:gd name="connsiteX11" fmla="*/ 1171466 w 6230408"/>
                <a:gd name="connsiteY11" fmla="*/ 1993025 h 6858000"/>
                <a:gd name="connsiteX12" fmla="*/ 871086 w 6230408"/>
                <a:gd name="connsiteY12" fmla="*/ 3186123 h 6858000"/>
                <a:gd name="connsiteX13" fmla="*/ 1367025 w 6230408"/>
                <a:gd name="connsiteY13" fmla="*/ 4270190 h 6858000"/>
                <a:gd name="connsiteX14" fmla="*/ 1633868 w 6230408"/>
                <a:gd name="connsiteY14" fmla="*/ 4645483 h 6858000"/>
                <a:gd name="connsiteX15" fmla="*/ 2651877 w 6230408"/>
                <a:gd name="connsiteY15" fmla="*/ 5684689 h 6858000"/>
                <a:gd name="connsiteX16" fmla="*/ 3990301 w 6230408"/>
                <a:gd name="connsiteY16" fmla="*/ 6032833 h 6858000"/>
                <a:gd name="connsiteX17" fmla="*/ 4851225 w 6230408"/>
                <a:gd name="connsiteY17" fmla="*/ 5811141 h 6858000"/>
                <a:gd name="connsiteX18" fmla="*/ 5780965 w 6230408"/>
                <a:gd name="connsiteY18" fmla="*/ 5171038 h 6858000"/>
                <a:gd name="connsiteX19" fmla="*/ 6010496 w 6230408"/>
                <a:gd name="connsiteY19" fmla="*/ 4993191 h 6858000"/>
                <a:gd name="connsiteX20" fmla="*/ 6230408 w 6230408"/>
                <a:gd name="connsiteY20" fmla="*/ 4822117 h 6858000"/>
                <a:gd name="connsiteX21" fmla="*/ 6230408 w 6230408"/>
                <a:gd name="connsiteY21" fmla="*/ 5924457 h 6858000"/>
                <a:gd name="connsiteX22" fmla="*/ 6056186 w 6230408"/>
                <a:gd name="connsiteY22" fmla="*/ 6058925 h 6858000"/>
                <a:gd name="connsiteX23" fmla="*/ 4500343 w 6230408"/>
                <a:gd name="connsiteY23" fmla="*/ 6854086 h 6858000"/>
                <a:gd name="connsiteX24" fmla="*/ 4476760 w 6230408"/>
                <a:gd name="connsiteY24" fmla="*/ 6858000 h 6858000"/>
                <a:gd name="connsiteX25" fmla="*/ 3391617 w 6230408"/>
                <a:gd name="connsiteY25" fmla="*/ 6858000 h 6858000"/>
                <a:gd name="connsiteX26" fmla="*/ 3242986 w 6230408"/>
                <a:gd name="connsiteY26" fmla="*/ 6833894 h 6858000"/>
                <a:gd name="connsiteX27" fmla="*/ 913044 w 6230408"/>
                <a:gd name="connsiteY27" fmla="*/ 5134452 h 6858000"/>
                <a:gd name="connsiteX28" fmla="*/ 0 w 6230408"/>
                <a:gd name="connsiteY28" fmla="*/ 3186123 h 6858000"/>
                <a:gd name="connsiteX29" fmla="*/ 1779764 w 6230408"/>
                <a:gd name="connsiteY29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230408" h="6858000">
                  <a:moveTo>
                    <a:pt x="5061392" y="0"/>
                  </a:moveTo>
                  <a:lnTo>
                    <a:pt x="6230408" y="0"/>
                  </a:lnTo>
                  <a:lnTo>
                    <a:pt x="6230408" y="502666"/>
                  </a:lnTo>
                  <a:lnTo>
                    <a:pt x="6204367" y="480166"/>
                  </a:lnTo>
                  <a:cubicBezTo>
                    <a:pt x="6064466" y="372115"/>
                    <a:pt x="5913877" y="280469"/>
                    <a:pt x="5753525" y="205991"/>
                  </a:cubicBezTo>
                  <a:cubicBezTo>
                    <a:pt x="5581848" y="126214"/>
                    <a:pt x="5398775" y="66109"/>
                    <a:pt x="5205685" y="25948"/>
                  </a:cubicBezTo>
                  <a:close/>
                  <a:moveTo>
                    <a:pt x="1821847" y="0"/>
                  </a:moveTo>
                  <a:lnTo>
                    <a:pt x="4114919" y="0"/>
                  </a:lnTo>
                  <a:lnTo>
                    <a:pt x="4086206" y="3507"/>
                  </a:lnTo>
                  <a:cubicBezTo>
                    <a:pt x="3798985" y="45364"/>
                    <a:pt x="3509190" y="121369"/>
                    <a:pt x="3229262" y="229075"/>
                  </a:cubicBezTo>
                  <a:cubicBezTo>
                    <a:pt x="2786315" y="399518"/>
                    <a:pt x="2364564" y="650390"/>
                    <a:pt x="2009741" y="954400"/>
                  </a:cubicBezTo>
                  <a:cubicBezTo>
                    <a:pt x="1655354" y="1257973"/>
                    <a:pt x="1365573" y="1617151"/>
                    <a:pt x="1171466" y="1993025"/>
                  </a:cubicBezTo>
                  <a:cubicBezTo>
                    <a:pt x="972132" y="2379061"/>
                    <a:pt x="871086" y="2780487"/>
                    <a:pt x="871086" y="3186123"/>
                  </a:cubicBezTo>
                  <a:cubicBezTo>
                    <a:pt x="871086" y="3573756"/>
                    <a:pt x="1023091" y="3798642"/>
                    <a:pt x="1367025" y="4270190"/>
                  </a:cubicBezTo>
                  <a:cubicBezTo>
                    <a:pt x="1453117" y="4388222"/>
                    <a:pt x="1542113" y="4510319"/>
                    <a:pt x="1633868" y="4645483"/>
                  </a:cubicBezTo>
                  <a:cubicBezTo>
                    <a:pt x="1958347" y="5123709"/>
                    <a:pt x="2291248" y="5463723"/>
                    <a:pt x="2651877" y="5684689"/>
                  </a:cubicBezTo>
                  <a:cubicBezTo>
                    <a:pt x="3034139" y="5919011"/>
                    <a:pt x="3472005" y="6032833"/>
                    <a:pt x="3990301" y="6032833"/>
                  </a:cubicBezTo>
                  <a:cubicBezTo>
                    <a:pt x="4284438" y="6032833"/>
                    <a:pt x="4557959" y="5962420"/>
                    <a:pt x="4851225" y="5811141"/>
                  </a:cubicBezTo>
                  <a:cubicBezTo>
                    <a:pt x="5152330" y="5655798"/>
                    <a:pt x="5450387" y="5429315"/>
                    <a:pt x="5780965" y="5171038"/>
                  </a:cubicBezTo>
                  <a:cubicBezTo>
                    <a:pt x="5858491" y="5110498"/>
                    <a:pt x="5935727" y="5050828"/>
                    <a:pt x="6010496" y="4993191"/>
                  </a:cubicBezTo>
                  <a:lnTo>
                    <a:pt x="6230408" y="4822117"/>
                  </a:lnTo>
                  <a:lnTo>
                    <a:pt x="6230408" y="5924457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3445B6-9C0D-4865-BF68-CD74892D0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05128" y="0"/>
              <a:ext cx="6648564" cy="6858000"/>
            </a:xfrm>
            <a:custGeom>
              <a:avLst/>
              <a:gdLst>
                <a:gd name="connsiteX0" fmla="*/ 1242460 w 6394458"/>
                <a:gd name="connsiteY0" fmla="*/ 0 h 6858000"/>
                <a:gd name="connsiteX1" fmla="*/ 2160732 w 6394458"/>
                <a:gd name="connsiteY1" fmla="*/ 0 h 6858000"/>
                <a:gd name="connsiteX2" fmla="*/ 2096124 w 6394458"/>
                <a:gd name="connsiteY2" fmla="*/ 41936 h 6858000"/>
                <a:gd name="connsiteX3" fmla="*/ 1942232 w 6394458"/>
                <a:gd name="connsiteY3" fmla="*/ 154451 h 6858000"/>
                <a:gd name="connsiteX4" fmla="*/ 1941942 w 6394458"/>
                <a:gd name="connsiteY4" fmla="*/ 154741 h 6858000"/>
                <a:gd name="connsiteX5" fmla="*/ 1941652 w 6394458"/>
                <a:gd name="connsiteY5" fmla="*/ 155032 h 6858000"/>
                <a:gd name="connsiteX6" fmla="*/ 1878498 w 6394458"/>
                <a:gd name="connsiteY6" fmla="*/ 203377 h 6858000"/>
                <a:gd name="connsiteX7" fmla="*/ 1865722 w 6394458"/>
                <a:gd name="connsiteY7" fmla="*/ 213395 h 6858000"/>
                <a:gd name="connsiteX8" fmla="*/ 1791679 w 6394458"/>
                <a:gd name="connsiteY8" fmla="*/ 272483 h 6858000"/>
                <a:gd name="connsiteX9" fmla="*/ 1503495 w 6394458"/>
                <a:gd name="connsiteY9" fmla="*/ 525389 h 6858000"/>
                <a:gd name="connsiteX10" fmla="*/ 990135 w 6394458"/>
                <a:gd name="connsiteY10" fmla="*/ 1098128 h 6858000"/>
                <a:gd name="connsiteX11" fmla="*/ 771637 w 6394458"/>
                <a:gd name="connsiteY11" fmla="*/ 1416800 h 6858000"/>
                <a:gd name="connsiteX12" fmla="*/ 585660 w 6394458"/>
                <a:gd name="connsiteY12" fmla="*/ 1756960 h 6858000"/>
                <a:gd name="connsiteX13" fmla="*/ 585515 w 6394458"/>
                <a:gd name="connsiteY13" fmla="*/ 1757395 h 6858000"/>
                <a:gd name="connsiteX14" fmla="*/ 585370 w 6394458"/>
                <a:gd name="connsiteY14" fmla="*/ 1757831 h 6858000"/>
                <a:gd name="connsiteX15" fmla="*/ 544574 w 6394458"/>
                <a:gd name="connsiteY15" fmla="*/ 1845230 h 6858000"/>
                <a:gd name="connsiteX16" fmla="*/ 524539 w 6394458"/>
                <a:gd name="connsiteY16" fmla="*/ 1889510 h 6858000"/>
                <a:gd name="connsiteX17" fmla="*/ 505666 w 6394458"/>
                <a:gd name="connsiteY17" fmla="*/ 1933935 h 6858000"/>
                <a:gd name="connsiteX18" fmla="*/ 502762 w 6394458"/>
                <a:gd name="connsiteY18" fmla="*/ 1940904 h 6858000"/>
                <a:gd name="connsiteX19" fmla="*/ 469661 w 6394458"/>
                <a:gd name="connsiteY19" fmla="*/ 2023512 h 6858000"/>
                <a:gd name="connsiteX20" fmla="*/ 456885 w 6394458"/>
                <a:gd name="connsiteY20" fmla="*/ 2057049 h 6858000"/>
                <a:gd name="connsiteX21" fmla="*/ 435688 w 6394458"/>
                <a:gd name="connsiteY21" fmla="*/ 2114395 h 6858000"/>
                <a:gd name="connsiteX22" fmla="*/ 435543 w 6394458"/>
                <a:gd name="connsiteY22" fmla="*/ 2114976 h 6858000"/>
                <a:gd name="connsiteX23" fmla="*/ 435253 w 6394458"/>
                <a:gd name="connsiteY23" fmla="*/ 2115557 h 6858000"/>
                <a:gd name="connsiteX24" fmla="*/ 324770 w 6394458"/>
                <a:gd name="connsiteY24" fmla="*/ 2488382 h 6858000"/>
                <a:gd name="connsiteX25" fmla="*/ 235338 w 6394458"/>
                <a:gd name="connsiteY25" fmla="*/ 3261036 h 6858000"/>
                <a:gd name="connsiteX26" fmla="*/ 272505 w 6394458"/>
                <a:gd name="connsiteY26" fmla="*/ 3641991 h 6858000"/>
                <a:gd name="connsiteX27" fmla="*/ 385891 w 6394458"/>
                <a:gd name="connsiteY27" fmla="*/ 4006104 h 6858000"/>
                <a:gd name="connsiteX28" fmla="*/ 386182 w 6394458"/>
                <a:gd name="connsiteY28" fmla="*/ 4006685 h 6858000"/>
                <a:gd name="connsiteX29" fmla="*/ 386472 w 6394458"/>
                <a:gd name="connsiteY29" fmla="*/ 4007266 h 6858000"/>
                <a:gd name="connsiteX30" fmla="*/ 413911 w 6394458"/>
                <a:gd name="connsiteY30" fmla="*/ 4068823 h 6858000"/>
                <a:gd name="connsiteX31" fmla="*/ 425380 w 6394458"/>
                <a:gd name="connsiteY31" fmla="*/ 4093794 h 6858000"/>
                <a:gd name="connsiteX32" fmla="*/ 435834 w 6394458"/>
                <a:gd name="connsiteY32" fmla="*/ 4114845 h 6858000"/>
                <a:gd name="connsiteX33" fmla="*/ 468644 w 6394458"/>
                <a:gd name="connsiteY33" fmla="*/ 4178435 h 6858000"/>
                <a:gd name="connsiteX34" fmla="*/ 468935 w 6394458"/>
                <a:gd name="connsiteY34" fmla="*/ 4179015 h 6858000"/>
                <a:gd name="connsiteX35" fmla="*/ 469225 w 6394458"/>
                <a:gd name="connsiteY35" fmla="*/ 4179596 h 6858000"/>
                <a:gd name="connsiteX36" fmla="*/ 566496 w 6394458"/>
                <a:gd name="connsiteY36" fmla="*/ 4345828 h 6858000"/>
                <a:gd name="connsiteX37" fmla="*/ 674366 w 6394458"/>
                <a:gd name="connsiteY37" fmla="*/ 4507124 h 6858000"/>
                <a:gd name="connsiteX38" fmla="*/ 790946 w 6394458"/>
                <a:gd name="connsiteY38" fmla="*/ 4665372 h 6858000"/>
                <a:gd name="connsiteX39" fmla="*/ 938015 w 6394458"/>
                <a:gd name="connsiteY39" fmla="*/ 4855559 h 6858000"/>
                <a:gd name="connsiteX40" fmla="*/ 1035286 w 6394458"/>
                <a:gd name="connsiteY40" fmla="*/ 4980269 h 6858000"/>
                <a:gd name="connsiteX41" fmla="*/ 1158254 w 6394458"/>
                <a:gd name="connsiteY41" fmla="*/ 5140985 h 6858000"/>
                <a:gd name="connsiteX42" fmla="*/ 1221118 w 6394458"/>
                <a:gd name="connsiteY42" fmla="*/ 5226351 h 6858000"/>
                <a:gd name="connsiteX43" fmla="*/ 1277448 w 6394458"/>
                <a:gd name="connsiteY43" fmla="*/ 5303007 h 6858000"/>
                <a:gd name="connsiteX44" fmla="*/ 1277739 w 6394458"/>
                <a:gd name="connsiteY44" fmla="*/ 5303297 h 6858000"/>
                <a:gd name="connsiteX45" fmla="*/ 1278029 w 6394458"/>
                <a:gd name="connsiteY45" fmla="*/ 5303588 h 6858000"/>
                <a:gd name="connsiteX46" fmla="*/ 1376607 w 6394458"/>
                <a:gd name="connsiteY46" fmla="*/ 5433525 h 6858000"/>
                <a:gd name="connsiteX47" fmla="*/ 1395625 w 6394458"/>
                <a:gd name="connsiteY47" fmla="*/ 5458060 h 6858000"/>
                <a:gd name="connsiteX48" fmla="*/ 1405207 w 6394458"/>
                <a:gd name="connsiteY48" fmla="*/ 5469965 h 6858000"/>
                <a:gd name="connsiteX49" fmla="*/ 1518739 w 6394458"/>
                <a:gd name="connsiteY49" fmla="*/ 5607597 h 6858000"/>
                <a:gd name="connsiteX50" fmla="*/ 1779194 w 6394458"/>
                <a:gd name="connsiteY50" fmla="*/ 5888957 h 6858000"/>
                <a:gd name="connsiteX51" fmla="*/ 2361805 w 6394458"/>
                <a:gd name="connsiteY51" fmla="*/ 6356876 h 6858000"/>
                <a:gd name="connsiteX52" fmla="*/ 2682656 w 6394458"/>
                <a:gd name="connsiteY52" fmla="*/ 6532110 h 6858000"/>
                <a:gd name="connsiteX53" fmla="*/ 2682946 w 6394458"/>
                <a:gd name="connsiteY53" fmla="*/ 6532255 h 6858000"/>
                <a:gd name="connsiteX54" fmla="*/ 2683236 w 6394458"/>
                <a:gd name="connsiteY54" fmla="*/ 6532400 h 6858000"/>
                <a:gd name="connsiteX55" fmla="*/ 3021944 w 6394458"/>
                <a:gd name="connsiteY55" fmla="*/ 6664805 h 6858000"/>
                <a:gd name="connsiteX56" fmla="*/ 3375605 w 6394458"/>
                <a:gd name="connsiteY56" fmla="*/ 6756415 h 6858000"/>
                <a:gd name="connsiteX57" fmla="*/ 3555048 w 6394458"/>
                <a:gd name="connsiteY57" fmla="*/ 6786612 h 6858000"/>
                <a:gd name="connsiteX58" fmla="*/ 3735218 w 6394458"/>
                <a:gd name="connsiteY58" fmla="*/ 6807083 h 6858000"/>
                <a:gd name="connsiteX59" fmla="*/ 4108188 w 6394458"/>
                <a:gd name="connsiteY59" fmla="*/ 6823343 h 6858000"/>
                <a:gd name="connsiteX60" fmla="*/ 4126917 w 6394458"/>
                <a:gd name="connsiteY60" fmla="*/ 6823343 h 6858000"/>
                <a:gd name="connsiteX61" fmla="*/ 4151597 w 6394458"/>
                <a:gd name="connsiteY61" fmla="*/ 6823488 h 6858000"/>
                <a:gd name="connsiteX62" fmla="*/ 4199652 w 6394458"/>
                <a:gd name="connsiteY62" fmla="*/ 6822763 h 6858000"/>
                <a:gd name="connsiteX63" fmla="*/ 4200088 w 6394458"/>
                <a:gd name="connsiteY63" fmla="*/ 6822763 h 6858000"/>
                <a:gd name="connsiteX64" fmla="*/ 4200523 w 6394458"/>
                <a:gd name="connsiteY64" fmla="*/ 6822763 h 6858000"/>
                <a:gd name="connsiteX65" fmla="*/ 4245675 w 6394458"/>
                <a:gd name="connsiteY65" fmla="*/ 6821601 h 6858000"/>
                <a:gd name="connsiteX66" fmla="*/ 4291117 w 6394458"/>
                <a:gd name="connsiteY66" fmla="*/ 6819277 h 6858000"/>
                <a:gd name="connsiteX67" fmla="*/ 4469108 w 6394458"/>
                <a:gd name="connsiteY67" fmla="*/ 6803743 h 6858000"/>
                <a:gd name="connsiteX68" fmla="*/ 5157267 w 6394458"/>
                <a:gd name="connsiteY68" fmla="*/ 6617766 h 6858000"/>
                <a:gd name="connsiteX69" fmla="*/ 5484069 w 6394458"/>
                <a:gd name="connsiteY69" fmla="*/ 6455744 h 6858000"/>
                <a:gd name="connsiteX70" fmla="*/ 5801144 w 6394458"/>
                <a:gd name="connsiteY70" fmla="*/ 6257717 h 6858000"/>
                <a:gd name="connsiteX71" fmla="*/ 6111106 w 6394458"/>
                <a:gd name="connsiteY71" fmla="*/ 6032542 h 6858000"/>
                <a:gd name="connsiteX72" fmla="*/ 6264127 w 6394458"/>
                <a:gd name="connsiteY72" fmla="*/ 5913203 h 6858000"/>
                <a:gd name="connsiteX73" fmla="*/ 6394458 w 6394458"/>
                <a:gd name="connsiteY73" fmla="*/ 5808939 h 6858000"/>
                <a:gd name="connsiteX74" fmla="*/ 6394458 w 6394458"/>
                <a:gd name="connsiteY74" fmla="*/ 6858000 h 6858000"/>
                <a:gd name="connsiteX75" fmla="*/ 2234128 w 6394458"/>
                <a:gd name="connsiteY75" fmla="*/ 6858000 h 6858000"/>
                <a:gd name="connsiteX76" fmla="*/ 2151583 w 6394458"/>
                <a:gd name="connsiteY76" fmla="*/ 6802146 h 6858000"/>
                <a:gd name="connsiteX77" fmla="*/ 593791 w 6394458"/>
                <a:gd name="connsiteY77" fmla="*/ 5241450 h 6858000"/>
                <a:gd name="connsiteX78" fmla="*/ 0 w 6394458"/>
                <a:gd name="connsiteY78" fmla="*/ 3044861 h 6858000"/>
                <a:gd name="connsiteX79" fmla="*/ 342337 w 6394458"/>
                <a:gd name="connsiteY79" fmla="*/ 1349581 h 6858000"/>
                <a:gd name="connsiteX80" fmla="*/ 1129762 w 6394458"/>
                <a:gd name="connsiteY80" fmla="*/ 11818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394458" h="6858000">
                  <a:moveTo>
                    <a:pt x="1242460" y="0"/>
                  </a:moveTo>
                  <a:lnTo>
                    <a:pt x="2160732" y="0"/>
                  </a:lnTo>
                  <a:lnTo>
                    <a:pt x="2096124" y="41936"/>
                  </a:lnTo>
                  <a:cubicBezTo>
                    <a:pt x="2053586" y="71988"/>
                    <a:pt x="1997691" y="111913"/>
                    <a:pt x="1942232" y="154451"/>
                  </a:cubicBezTo>
                  <a:lnTo>
                    <a:pt x="1941942" y="154741"/>
                  </a:lnTo>
                  <a:lnTo>
                    <a:pt x="1941652" y="155032"/>
                  </a:lnTo>
                  <a:cubicBezTo>
                    <a:pt x="1920455" y="170711"/>
                    <a:pt x="1899113" y="187262"/>
                    <a:pt x="1878498" y="203377"/>
                  </a:cubicBezTo>
                  <a:lnTo>
                    <a:pt x="1865722" y="213395"/>
                  </a:lnTo>
                  <a:cubicBezTo>
                    <a:pt x="1838863" y="233865"/>
                    <a:pt x="1813311" y="254771"/>
                    <a:pt x="1791679" y="272483"/>
                  </a:cubicBezTo>
                  <a:cubicBezTo>
                    <a:pt x="1684245" y="360463"/>
                    <a:pt x="1590023" y="443216"/>
                    <a:pt x="1503495" y="525389"/>
                  </a:cubicBezTo>
                  <a:cubicBezTo>
                    <a:pt x="1315050" y="703090"/>
                    <a:pt x="1142430" y="895746"/>
                    <a:pt x="990135" y="1098128"/>
                  </a:cubicBezTo>
                  <a:cubicBezTo>
                    <a:pt x="911301" y="1202949"/>
                    <a:pt x="837695" y="1310238"/>
                    <a:pt x="771637" y="1416800"/>
                  </a:cubicBezTo>
                  <a:cubicBezTo>
                    <a:pt x="697595" y="1538898"/>
                    <a:pt x="636764" y="1650106"/>
                    <a:pt x="585660" y="1756960"/>
                  </a:cubicBezTo>
                  <a:lnTo>
                    <a:pt x="585515" y="1757395"/>
                  </a:lnTo>
                  <a:lnTo>
                    <a:pt x="585370" y="1757831"/>
                  </a:lnTo>
                  <a:cubicBezTo>
                    <a:pt x="570271" y="1788174"/>
                    <a:pt x="556334" y="1818952"/>
                    <a:pt x="544574" y="1845230"/>
                  </a:cubicBezTo>
                  <a:lnTo>
                    <a:pt x="524539" y="1889510"/>
                  </a:lnTo>
                  <a:lnTo>
                    <a:pt x="505666" y="1933935"/>
                  </a:lnTo>
                  <a:lnTo>
                    <a:pt x="502762" y="1940904"/>
                  </a:lnTo>
                  <a:cubicBezTo>
                    <a:pt x="491002" y="1969214"/>
                    <a:pt x="479823" y="1996073"/>
                    <a:pt x="469661" y="2023512"/>
                  </a:cubicBezTo>
                  <a:cubicBezTo>
                    <a:pt x="465450" y="2034691"/>
                    <a:pt x="461240" y="2045870"/>
                    <a:pt x="456885" y="2057049"/>
                  </a:cubicBezTo>
                  <a:cubicBezTo>
                    <a:pt x="449190" y="2076794"/>
                    <a:pt x="442076" y="2095522"/>
                    <a:pt x="435688" y="2114395"/>
                  </a:cubicBezTo>
                  <a:lnTo>
                    <a:pt x="435543" y="2114976"/>
                  </a:lnTo>
                  <a:lnTo>
                    <a:pt x="435253" y="2115557"/>
                  </a:lnTo>
                  <a:cubicBezTo>
                    <a:pt x="390392" y="2239687"/>
                    <a:pt x="353226" y="2365123"/>
                    <a:pt x="324770" y="2488382"/>
                  </a:cubicBezTo>
                  <a:cubicBezTo>
                    <a:pt x="265391" y="2742158"/>
                    <a:pt x="235193" y="3002178"/>
                    <a:pt x="235338" y="3261036"/>
                  </a:cubicBezTo>
                  <a:cubicBezTo>
                    <a:pt x="236210" y="3391989"/>
                    <a:pt x="248695" y="3520474"/>
                    <a:pt x="272505" y="3641991"/>
                  </a:cubicBezTo>
                  <a:cubicBezTo>
                    <a:pt x="299073" y="3770621"/>
                    <a:pt x="337110" y="3893154"/>
                    <a:pt x="385891" y="4006104"/>
                  </a:cubicBezTo>
                  <a:lnTo>
                    <a:pt x="386182" y="4006685"/>
                  </a:lnTo>
                  <a:lnTo>
                    <a:pt x="386472" y="4007266"/>
                  </a:lnTo>
                  <a:cubicBezTo>
                    <a:pt x="394747" y="4027591"/>
                    <a:pt x="404039" y="4047626"/>
                    <a:pt x="413911" y="4068823"/>
                  </a:cubicBezTo>
                  <a:cubicBezTo>
                    <a:pt x="417686" y="4077098"/>
                    <a:pt x="421606" y="4085374"/>
                    <a:pt x="425380" y="4093794"/>
                  </a:cubicBezTo>
                  <a:cubicBezTo>
                    <a:pt x="428865" y="4100908"/>
                    <a:pt x="432349" y="4107876"/>
                    <a:pt x="435834" y="4114845"/>
                  </a:cubicBezTo>
                  <a:cubicBezTo>
                    <a:pt x="446867" y="4136913"/>
                    <a:pt x="457320" y="4157819"/>
                    <a:pt x="468644" y="4178435"/>
                  </a:cubicBezTo>
                  <a:lnTo>
                    <a:pt x="468935" y="4179015"/>
                  </a:lnTo>
                  <a:lnTo>
                    <a:pt x="469225" y="4179596"/>
                  </a:lnTo>
                  <a:cubicBezTo>
                    <a:pt x="495213" y="4229103"/>
                    <a:pt x="525120" y="4280352"/>
                    <a:pt x="566496" y="4345828"/>
                  </a:cubicBezTo>
                  <a:cubicBezTo>
                    <a:pt x="598727" y="4397368"/>
                    <a:pt x="633135" y="4447745"/>
                    <a:pt x="674366" y="4507124"/>
                  </a:cubicBezTo>
                  <a:cubicBezTo>
                    <a:pt x="713129" y="4561713"/>
                    <a:pt x="753199" y="4615139"/>
                    <a:pt x="790946" y="4665372"/>
                  </a:cubicBezTo>
                  <a:cubicBezTo>
                    <a:pt x="839001" y="4729106"/>
                    <a:pt x="889379" y="4793421"/>
                    <a:pt x="938015" y="4855559"/>
                  </a:cubicBezTo>
                  <a:cubicBezTo>
                    <a:pt x="969955" y="4896355"/>
                    <a:pt x="1003056" y="4938457"/>
                    <a:pt x="1035286" y="4980269"/>
                  </a:cubicBezTo>
                  <a:cubicBezTo>
                    <a:pt x="1069113" y="5023969"/>
                    <a:pt x="1113684" y="5081606"/>
                    <a:pt x="1158254" y="5140985"/>
                  </a:cubicBezTo>
                  <a:cubicBezTo>
                    <a:pt x="1179451" y="5169005"/>
                    <a:pt x="1200647" y="5198186"/>
                    <a:pt x="1221118" y="5226351"/>
                  </a:cubicBezTo>
                  <a:cubicBezTo>
                    <a:pt x="1240572" y="5253065"/>
                    <a:pt x="1259010" y="5278471"/>
                    <a:pt x="1277448" y="5303007"/>
                  </a:cubicBezTo>
                  <a:lnTo>
                    <a:pt x="1277739" y="5303297"/>
                  </a:lnTo>
                  <a:lnTo>
                    <a:pt x="1278029" y="5303588"/>
                  </a:lnTo>
                  <a:cubicBezTo>
                    <a:pt x="1309824" y="5347287"/>
                    <a:pt x="1343796" y="5391132"/>
                    <a:pt x="1376607" y="5433525"/>
                  </a:cubicBezTo>
                  <a:lnTo>
                    <a:pt x="1395625" y="5458060"/>
                  </a:lnTo>
                  <a:lnTo>
                    <a:pt x="1405207" y="5469965"/>
                  </a:lnTo>
                  <a:cubicBezTo>
                    <a:pt x="1442083" y="5515552"/>
                    <a:pt x="1479976" y="5562736"/>
                    <a:pt x="1518739" y="5607597"/>
                  </a:cubicBezTo>
                  <a:cubicBezTo>
                    <a:pt x="1603960" y="5707481"/>
                    <a:pt x="1691650" y="5802139"/>
                    <a:pt x="1779194" y="5888957"/>
                  </a:cubicBezTo>
                  <a:cubicBezTo>
                    <a:pt x="1965606" y="6072902"/>
                    <a:pt x="2161746" y="6230423"/>
                    <a:pt x="2361805" y="6356876"/>
                  </a:cubicBezTo>
                  <a:cubicBezTo>
                    <a:pt x="2475047" y="6427870"/>
                    <a:pt x="2579867" y="6485217"/>
                    <a:pt x="2682656" y="6532110"/>
                  </a:cubicBezTo>
                  <a:lnTo>
                    <a:pt x="2682946" y="6532255"/>
                  </a:lnTo>
                  <a:lnTo>
                    <a:pt x="2683236" y="6532400"/>
                  </a:lnTo>
                  <a:cubicBezTo>
                    <a:pt x="2787767" y="6581616"/>
                    <a:pt x="2901734" y="6626187"/>
                    <a:pt x="3021944" y="6664805"/>
                  </a:cubicBezTo>
                  <a:cubicBezTo>
                    <a:pt x="3132572" y="6700374"/>
                    <a:pt x="3251620" y="6731298"/>
                    <a:pt x="3375605" y="6756415"/>
                  </a:cubicBezTo>
                  <a:cubicBezTo>
                    <a:pt x="3432661" y="6767738"/>
                    <a:pt x="3493201" y="6777901"/>
                    <a:pt x="3555048" y="6786612"/>
                  </a:cubicBezTo>
                  <a:cubicBezTo>
                    <a:pt x="3613121" y="6794742"/>
                    <a:pt x="3673807" y="6801566"/>
                    <a:pt x="3735218" y="6807083"/>
                  </a:cubicBezTo>
                  <a:cubicBezTo>
                    <a:pt x="3852670" y="6817826"/>
                    <a:pt x="3974622" y="6823052"/>
                    <a:pt x="4108188" y="6823343"/>
                  </a:cubicBezTo>
                  <a:lnTo>
                    <a:pt x="4126917" y="6823343"/>
                  </a:lnTo>
                  <a:cubicBezTo>
                    <a:pt x="4135192" y="6823488"/>
                    <a:pt x="4143322" y="6823488"/>
                    <a:pt x="4151597" y="6823488"/>
                  </a:cubicBezTo>
                  <a:cubicBezTo>
                    <a:pt x="4171487" y="6823488"/>
                    <a:pt x="4186296" y="6823343"/>
                    <a:pt x="4199652" y="6822763"/>
                  </a:cubicBezTo>
                  <a:lnTo>
                    <a:pt x="4200088" y="6822763"/>
                  </a:lnTo>
                  <a:lnTo>
                    <a:pt x="4200523" y="6822763"/>
                  </a:lnTo>
                  <a:lnTo>
                    <a:pt x="4245675" y="6821601"/>
                  </a:lnTo>
                  <a:lnTo>
                    <a:pt x="4291117" y="6819277"/>
                  </a:lnTo>
                  <a:cubicBezTo>
                    <a:pt x="4342801" y="6816955"/>
                    <a:pt x="4397825" y="6812164"/>
                    <a:pt x="4469108" y="6803743"/>
                  </a:cubicBezTo>
                  <a:cubicBezTo>
                    <a:pt x="4700672" y="6775433"/>
                    <a:pt x="4932236" y="6712860"/>
                    <a:pt x="5157267" y="6617766"/>
                  </a:cubicBezTo>
                  <a:cubicBezTo>
                    <a:pt x="5260490" y="6574648"/>
                    <a:pt x="5367344" y="6521656"/>
                    <a:pt x="5484069" y="6455744"/>
                  </a:cubicBezTo>
                  <a:cubicBezTo>
                    <a:pt x="5584535" y="6399414"/>
                    <a:pt x="5688194" y="6334663"/>
                    <a:pt x="5801144" y="6257717"/>
                  </a:cubicBezTo>
                  <a:cubicBezTo>
                    <a:pt x="5894061" y="6194419"/>
                    <a:pt x="5992638" y="6122844"/>
                    <a:pt x="6111106" y="6032542"/>
                  </a:cubicBezTo>
                  <a:cubicBezTo>
                    <a:pt x="6163081" y="5993052"/>
                    <a:pt x="6215491" y="5951676"/>
                    <a:pt x="6264127" y="5913203"/>
                  </a:cubicBezTo>
                  <a:lnTo>
                    <a:pt x="6394458" y="5808939"/>
                  </a:lnTo>
                  <a:lnTo>
                    <a:pt x="6394458" y="6858000"/>
                  </a:lnTo>
                  <a:lnTo>
                    <a:pt x="2234128" y="6858000"/>
                  </a:lnTo>
                  <a:lnTo>
                    <a:pt x="2151583" y="6802146"/>
                  </a:lnTo>
                  <a:cubicBezTo>
                    <a:pt x="1509012" y="6424386"/>
                    <a:pt x="970245" y="5884748"/>
                    <a:pt x="593791" y="5241450"/>
                  </a:cubicBezTo>
                  <a:cubicBezTo>
                    <a:pt x="205286" y="4577683"/>
                    <a:pt x="0" y="3818240"/>
                    <a:pt x="0" y="3044861"/>
                  </a:cubicBezTo>
                  <a:cubicBezTo>
                    <a:pt x="0" y="2457023"/>
                    <a:pt x="115129" y="1886606"/>
                    <a:pt x="342337" y="1349581"/>
                  </a:cubicBezTo>
                  <a:cubicBezTo>
                    <a:pt x="534284" y="895692"/>
                    <a:pt x="798705" y="482372"/>
                    <a:pt x="1129762" y="118183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7" name="Freeform: Shape 16">
              <a:extLst>
                <a:ext uri="{FF2B5EF4-FFF2-40B4-BE49-F238E27FC236}">
                  <a16:creationId xmlns:a16="http://schemas.microsoft.com/office/drawing/2014/main" id="{1905757E-C772-4187-BD34-A12DC33F3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266" y="0"/>
              <a:ext cx="6419426" cy="6858000"/>
            </a:xfrm>
            <a:custGeom>
              <a:avLst/>
              <a:gdLst>
                <a:gd name="connsiteX0" fmla="*/ 6419426 w 6419426"/>
                <a:gd name="connsiteY0" fmla="*/ 6276207 h 6858000"/>
                <a:gd name="connsiteX1" fmla="*/ 6419426 w 6419426"/>
                <a:gd name="connsiteY1" fmla="*/ 6858000 h 6858000"/>
                <a:gd name="connsiteX2" fmla="*/ 5377226 w 6419426"/>
                <a:gd name="connsiteY2" fmla="*/ 6858000 h 6858000"/>
                <a:gd name="connsiteX3" fmla="*/ 5526079 w 6419426"/>
                <a:gd name="connsiteY3" fmla="*/ 6799309 h 6858000"/>
                <a:gd name="connsiteX4" fmla="*/ 6372097 w 6419426"/>
                <a:gd name="connsiteY4" fmla="*/ 6313400 h 6858000"/>
                <a:gd name="connsiteX5" fmla="*/ 0 w 6419426"/>
                <a:gd name="connsiteY5" fmla="*/ 3944218 h 6858000"/>
                <a:gd name="connsiteX6" fmla="*/ 31811 w 6419426"/>
                <a:gd name="connsiteY6" fmla="*/ 4082046 h 6858000"/>
                <a:gd name="connsiteX7" fmla="*/ 2375871 w 6419426"/>
                <a:gd name="connsiteY7" fmla="*/ 6799309 h 6858000"/>
                <a:gd name="connsiteX8" fmla="*/ 2524724 w 6419426"/>
                <a:gd name="connsiteY8" fmla="*/ 6858000 h 6858000"/>
                <a:gd name="connsiteX9" fmla="*/ 0 w 6419426"/>
                <a:gd name="connsiteY9" fmla="*/ 6858000 h 6858000"/>
                <a:gd name="connsiteX10" fmla="*/ 0 w 6419426"/>
                <a:gd name="connsiteY10" fmla="*/ 0 h 6858000"/>
                <a:gd name="connsiteX11" fmla="*/ 1320019 w 6419426"/>
                <a:gd name="connsiteY11" fmla="*/ 0 h 6858000"/>
                <a:gd name="connsiteX12" fmla="*/ 1089625 w 6419426"/>
                <a:gd name="connsiteY12" fmla="*/ 209396 h 6858000"/>
                <a:gd name="connsiteX13" fmla="*/ 31811 w 6419426"/>
                <a:gd name="connsiteY13" fmla="*/ 2059448 h 6858000"/>
                <a:gd name="connsiteX14" fmla="*/ 0 w 6419426"/>
                <a:gd name="connsiteY14" fmla="*/ 219727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19426" h="6858000">
                  <a:moveTo>
                    <a:pt x="6419426" y="6276207"/>
                  </a:moveTo>
                  <a:lnTo>
                    <a:pt x="6419426" y="6858000"/>
                  </a:lnTo>
                  <a:lnTo>
                    <a:pt x="5377226" y="6858000"/>
                  </a:lnTo>
                  <a:lnTo>
                    <a:pt x="5526079" y="6799309"/>
                  </a:lnTo>
                  <a:cubicBezTo>
                    <a:pt x="5828657" y="6671330"/>
                    <a:pt x="6112428" y="6507594"/>
                    <a:pt x="6372097" y="6313400"/>
                  </a:cubicBezTo>
                  <a:close/>
                  <a:moveTo>
                    <a:pt x="0" y="3944218"/>
                  </a:moveTo>
                  <a:lnTo>
                    <a:pt x="31811" y="4082046"/>
                  </a:lnTo>
                  <a:cubicBezTo>
                    <a:pt x="347839" y="5310348"/>
                    <a:pt x="1226077" y="6312987"/>
                    <a:pt x="2375871" y="6799309"/>
                  </a:cubicBezTo>
                  <a:lnTo>
                    <a:pt x="2524724" y="6858000"/>
                  </a:lnTo>
                  <a:lnTo>
                    <a:pt x="0" y="6858000"/>
                  </a:lnTo>
                  <a:close/>
                  <a:moveTo>
                    <a:pt x="0" y="0"/>
                  </a:moveTo>
                  <a:lnTo>
                    <a:pt x="1320019" y="0"/>
                  </a:lnTo>
                  <a:lnTo>
                    <a:pt x="1089625" y="209396"/>
                  </a:lnTo>
                  <a:cubicBezTo>
                    <a:pt x="586180" y="712841"/>
                    <a:pt x="214775" y="1348326"/>
                    <a:pt x="31811" y="2059448"/>
                  </a:cubicBezTo>
                  <a:lnTo>
                    <a:pt x="0" y="21972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356EB6-0466-62CF-92EA-24CF11618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98445"/>
            <a:ext cx="4803636" cy="1311664"/>
          </a:xfrm>
        </p:spPr>
        <p:txBody>
          <a:bodyPr anchor="b">
            <a:normAutofit/>
          </a:bodyPr>
          <a:lstStyle/>
          <a:p>
            <a:r>
              <a:rPr lang="en-MY" sz="3300">
                <a:solidFill>
                  <a:schemeClr val="tx2"/>
                </a:solidFill>
              </a:rPr>
              <a:t>Data mining processing vs database processing: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DA322C-8E69-A998-1B46-690A130A30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9393064"/>
              </p:ext>
            </p:extLst>
          </p:nvPr>
        </p:nvGraphicFramePr>
        <p:xfrm>
          <a:off x="804672" y="2272143"/>
          <a:ext cx="4706803" cy="3788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9505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0DFA0FD-AB28-4B25-B870-4D2BBC35B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C80C87-7526-259D-943D-1D0DFB273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9647" r="16042" b="-1"/>
          <a:stretch/>
        </p:blipFill>
        <p:spPr>
          <a:xfrm>
            <a:off x="5833976" y="10"/>
            <a:ext cx="6394152" cy="68579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D628DFB-9CD1-4E2B-8B44-9FDF7E80F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79564" y="0"/>
            <a:ext cx="6648564" cy="6858000"/>
            <a:chOff x="5705128" y="0"/>
            <a:chExt cx="6648564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CB07514-66C4-498E-85FA-6CCDFB253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8018" y="0"/>
              <a:ext cx="6485674" cy="6858000"/>
            </a:xfrm>
            <a:custGeom>
              <a:avLst/>
              <a:gdLst>
                <a:gd name="connsiteX0" fmla="*/ 1720317 w 6237794"/>
                <a:gd name="connsiteY0" fmla="*/ 0 h 6858000"/>
                <a:gd name="connsiteX1" fmla="*/ 2433560 w 6237794"/>
                <a:gd name="connsiteY1" fmla="*/ 0 h 6858000"/>
                <a:gd name="connsiteX2" fmla="*/ 2351473 w 6237794"/>
                <a:gd name="connsiteY2" fmla="*/ 41605 h 6858000"/>
                <a:gd name="connsiteX3" fmla="*/ 1473152 w 6237794"/>
                <a:gd name="connsiteY3" fmla="*/ 667521 h 6858000"/>
                <a:gd name="connsiteX4" fmla="*/ 982876 w 6237794"/>
                <a:gd name="connsiteY4" fmla="*/ 1193803 h 6858000"/>
                <a:gd name="connsiteX5" fmla="*/ 595242 w 6237794"/>
                <a:gd name="connsiteY5" fmla="*/ 1798192 h 6858000"/>
                <a:gd name="connsiteX6" fmla="*/ 332174 w 6237794"/>
                <a:gd name="connsiteY6" fmla="*/ 2466315 h 6858000"/>
                <a:gd name="connsiteX7" fmla="*/ 236500 w 6237794"/>
                <a:gd name="connsiteY7" fmla="*/ 3178573 h 6858000"/>
                <a:gd name="connsiteX8" fmla="*/ 276860 w 6237794"/>
                <a:gd name="connsiteY8" fmla="*/ 3527298 h 6858000"/>
                <a:gd name="connsiteX9" fmla="*/ 396054 w 6237794"/>
                <a:gd name="connsiteY9" fmla="*/ 3853520 h 6858000"/>
                <a:gd name="connsiteX10" fmla="*/ 479243 w 6237794"/>
                <a:gd name="connsiteY10" fmla="*/ 4007121 h 6858000"/>
                <a:gd name="connsiteX11" fmla="*/ 574772 w 6237794"/>
                <a:gd name="connsiteY11" fmla="*/ 4155787 h 6858000"/>
                <a:gd name="connsiteX12" fmla="*/ 795447 w 6237794"/>
                <a:gd name="connsiteY12" fmla="*/ 4443100 h 6858000"/>
                <a:gd name="connsiteX13" fmla="*/ 1034270 w 6237794"/>
                <a:gd name="connsiteY13" fmla="*/ 4732591 h 6858000"/>
                <a:gd name="connsiteX14" fmla="*/ 1153028 w 6237794"/>
                <a:gd name="connsiteY14" fmla="*/ 4883725 h 6858000"/>
                <a:gd name="connsiteX15" fmla="*/ 1210084 w 6237794"/>
                <a:gd name="connsiteY15" fmla="*/ 4957912 h 6858000"/>
                <a:gd name="connsiteX16" fmla="*/ 1265979 w 6237794"/>
                <a:gd name="connsiteY16" fmla="*/ 5028906 h 6858000"/>
                <a:gd name="connsiteX17" fmla="*/ 1746238 w 6237794"/>
                <a:gd name="connsiteY17" fmla="*/ 5553590 h 6858000"/>
                <a:gd name="connsiteX18" fmla="*/ 2001611 w 6237794"/>
                <a:gd name="connsiteY18" fmla="*/ 5789654 h 6858000"/>
                <a:gd name="connsiteX19" fmla="*/ 2269035 w 6237794"/>
                <a:gd name="connsiteY19" fmla="*/ 6007280 h 6858000"/>
                <a:gd name="connsiteX20" fmla="*/ 2866455 w 6237794"/>
                <a:gd name="connsiteY20" fmla="*/ 6351505 h 6858000"/>
                <a:gd name="connsiteX21" fmla="*/ 3200661 w 6237794"/>
                <a:gd name="connsiteY21" fmla="*/ 6448777 h 6858000"/>
                <a:gd name="connsiteX22" fmla="*/ 3286318 w 6237794"/>
                <a:gd name="connsiteY22" fmla="*/ 6465908 h 6858000"/>
                <a:gd name="connsiteX23" fmla="*/ 3372701 w 6237794"/>
                <a:gd name="connsiteY23" fmla="*/ 6480281 h 6858000"/>
                <a:gd name="connsiteX24" fmla="*/ 3547063 w 6237794"/>
                <a:gd name="connsiteY24" fmla="*/ 6500896 h 6858000"/>
                <a:gd name="connsiteX25" fmla="*/ 3634753 w 6237794"/>
                <a:gd name="connsiteY25" fmla="*/ 6507575 h 6858000"/>
                <a:gd name="connsiteX26" fmla="*/ 3722733 w 6237794"/>
                <a:gd name="connsiteY26" fmla="*/ 6512221 h 6858000"/>
                <a:gd name="connsiteX27" fmla="*/ 3811003 w 6237794"/>
                <a:gd name="connsiteY27" fmla="*/ 6514253 h 6858000"/>
                <a:gd name="connsiteX28" fmla="*/ 3899418 w 6237794"/>
                <a:gd name="connsiteY28" fmla="*/ 6513817 h 6858000"/>
                <a:gd name="connsiteX29" fmla="*/ 3943698 w 6237794"/>
                <a:gd name="connsiteY29" fmla="*/ 6513381 h 6858000"/>
                <a:gd name="connsiteX30" fmla="*/ 3986381 w 6237794"/>
                <a:gd name="connsiteY30" fmla="*/ 6511495 h 6858000"/>
                <a:gd name="connsiteX31" fmla="*/ 4028919 w 6237794"/>
                <a:gd name="connsiteY31" fmla="*/ 6509317 h 6858000"/>
                <a:gd name="connsiteX32" fmla="*/ 4071312 w 6237794"/>
                <a:gd name="connsiteY32" fmla="*/ 6505833 h 6858000"/>
                <a:gd name="connsiteX33" fmla="*/ 4239432 w 6237794"/>
                <a:gd name="connsiteY33" fmla="*/ 6485072 h 6858000"/>
                <a:gd name="connsiteX34" fmla="*/ 4879826 w 6237794"/>
                <a:gd name="connsiteY34" fmla="*/ 6274849 h 6858000"/>
                <a:gd name="connsiteX35" fmla="*/ 5471439 w 6237794"/>
                <a:gd name="connsiteY35" fmla="*/ 5906235 h 6858000"/>
                <a:gd name="connsiteX36" fmla="*/ 5614877 w 6237794"/>
                <a:gd name="connsiteY36" fmla="*/ 5797930 h 6858000"/>
                <a:gd name="connsiteX37" fmla="*/ 5758316 w 6237794"/>
                <a:gd name="connsiteY37" fmla="*/ 5685995 h 6858000"/>
                <a:gd name="connsiteX38" fmla="*/ 6048824 w 6237794"/>
                <a:gd name="connsiteY38" fmla="*/ 5453705 h 6858000"/>
                <a:gd name="connsiteX39" fmla="*/ 6237794 w 6237794"/>
                <a:gd name="connsiteY39" fmla="*/ 5308644 h 6858000"/>
                <a:gd name="connsiteX40" fmla="*/ 6237794 w 6237794"/>
                <a:gd name="connsiteY40" fmla="*/ 6081399 h 6858000"/>
                <a:gd name="connsiteX41" fmla="*/ 6123011 w 6237794"/>
                <a:gd name="connsiteY41" fmla="*/ 6166399 h 6858000"/>
                <a:gd name="connsiteX42" fmla="*/ 5965925 w 6237794"/>
                <a:gd name="connsiteY42" fmla="*/ 6278479 h 6858000"/>
                <a:gd name="connsiteX43" fmla="*/ 5803903 w 6237794"/>
                <a:gd name="connsiteY43" fmla="*/ 6387364 h 6858000"/>
                <a:gd name="connsiteX44" fmla="*/ 5463744 w 6237794"/>
                <a:gd name="connsiteY44" fmla="*/ 6591780 h 6858000"/>
                <a:gd name="connsiteX45" fmla="*/ 5097888 w 6237794"/>
                <a:gd name="connsiteY45" fmla="*/ 6765562 h 6858000"/>
                <a:gd name="connsiteX46" fmla="*/ 4905602 w 6237794"/>
                <a:gd name="connsiteY46" fmla="*/ 6836446 h 6858000"/>
                <a:gd name="connsiteX47" fmla="*/ 4831447 w 6237794"/>
                <a:gd name="connsiteY47" fmla="*/ 6858000 h 6858000"/>
                <a:gd name="connsiteX48" fmla="*/ 3036485 w 6237794"/>
                <a:gd name="connsiteY48" fmla="*/ 6858000 h 6858000"/>
                <a:gd name="connsiteX49" fmla="*/ 2911533 w 6237794"/>
                <a:gd name="connsiteY49" fmla="*/ 6825558 h 6858000"/>
                <a:gd name="connsiteX50" fmla="*/ 2719386 w 6237794"/>
                <a:gd name="connsiteY50" fmla="*/ 6767158 h 6858000"/>
                <a:gd name="connsiteX51" fmla="*/ 1980415 w 6237794"/>
                <a:gd name="connsiteY51" fmla="*/ 6440210 h 6858000"/>
                <a:gd name="connsiteX52" fmla="*/ 1357588 w 6237794"/>
                <a:gd name="connsiteY52" fmla="*/ 5931206 h 6858000"/>
                <a:gd name="connsiteX53" fmla="*/ 1105118 w 6237794"/>
                <a:gd name="connsiteY53" fmla="*/ 5624874 h 6858000"/>
                <a:gd name="connsiteX54" fmla="*/ 884588 w 6237794"/>
                <a:gd name="connsiteY54" fmla="*/ 5300539 h 6858000"/>
                <a:gd name="connsiteX55" fmla="*/ 833049 w 6237794"/>
                <a:gd name="connsiteY55" fmla="*/ 5217931 h 6858000"/>
                <a:gd name="connsiteX56" fmla="*/ 783833 w 6237794"/>
                <a:gd name="connsiteY56" fmla="*/ 5137791 h 6858000"/>
                <a:gd name="connsiteX57" fmla="*/ 686706 w 6237794"/>
                <a:gd name="connsiteY57" fmla="*/ 4982447 h 6858000"/>
                <a:gd name="connsiteX58" fmla="*/ 485485 w 6237794"/>
                <a:gd name="connsiteY58" fmla="*/ 4665082 h 6858000"/>
                <a:gd name="connsiteX59" fmla="*/ 289055 w 6237794"/>
                <a:gd name="connsiteY59" fmla="*/ 4329568 h 6858000"/>
                <a:gd name="connsiteX60" fmla="*/ 200495 w 6237794"/>
                <a:gd name="connsiteY60" fmla="*/ 4151721 h 6858000"/>
                <a:gd name="connsiteX61" fmla="*/ 125291 w 6237794"/>
                <a:gd name="connsiteY61" fmla="*/ 3965600 h 6858000"/>
                <a:gd name="connsiteX62" fmla="*/ 67654 w 6237794"/>
                <a:gd name="connsiteY62" fmla="*/ 3772509 h 6858000"/>
                <a:gd name="connsiteX63" fmla="*/ 46168 w 6237794"/>
                <a:gd name="connsiteY63" fmla="*/ 3674076 h 6858000"/>
                <a:gd name="connsiteX64" fmla="*/ 36731 w 6237794"/>
                <a:gd name="connsiteY64" fmla="*/ 3624714 h 6858000"/>
                <a:gd name="connsiteX65" fmla="*/ 28891 w 6237794"/>
                <a:gd name="connsiteY65" fmla="*/ 3575208 h 6858000"/>
                <a:gd name="connsiteX66" fmla="*/ 0 w 6237794"/>
                <a:gd name="connsiteY66" fmla="*/ 3178573 h 6858000"/>
                <a:gd name="connsiteX67" fmla="*/ 80575 w 6237794"/>
                <a:gd name="connsiteY67" fmla="*/ 2405774 h 6858000"/>
                <a:gd name="connsiteX68" fmla="*/ 322737 w 6237794"/>
                <a:gd name="connsiteY68" fmla="*/ 1665351 h 6858000"/>
                <a:gd name="connsiteX69" fmla="*/ 1230700 w 6237794"/>
                <a:gd name="connsiteY69" fmla="*/ 407938 h 6858000"/>
                <a:gd name="connsiteX70" fmla="*/ 1521825 w 6237794"/>
                <a:gd name="connsiteY70" fmla="*/ 14944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237794" h="6858000">
                  <a:moveTo>
                    <a:pt x="1720317" y="0"/>
                  </a:moveTo>
                  <a:lnTo>
                    <a:pt x="2433560" y="0"/>
                  </a:lnTo>
                  <a:lnTo>
                    <a:pt x="2351473" y="41605"/>
                  </a:lnTo>
                  <a:cubicBezTo>
                    <a:pt x="2036528" y="216271"/>
                    <a:pt x="1740794" y="426339"/>
                    <a:pt x="1473152" y="667521"/>
                  </a:cubicBezTo>
                  <a:cubicBezTo>
                    <a:pt x="1295305" y="828818"/>
                    <a:pt x="1130525" y="1004777"/>
                    <a:pt x="982876" y="1193803"/>
                  </a:cubicBezTo>
                  <a:cubicBezTo>
                    <a:pt x="834936" y="1382538"/>
                    <a:pt x="704418" y="1584921"/>
                    <a:pt x="595242" y="1798192"/>
                  </a:cubicBezTo>
                  <a:cubicBezTo>
                    <a:pt x="486066" y="2011317"/>
                    <a:pt x="395183" y="2234461"/>
                    <a:pt x="332174" y="2466315"/>
                  </a:cubicBezTo>
                  <a:cubicBezTo>
                    <a:pt x="269166" y="2697588"/>
                    <a:pt x="236355" y="2938008"/>
                    <a:pt x="236500" y="3178573"/>
                  </a:cubicBezTo>
                  <a:cubicBezTo>
                    <a:pt x="237807" y="3296751"/>
                    <a:pt x="249421" y="3414057"/>
                    <a:pt x="276860" y="3527298"/>
                  </a:cubicBezTo>
                  <a:cubicBezTo>
                    <a:pt x="303864" y="3640684"/>
                    <a:pt x="345821" y="3749135"/>
                    <a:pt x="396054" y="3853520"/>
                  </a:cubicBezTo>
                  <a:cubicBezTo>
                    <a:pt x="421461" y="3905640"/>
                    <a:pt x="449626" y="3956743"/>
                    <a:pt x="479243" y="4007121"/>
                  </a:cubicBezTo>
                  <a:cubicBezTo>
                    <a:pt x="509295" y="4057354"/>
                    <a:pt x="541380" y="4106861"/>
                    <a:pt x="574772" y="4155787"/>
                  </a:cubicBezTo>
                  <a:cubicBezTo>
                    <a:pt x="642426" y="4253348"/>
                    <a:pt x="717630" y="4348007"/>
                    <a:pt x="795447" y="4443100"/>
                  </a:cubicBezTo>
                  <a:cubicBezTo>
                    <a:pt x="873264" y="4538339"/>
                    <a:pt x="954565" y="4633577"/>
                    <a:pt x="1034270" y="4732591"/>
                  </a:cubicBezTo>
                  <a:cubicBezTo>
                    <a:pt x="1074195" y="4781952"/>
                    <a:pt x="1113684" y="4832476"/>
                    <a:pt x="1153028" y="4883725"/>
                  </a:cubicBezTo>
                  <a:lnTo>
                    <a:pt x="1210084" y="4957912"/>
                  </a:lnTo>
                  <a:cubicBezTo>
                    <a:pt x="1228813" y="4981576"/>
                    <a:pt x="1246670" y="5005822"/>
                    <a:pt x="1265979" y="5028906"/>
                  </a:cubicBezTo>
                  <a:cubicBezTo>
                    <a:pt x="1416677" y="5216770"/>
                    <a:pt x="1580151" y="5389681"/>
                    <a:pt x="1746238" y="5553590"/>
                  </a:cubicBezTo>
                  <a:cubicBezTo>
                    <a:pt x="1829717" y="5635182"/>
                    <a:pt x="1914648" y="5714015"/>
                    <a:pt x="2001611" y="5789654"/>
                  </a:cubicBezTo>
                  <a:cubicBezTo>
                    <a:pt x="2088575" y="5865293"/>
                    <a:pt x="2177135" y="5938465"/>
                    <a:pt x="2269035" y="6007280"/>
                  </a:cubicBezTo>
                  <a:cubicBezTo>
                    <a:pt x="2452108" y="6145202"/>
                    <a:pt x="2649554" y="6268461"/>
                    <a:pt x="2866455" y="6351505"/>
                  </a:cubicBezTo>
                  <a:cubicBezTo>
                    <a:pt x="2974615" y="6393027"/>
                    <a:pt x="3086694" y="6424821"/>
                    <a:pt x="3200661" y="6448777"/>
                  </a:cubicBezTo>
                  <a:cubicBezTo>
                    <a:pt x="3229262" y="6454438"/>
                    <a:pt x="3257572" y="6460971"/>
                    <a:pt x="3286318" y="6465908"/>
                  </a:cubicBezTo>
                  <a:lnTo>
                    <a:pt x="3372701" y="6480281"/>
                  </a:lnTo>
                  <a:cubicBezTo>
                    <a:pt x="3430628" y="6487975"/>
                    <a:pt x="3488556" y="6496106"/>
                    <a:pt x="3547063" y="6500896"/>
                  </a:cubicBezTo>
                  <a:cubicBezTo>
                    <a:pt x="3576245" y="6503654"/>
                    <a:pt x="3605426" y="6506268"/>
                    <a:pt x="3634753" y="6507575"/>
                  </a:cubicBezTo>
                  <a:cubicBezTo>
                    <a:pt x="3664079" y="6509026"/>
                    <a:pt x="3693261" y="6511350"/>
                    <a:pt x="3722733" y="6512221"/>
                  </a:cubicBezTo>
                  <a:lnTo>
                    <a:pt x="3811003" y="6514253"/>
                  </a:lnTo>
                  <a:cubicBezTo>
                    <a:pt x="3840329" y="6514979"/>
                    <a:pt x="3869946" y="6513963"/>
                    <a:pt x="3899418" y="6513817"/>
                  </a:cubicBezTo>
                  <a:lnTo>
                    <a:pt x="3943698" y="6513381"/>
                  </a:lnTo>
                  <a:cubicBezTo>
                    <a:pt x="3958071" y="6512946"/>
                    <a:pt x="3972154" y="6512075"/>
                    <a:pt x="3986381" y="6511495"/>
                  </a:cubicBezTo>
                  <a:cubicBezTo>
                    <a:pt x="4000609" y="6510768"/>
                    <a:pt x="4014837" y="6510333"/>
                    <a:pt x="4028919" y="6509317"/>
                  </a:cubicBezTo>
                  <a:lnTo>
                    <a:pt x="4071312" y="6505833"/>
                  </a:lnTo>
                  <a:cubicBezTo>
                    <a:pt x="4127788" y="6501332"/>
                    <a:pt x="4183828" y="6493782"/>
                    <a:pt x="4239432" y="6485072"/>
                  </a:cubicBezTo>
                  <a:cubicBezTo>
                    <a:pt x="4461994" y="6448195"/>
                    <a:pt x="4675992" y="6376041"/>
                    <a:pt x="4879826" y="6274849"/>
                  </a:cubicBezTo>
                  <a:cubicBezTo>
                    <a:pt x="5084386" y="6174820"/>
                    <a:pt x="5279074" y="6046770"/>
                    <a:pt x="5471439" y="5906235"/>
                  </a:cubicBezTo>
                  <a:cubicBezTo>
                    <a:pt x="5519494" y="5871246"/>
                    <a:pt x="5567258" y="5834806"/>
                    <a:pt x="5614877" y="5797930"/>
                  </a:cubicBezTo>
                  <a:cubicBezTo>
                    <a:pt x="5662787" y="5761199"/>
                    <a:pt x="5710551" y="5723887"/>
                    <a:pt x="5758316" y="5685995"/>
                  </a:cubicBezTo>
                  <a:lnTo>
                    <a:pt x="6048824" y="5453705"/>
                  </a:lnTo>
                  <a:lnTo>
                    <a:pt x="6237794" y="5308644"/>
                  </a:lnTo>
                  <a:lnTo>
                    <a:pt x="6237794" y="6081399"/>
                  </a:lnTo>
                  <a:lnTo>
                    <a:pt x="6123011" y="6166399"/>
                  </a:lnTo>
                  <a:cubicBezTo>
                    <a:pt x="6071326" y="6204001"/>
                    <a:pt x="6019061" y="6241458"/>
                    <a:pt x="5965925" y="6278479"/>
                  </a:cubicBezTo>
                  <a:cubicBezTo>
                    <a:pt x="5912644" y="6315210"/>
                    <a:pt x="5858927" y="6351650"/>
                    <a:pt x="5803903" y="6387364"/>
                  </a:cubicBezTo>
                  <a:cubicBezTo>
                    <a:pt x="5694437" y="6458938"/>
                    <a:pt x="5581486" y="6528335"/>
                    <a:pt x="5463744" y="6591780"/>
                  </a:cubicBezTo>
                  <a:cubicBezTo>
                    <a:pt x="5346147" y="6655514"/>
                    <a:pt x="5224486" y="6714748"/>
                    <a:pt x="5097888" y="6765562"/>
                  </a:cubicBezTo>
                  <a:cubicBezTo>
                    <a:pt x="5034879" y="6791332"/>
                    <a:pt x="4970700" y="6815005"/>
                    <a:pt x="4905602" y="6836446"/>
                  </a:cubicBezTo>
                  <a:lnTo>
                    <a:pt x="4831447" y="6858000"/>
                  </a:lnTo>
                  <a:lnTo>
                    <a:pt x="3036485" y="6858000"/>
                  </a:lnTo>
                  <a:lnTo>
                    <a:pt x="2911533" y="6825558"/>
                  </a:lnTo>
                  <a:cubicBezTo>
                    <a:pt x="2847182" y="6807410"/>
                    <a:pt x="2783121" y="6787919"/>
                    <a:pt x="2719386" y="6767158"/>
                  </a:cubicBezTo>
                  <a:cubicBezTo>
                    <a:pt x="2464884" y="6683389"/>
                    <a:pt x="2213285" y="6579149"/>
                    <a:pt x="1980415" y="6440210"/>
                  </a:cubicBezTo>
                  <a:cubicBezTo>
                    <a:pt x="1747399" y="6301563"/>
                    <a:pt x="1539355" y="6125749"/>
                    <a:pt x="1357588" y="5931206"/>
                  </a:cubicBezTo>
                  <a:cubicBezTo>
                    <a:pt x="1266269" y="5834080"/>
                    <a:pt x="1183226" y="5730711"/>
                    <a:pt x="1105118" y="5624874"/>
                  </a:cubicBezTo>
                  <a:cubicBezTo>
                    <a:pt x="1027446" y="5518601"/>
                    <a:pt x="953549" y="5410732"/>
                    <a:pt x="884588" y="5300539"/>
                  </a:cubicBezTo>
                  <a:cubicBezTo>
                    <a:pt x="866876" y="5273245"/>
                    <a:pt x="850180" y="5245516"/>
                    <a:pt x="833049" y="5217931"/>
                  </a:cubicBezTo>
                  <a:lnTo>
                    <a:pt x="783833" y="5137791"/>
                  </a:lnTo>
                  <a:cubicBezTo>
                    <a:pt x="752328" y="5085962"/>
                    <a:pt x="719662" y="5034567"/>
                    <a:pt x="686706" y="4982447"/>
                  </a:cubicBezTo>
                  <a:lnTo>
                    <a:pt x="485485" y="4665082"/>
                  </a:lnTo>
                  <a:cubicBezTo>
                    <a:pt x="417976" y="4556922"/>
                    <a:pt x="351338" y="4445568"/>
                    <a:pt x="289055" y="4329568"/>
                  </a:cubicBezTo>
                  <a:cubicBezTo>
                    <a:pt x="257987" y="4271496"/>
                    <a:pt x="227934" y="4212408"/>
                    <a:pt x="200495" y="4151721"/>
                  </a:cubicBezTo>
                  <a:cubicBezTo>
                    <a:pt x="173201" y="4090891"/>
                    <a:pt x="147794" y="4028898"/>
                    <a:pt x="125291" y="3965600"/>
                  </a:cubicBezTo>
                  <a:cubicBezTo>
                    <a:pt x="103224" y="3902155"/>
                    <a:pt x="83624" y="3837840"/>
                    <a:pt x="67654" y="3772509"/>
                  </a:cubicBezTo>
                  <a:cubicBezTo>
                    <a:pt x="60105" y="3739843"/>
                    <a:pt x="52410" y="3707032"/>
                    <a:pt x="46168" y="3674076"/>
                  </a:cubicBezTo>
                  <a:lnTo>
                    <a:pt x="36731" y="3624714"/>
                  </a:lnTo>
                  <a:lnTo>
                    <a:pt x="28891" y="3575208"/>
                  </a:lnTo>
                  <a:cubicBezTo>
                    <a:pt x="8566" y="3442948"/>
                    <a:pt x="0" y="3310252"/>
                    <a:pt x="0" y="3178573"/>
                  </a:cubicBezTo>
                  <a:cubicBezTo>
                    <a:pt x="726" y="2919425"/>
                    <a:pt x="27730" y="2660277"/>
                    <a:pt x="80575" y="2405774"/>
                  </a:cubicBezTo>
                  <a:cubicBezTo>
                    <a:pt x="133276" y="2151417"/>
                    <a:pt x="213997" y="1901996"/>
                    <a:pt x="322737" y="1665351"/>
                  </a:cubicBezTo>
                  <a:cubicBezTo>
                    <a:pt x="541235" y="1192061"/>
                    <a:pt x="857875" y="768568"/>
                    <a:pt x="1230700" y="407938"/>
                  </a:cubicBezTo>
                  <a:cubicBezTo>
                    <a:pt x="1324124" y="317781"/>
                    <a:pt x="1421323" y="231579"/>
                    <a:pt x="1521825" y="14944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3BFB38F-216C-4A75-8C1C-DAF998A5C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634917 w 6230407"/>
                <a:gd name="connsiteY0" fmla="*/ 0 h 6858000"/>
                <a:gd name="connsiteX1" fmla="*/ 6230407 w 6230407"/>
                <a:gd name="connsiteY1" fmla="*/ 0 h 6858000"/>
                <a:gd name="connsiteX2" fmla="*/ 6230407 w 6230407"/>
                <a:gd name="connsiteY2" fmla="*/ 322046 h 6858000"/>
                <a:gd name="connsiteX3" fmla="*/ 6061915 w 6230407"/>
                <a:gd name="connsiteY3" fmla="*/ 206288 h 6858000"/>
                <a:gd name="connsiteX4" fmla="*/ 5814792 w 6230407"/>
                <a:gd name="connsiteY4" fmla="*/ 74312 h 6858000"/>
                <a:gd name="connsiteX5" fmla="*/ 5676576 w 6230407"/>
                <a:gd name="connsiteY5" fmla="*/ 15049 h 6858000"/>
                <a:gd name="connsiteX6" fmla="*/ 1821847 w 6230407"/>
                <a:gd name="connsiteY6" fmla="*/ 0 h 6858000"/>
                <a:gd name="connsiteX7" fmla="*/ 3449591 w 6230407"/>
                <a:gd name="connsiteY7" fmla="*/ 0 h 6858000"/>
                <a:gd name="connsiteX8" fmla="*/ 3354111 w 6230407"/>
                <a:gd name="connsiteY8" fmla="*/ 29819 h 6858000"/>
                <a:gd name="connsiteX9" fmla="*/ 3177287 w 6230407"/>
                <a:gd name="connsiteY9" fmla="*/ 93621 h 6858000"/>
                <a:gd name="connsiteX10" fmla="*/ 1915374 w 6230407"/>
                <a:gd name="connsiteY10" fmla="*/ 844207 h 6858000"/>
                <a:gd name="connsiteX11" fmla="*/ 1042545 w 6230407"/>
                <a:gd name="connsiteY11" fmla="*/ 1926532 h 6858000"/>
                <a:gd name="connsiteX12" fmla="*/ 726050 w 6230407"/>
                <a:gd name="connsiteY12" fmla="*/ 3186123 h 6858000"/>
                <a:gd name="connsiteX13" fmla="*/ 1249864 w 6230407"/>
                <a:gd name="connsiteY13" fmla="*/ 4355701 h 6858000"/>
                <a:gd name="connsiteX14" fmla="*/ 1513803 w 6230407"/>
                <a:gd name="connsiteY14" fmla="*/ 4726929 h 6858000"/>
                <a:gd name="connsiteX15" fmla="*/ 3990446 w 6230407"/>
                <a:gd name="connsiteY15" fmla="*/ 6178014 h 6858000"/>
                <a:gd name="connsiteX16" fmla="*/ 5870541 w 6230407"/>
                <a:gd name="connsiteY16" fmla="*/ 5285296 h 6858000"/>
                <a:gd name="connsiteX17" fmla="*/ 6099347 w 6230407"/>
                <a:gd name="connsiteY17" fmla="*/ 5108030 h 6858000"/>
                <a:gd name="connsiteX18" fmla="*/ 6230407 w 6230407"/>
                <a:gd name="connsiteY18" fmla="*/ 5006078 h 6858000"/>
                <a:gd name="connsiteX19" fmla="*/ 6230407 w 6230407"/>
                <a:gd name="connsiteY19" fmla="*/ 5924458 h 6858000"/>
                <a:gd name="connsiteX20" fmla="*/ 6056186 w 6230407"/>
                <a:gd name="connsiteY20" fmla="*/ 6058925 h 6858000"/>
                <a:gd name="connsiteX21" fmla="*/ 4500343 w 6230407"/>
                <a:gd name="connsiteY21" fmla="*/ 6854086 h 6858000"/>
                <a:gd name="connsiteX22" fmla="*/ 4476760 w 6230407"/>
                <a:gd name="connsiteY22" fmla="*/ 6858000 h 6858000"/>
                <a:gd name="connsiteX23" fmla="*/ 3391617 w 6230407"/>
                <a:gd name="connsiteY23" fmla="*/ 6858000 h 6858000"/>
                <a:gd name="connsiteX24" fmla="*/ 3242986 w 6230407"/>
                <a:gd name="connsiteY24" fmla="*/ 6833894 h 6858000"/>
                <a:gd name="connsiteX25" fmla="*/ 913044 w 6230407"/>
                <a:gd name="connsiteY25" fmla="*/ 5134452 h 6858000"/>
                <a:gd name="connsiteX26" fmla="*/ 0 w 6230407"/>
                <a:gd name="connsiteY26" fmla="*/ 3186123 h 6858000"/>
                <a:gd name="connsiteX27" fmla="*/ 1779764 w 6230407"/>
                <a:gd name="connsiteY27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230407" h="6858000">
                  <a:moveTo>
                    <a:pt x="5634917" y="0"/>
                  </a:moveTo>
                  <a:lnTo>
                    <a:pt x="6230407" y="0"/>
                  </a:lnTo>
                  <a:lnTo>
                    <a:pt x="6230407" y="322046"/>
                  </a:lnTo>
                  <a:lnTo>
                    <a:pt x="6061915" y="206288"/>
                  </a:lnTo>
                  <a:cubicBezTo>
                    <a:pt x="5982213" y="157828"/>
                    <a:pt x="5899796" y="113801"/>
                    <a:pt x="5814792" y="74312"/>
                  </a:cubicBezTo>
                  <a:cubicBezTo>
                    <a:pt x="5769441" y="53261"/>
                    <a:pt x="5723362" y="33505"/>
                    <a:pt x="5676576" y="15049"/>
                  </a:cubicBezTo>
                  <a:close/>
                  <a:moveTo>
                    <a:pt x="1821847" y="0"/>
                  </a:moveTo>
                  <a:lnTo>
                    <a:pt x="3449591" y="0"/>
                  </a:lnTo>
                  <a:lnTo>
                    <a:pt x="3354111" y="29819"/>
                  </a:lnTo>
                  <a:cubicBezTo>
                    <a:pt x="3295072" y="49686"/>
                    <a:pt x="3236122" y="70955"/>
                    <a:pt x="3177287" y="93621"/>
                  </a:cubicBezTo>
                  <a:cubicBezTo>
                    <a:pt x="2718951" y="269871"/>
                    <a:pt x="2282682" y="529455"/>
                    <a:pt x="1915374" y="844207"/>
                  </a:cubicBezTo>
                  <a:cubicBezTo>
                    <a:pt x="1541678" y="1164331"/>
                    <a:pt x="1247976" y="1528591"/>
                    <a:pt x="1042545" y="1926532"/>
                  </a:cubicBezTo>
                  <a:cubicBezTo>
                    <a:pt x="832613" y="2333329"/>
                    <a:pt x="726050" y="2757113"/>
                    <a:pt x="726050" y="3186123"/>
                  </a:cubicBezTo>
                  <a:cubicBezTo>
                    <a:pt x="726050" y="3618181"/>
                    <a:pt x="896057" y="3870506"/>
                    <a:pt x="1249864" y="4355701"/>
                  </a:cubicBezTo>
                  <a:cubicBezTo>
                    <a:pt x="1335230" y="4472717"/>
                    <a:pt x="1423500" y="4593798"/>
                    <a:pt x="1513803" y="4726929"/>
                  </a:cubicBezTo>
                  <a:cubicBezTo>
                    <a:pt x="2203848" y="5744068"/>
                    <a:pt x="2944562" y="6178014"/>
                    <a:pt x="3990446" y="6178014"/>
                  </a:cubicBezTo>
                  <a:cubicBezTo>
                    <a:pt x="4676863" y="6178014"/>
                    <a:pt x="5180496" y="5824498"/>
                    <a:pt x="5870541" y="5285296"/>
                  </a:cubicBezTo>
                  <a:cubicBezTo>
                    <a:pt x="5947632" y="5225046"/>
                    <a:pt x="6024723" y="5165521"/>
                    <a:pt x="6099347" y="5108030"/>
                  </a:cubicBezTo>
                  <a:lnTo>
                    <a:pt x="6230407" y="5006078"/>
                  </a:lnTo>
                  <a:lnTo>
                    <a:pt x="6230407" y="5924458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DF24F7D-73CE-4EF0-86BC-1C1C4C5CB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061392 w 6230408"/>
                <a:gd name="connsiteY0" fmla="*/ 0 h 6858000"/>
                <a:gd name="connsiteX1" fmla="*/ 6230408 w 6230408"/>
                <a:gd name="connsiteY1" fmla="*/ 0 h 6858000"/>
                <a:gd name="connsiteX2" fmla="*/ 6230408 w 6230408"/>
                <a:gd name="connsiteY2" fmla="*/ 502666 h 6858000"/>
                <a:gd name="connsiteX3" fmla="*/ 6204367 w 6230408"/>
                <a:gd name="connsiteY3" fmla="*/ 480166 h 6858000"/>
                <a:gd name="connsiteX4" fmla="*/ 5753525 w 6230408"/>
                <a:gd name="connsiteY4" fmla="*/ 205991 h 6858000"/>
                <a:gd name="connsiteX5" fmla="*/ 5205685 w 6230408"/>
                <a:gd name="connsiteY5" fmla="*/ 25948 h 6858000"/>
                <a:gd name="connsiteX6" fmla="*/ 1821847 w 6230408"/>
                <a:gd name="connsiteY6" fmla="*/ 0 h 6858000"/>
                <a:gd name="connsiteX7" fmla="*/ 4114919 w 6230408"/>
                <a:gd name="connsiteY7" fmla="*/ 0 h 6858000"/>
                <a:gd name="connsiteX8" fmla="*/ 4086206 w 6230408"/>
                <a:gd name="connsiteY8" fmla="*/ 3507 h 6858000"/>
                <a:gd name="connsiteX9" fmla="*/ 3229262 w 6230408"/>
                <a:gd name="connsiteY9" fmla="*/ 229075 h 6858000"/>
                <a:gd name="connsiteX10" fmla="*/ 2009741 w 6230408"/>
                <a:gd name="connsiteY10" fmla="*/ 954400 h 6858000"/>
                <a:gd name="connsiteX11" fmla="*/ 1171466 w 6230408"/>
                <a:gd name="connsiteY11" fmla="*/ 1993025 h 6858000"/>
                <a:gd name="connsiteX12" fmla="*/ 871086 w 6230408"/>
                <a:gd name="connsiteY12" fmla="*/ 3186123 h 6858000"/>
                <a:gd name="connsiteX13" fmla="*/ 1367025 w 6230408"/>
                <a:gd name="connsiteY13" fmla="*/ 4270190 h 6858000"/>
                <a:gd name="connsiteX14" fmla="*/ 1633868 w 6230408"/>
                <a:gd name="connsiteY14" fmla="*/ 4645483 h 6858000"/>
                <a:gd name="connsiteX15" fmla="*/ 2651877 w 6230408"/>
                <a:gd name="connsiteY15" fmla="*/ 5684689 h 6858000"/>
                <a:gd name="connsiteX16" fmla="*/ 3990301 w 6230408"/>
                <a:gd name="connsiteY16" fmla="*/ 6032833 h 6858000"/>
                <a:gd name="connsiteX17" fmla="*/ 4851225 w 6230408"/>
                <a:gd name="connsiteY17" fmla="*/ 5811141 h 6858000"/>
                <a:gd name="connsiteX18" fmla="*/ 5780965 w 6230408"/>
                <a:gd name="connsiteY18" fmla="*/ 5171038 h 6858000"/>
                <a:gd name="connsiteX19" fmla="*/ 6010496 w 6230408"/>
                <a:gd name="connsiteY19" fmla="*/ 4993191 h 6858000"/>
                <a:gd name="connsiteX20" fmla="*/ 6230408 w 6230408"/>
                <a:gd name="connsiteY20" fmla="*/ 4822117 h 6858000"/>
                <a:gd name="connsiteX21" fmla="*/ 6230408 w 6230408"/>
                <a:gd name="connsiteY21" fmla="*/ 5924457 h 6858000"/>
                <a:gd name="connsiteX22" fmla="*/ 6056186 w 6230408"/>
                <a:gd name="connsiteY22" fmla="*/ 6058925 h 6858000"/>
                <a:gd name="connsiteX23" fmla="*/ 4500343 w 6230408"/>
                <a:gd name="connsiteY23" fmla="*/ 6854086 h 6858000"/>
                <a:gd name="connsiteX24" fmla="*/ 4476760 w 6230408"/>
                <a:gd name="connsiteY24" fmla="*/ 6858000 h 6858000"/>
                <a:gd name="connsiteX25" fmla="*/ 3391617 w 6230408"/>
                <a:gd name="connsiteY25" fmla="*/ 6858000 h 6858000"/>
                <a:gd name="connsiteX26" fmla="*/ 3242986 w 6230408"/>
                <a:gd name="connsiteY26" fmla="*/ 6833894 h 6858000"/>
                <a:gd name="connsiteX27" fmla="*/ 913044 w 6230408"/>
                <a:gd name="connsiteY27" fmla="*/ 5134452 h 6858000"/>
                <a:gd name="connsiteX28" fmla="*/ 0 w 6230408"/>
                <a:gd name="connsiteY28" fmla="*/ 3186123 h 6858000"/>
                <a:gd name="connsiteX29" fmla="*/ 1779764 w 6230408"/>
                <a:gd name="connsiteY29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230408" h="6858000">
                  <a:moveTo>
                    <a:pt x="5061392" y="0"/>
                  </a:moveTo>
                  <a:lnTo>
                    <a:pt x="6230408" y="0"/>
                  </a:lnTo>
                  <a:lnTo>
                    <a:pt x="6230408" y="502666"/>
                  </a:lnTo>
                  <a:lnTo>
                    <a:pt x="6204367" y="480166"/>
                  </a:lnTo>
                  <a:cubicBezTo>
                    <a:pt x="6064466" y="372115"/>
                    <a:pt x="5913877" y="280469"/>
                    <a:pt x="5753525" y="205991"/>
                  </a:cubicBezTo>
                  <a:cubicBezTo>
                    <a:pt x="5581848" y="126214"/>
                    <a:pt x="5398775" y="66109"/>
                    <a:pt x="5205685" y="25948"/>
                  </a:cubicBezTo>
                  <a:close/>
                  <a:moveTo>
                    <a:pt x="1821847" y="0"/>
                  </a:moveTo>
                  <a:lnTo>
                    <a:pt x="4114919" y="0"/>
                  </a:lnTo>
                  <a:lnTo>
                    <a:pt x="4086206" y="3507"/>
                  </a:lnTo>
                  <a:cubicBezTo>
                    <a:pt x="3798985" y="45364"/>
                    <a:pt x="3509190" y="121369"/>
                    <a:pt x="3229262" y="229075"/>
                  </a:cubicBezTo>
                  <a:cubicBezTo>
                    <a:pt x="2786315" y="399518"/>
                    <a:pt x="2364564" y="650390"/>
                    <a:pt x="2009741" y="954400"/>
                  </a:cubicBezTo>
                  <a:cubicBezTo>
                    <a:pt x="1655354" y="1257973"/>
                    <a:pt x="1365573" y="1617151"/>
                    <a:pt x="1171466" y="1993025"/>
                  </a:cubicBezTo>
                  <a:cubicBezTo>
                    <a:pt x="972132" y="2379061"/>
                    <a:pt x="871086" y="2780487"/>
                    <a:pt x="871086" y="3186123"/>
                  </a:cubicBezTo>
                  <a:cubicBezTo>
                    <a:pt x="871086" y="3573756"/>
                    <a:pt x="1023091" y="3798642"/>
                    <a:pt x="1367025" y="4270190"/>
                  </a:cubicBezTo>
                  <a:cubicBezTo>
                    <a:pt x="1453117" y="4388222"/>
                    <a:pt x="1542113" y="4510319"/>
                    <a:pt x="1633868" y="4645483"/>
                  </a:cubicBezTo>
                  <a:cubicBezTo>
                    <a:pt x="1958347" y="5123709"/>
                    <a:pt x="2291248" y="5463723"/>
                    <a:pt x="2651877" y="5684689"/>
                  </a:cubicBezTo>
                  <a:cubicBezTo>
                    <a:pt x="3034139" y="5919011"/>
                    <a:pt x="3472005" y="6032833"/>
                    <a:pt x="3990301" y="6032833"/>
                  </a:cubicBezTo>
                  <a:cubicBezTo>
                    <a:pt x="4284438" y="6032833"/>
                    <a:pt x="4557959" y="5962420"/>
                    <a:pt x="4851225" y="5811141"/>
                  </a:cubicBezTo>
                  <a:cubicBezTo>
                    <a:pt x="5152330" y="5655798"/>
                    <a:pt x="5450387" y="5429315"/>
                    <a:pt x="5780965" y="5171038"/>
                  </a:cubicBezTo>
                  <a:cubicBezTo>
                    <a:pt x="5858491" y="5110498"/>
                    <a:pt x="5935727" y="5050828"/>
                    <a:pt x="6010496" y="4993191"/>
                  </a:cubicBezTo>
                  <a:lnTo>
                    <a:pt x="6230408" y="4822117"/>
                  </a:lnTo>
                  <a:lnTo>
                    <a:pt x="6230408" y="5924457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3445B6-9C0D-4865-BF68-CD74892D0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05128" y="0"/>
              <a:ext cx="6648564" cy="6858000"/>
            </a:xfrm>
            <a:custGeom>
              <a:avLst/>
              <a:gdLst>
                <a:gd name="connsiteX0" fmla="*/ 1242460 w 6394458"/>
                <a:gd name="connsiteY0" fmla="*/ 0 h 6858000"/>
                <a:gd name="connsiteX1" fmla="*/ 2160732 w 6394458"/>
                <a:gd name="connsiteY1" fmla="*/ 0 h 6858000"/>
                <a:gd name="connsiteX2" fmla="*/ 2096124 w 6394458"/>
                <a:gd name="connsiteY2" fmla="*/ 41936 h 6858000"/>
                <a:gd name="connsiteX3" fmla="*/ 1942232 w 6394458"/>
                <a:gd name="connsiteY3" fmla="*/ 154451 h 6858000"/>
                <a:gd name="connsiteX4" fmla="*/ 1941942 w 6394458"/>
                <a:gd name="connsiteY4" fmla="*/ 154741 h 6858000"/>
                <a:gd name="connsiteX5" fmla="*/ 1941652 w 6394458"/>
                <a:gd name="connsiteY5" fmla="*/ 155032 h 6858000"/>
                <a:gd name="connsiteX6" fmla="*/ 1878498 w 6394458"/>
                <a:gd name="connsiteY6" fmla="*/ 203377 h 6858000"/>
                <a:gd name="connsiteX7" fmla="*/ 1865722 w 6394458"/>
                <a:gd name="connsiteY7" fmla="*/ 213395 h 6858000"/>
                <a:gd name="connsiteX8" fmla="*/ 1791679 w 6394458"/>
                <a:gd name="connsiteY8" fmla="*/ 272483 h 6858000"/>
                <a:gd name="connsiteX9" fmla="*/ 1503495 w 6394458"/>
                <a:gd name="connsiteY9" fmla="*/ 525389 h 6858000"/>
                <a:gd name="connsiteX10" fmla="*/ 990135 w 6394458"/>
                <a:gd name="connsiteY10" fmla="*/ 1098128 h 6858000"/>
                <a:gd name="connsiteX11" fmla="*/ 771637 w 6394458"/>
                <a:gd name="connsiteY11" fmla="*/ 1416800 h 6858000"/>
                <a:gd name="connsiteX12" fmla="*/ 585660 w 6394458"/>
                <a:gd name="connsiteY12" fmla="*/ 1756960 h 6858000"/>
                <a:gd name="connsiteX13" fmla="*/ 585515 w 6394458"/>
                <a:gd name="connsiteY13" fmla="*/ 1757395 h 6858000"/>
                <a:gd name="connsiteX14" fmla="*/ 585370 w 6394458"/>
                <a:gd name="connsiteY14" fmla="*/ 1757831 h 6858000"/>
                <a:gd name="connsiteX15" fmla="*/ 544574 w 6394458"/>
                <a:gd name="connsiteY15" fmla="*/ 1845230 h 6858000"/>
                <a:gd name="connsiteX16" fmla="*/ 524539 w 6394458"/>
                <a:gd name="connsiteY16" fmla="*/ 1889510 h 6858000"/>
                <a:gd name="connsiteX17" fmla="*/ 505666 w 6394458"/>
                <a:gd name="connsiteY17" fmla="*/ 1933935 h 6858000"/>
                <a:gd name="connsiteX18" fmla="*/ 502762 w 6394458"/>
                <a:gd name="connsiteY18" fmla="*/ 1940904 h 6858000"/>
                <a:gd name="connsiteX19" fmla="*/ 469661 w 6394458"/>
                <a:gd name="connsiteY19" fmla="*/ 2023512 h 6858000"/>
                <a:gd name="connsiteX20" fmla="*/ 456885 w 6394458"/>
                <a:gd name="connsiteY20" fmla="*/ 2057049 h 6858000"/>
                <a:gd name="connsiteX21" fmla="*/ 435688 w 6394458"/>
                <a:gd name="connsiteY21" fmla="*/ 2114395 h 6858000"/>
                <a:gd name="connsiteX22" fmla="*/ 435543 w 6394458"/>
                <a:gd name="connsiteY22" fmla="*/ 2114976 h 6858000"/>
                <a:gd name="connsiteX23" fmla="*/ 435253 w 6394458"/>
                <a:gd name="connsiteY23" fmla="*/ 2115557 h 6858000"/>
                <a:gd name="connsiteX24" fmla="*/ 324770 w 6394458"/>
                <a:gd name="connsiteY24" fmla="*/ 2488382 h 6858000"/>
                <a:gd name="connsiteX25" fmla="*/ 235338 w 6394458"/>
                <a:gd name="connsiteY25" fmla="*/ 3261036 h 6858000"/>
                <a:gd name="connsiteX26" fmla="*/ 272505 w 6394458"/>
                <a:gd name="connsiteY26" fmla="*/ 3641991 h 6858000"/>
                <a:gd name="connsiteX27" fmla="*/ 385891 w 6394458"/>
                <a:gd name="connsiteY27" fmla="*/ 4006104 h 6858000"/>
                <a:gd name="connsiteX28" fmla="*/ 386182 w 6394458"/>
                <a:gd name="connsiteY28" fmla="*/ 4006685 h 6858000"/>
                <a:gd name="connsiteX29" fmla="*/ 386472 w 6394458"/>
                <a:gd name="connsiteY29" fmla="*/ 4007266 h 6858000"/>
                <a:gd name="connsiteX30" fmla="*/ 413911 w 6394458"/>
                <a:gd name="connsiteY30" fmla="*/ 4068823 h 6858000"/>
                <a:gd name="connsiteX31" fmla="*/ 425380 w 6394458"/>
                <a:gd name="connsiteY31" fmla="*/ 4093794 h 6858000"/>
                <a:gd name="connsiteX32" fmla="*/ 435834 w 6394458"/>
                <a:gd name="connsiteY32" fmla="*/ 4114845 h 6858000"/>
                <a:gd name="connsiteX33" fmla="*/ 468644 w 6394458"/>
                <a:gd name="connsiteY33" fmla="*/ 4178435 h 6858000"/>
                <a:gd name="connsiteX34" fmla="*/ 468935 w 6394458"/>
                <a:gd name="connsiteY34" fmla="*/ 4179015 h 6858000"/>
                <a:gd name="connsiteX35" fmla="*/ 469225 w 6394458"/>
                <a:gd name="connsiteY35" fmla="*/ 4179596 h 6858000"/>
                <a:gd name="connsiteX36" fmla="*/ 566496 w 6394458"/>
                <a:gd name="connsiteY36" fmla="*/ 4345828 h 6858000"/>
                <a:gd name="connsiteX37" fmla="*/ 674366 w 6394458"/>
                <a:gd name="connsiteY37" fmla="*/ 4507124 h 6858000"/>
                <a:gd name="connsiteX38" fmla="*/ 790946 w 6394458"/>
                <a:gd name="connsiteY38" fmla="*/ 4665372 h 6858000"/>
                <a:gd name="connsiteX39" fmla="*/ 938015 w 6394458"/>
                <a:gd name="connsiteY39" fmla="*/ 4855559 h 6858000"/>
                <a:gd name="connsiteX40" fmla="*/ 1035286 w 6394458"/>
                <a:gd name="connsiteY40" fmla="*/ 4980269 h 6858000"/>
                <a:gd name="connsiteX41" fmla="*/ 1158254 w 6394458"/>
                <a:gd name="connsiteY41" fmla="*/ 5140985 h 6858000"/>
                <a:gd name="connsiteX42" fmla="*/ 1221118 w 6394458"/>
                <a:gd name="connsiteY42" fmla="*/ 5226351 h 6858000"/>
                <a:gd name="connsiteX43" fmla="*/ 1277448 w 6394458"/>
                <a:gd name="connsiteY43" fmla="*/ 5303007 h 6858000"/>
                <a:gd name="connsiteX44" fmla="*/ 1277739 w 6394458"/>
                <a:gd name="connsiteY44" fmla="*/ 5303297 h 6858000"/>
                <a:gd name="connsiteX45" fmla="*/ 1278029 w 6394458"/>
                <a:gd name="connsiteY45" fmla="*/ 5303588 h 6858000"/>
                <a:gd name="connsiteX46" fmla="*/ 1376607 w 6394458"/>
                <a:gd name="connsiteY46" fmla="*/ 5433525 h 6858000"/>
                <a:gd name="connsiteX47" fmla="*/ 1395625 w 6394458"/>
                <a:gd name="connsiteY47" fmla="*/ 5458060 h 6858000"/>
                <a:gd name="connsiteX48" fmla="*/ 1405207 w 6394458"/>
                <a:gd name="connsiteY48" fmla="*/ 5469965 h 6858000"/>
                <a:gd name="connsiteX49" fmla="*/ 1518739 w 6394458"/>
                <a:gd name="connsiteY49" fmla="*/ 5607597 h 6858000"/>
                <a:gd name="connsiteX50" fmla="*/ 1779194 w 6394458"/>
                <a:gd name="connsiteY50" fmla="*/ 5888957 h 6858000"/>
                <a:gd name="connsiteX51" fmla="*/ 2361805 w 6394458"/>
                <a:gd name="connsiteY51" fmla="*/ 6356876 h 6858000"/>
                <a:gd name="connsiteX52" fmla="*/ 2682656 w 6394458"/>
                <a:gd name="connsiteY52" fmla="*/ 6532110 h 6858000"/>
                <a:gd name="connsiteX53" fmla="*/ 2682946 w 6394458"/>
                <a:gd name="connsiteY53" fmla="*/ 6532255 h 6858000"/>
                <a:gd name="connsiteX54" fmla="*/ 2683236 w 6394458"/>
                <a:gd name="connsiteY54" fmla="*/ 6532400 h 6858000"/>
                <a:gd name="connsiteX55" fmla="*/ 3021944 w 6394458"/>
                <a:gd name="connsiteY55" fmla="*/ 6664805 h 6858000"/>
                <a:gd name="connsiteX56" fmla="*/ 3375605 w 6394458"/>
                <a:gd name="connsiteY56" fmla="*/ 6756415 h 6858000"/>
                <a:gd name="connsiteX57" fmla="*/ 3555048 w 6394458"/>
                <a:gd name="connsiteY57" fmla="*/ 6786612 h 6858000"/>
                <a:gd name="connsiteX58" fmla="*/ 3735218 w 6394458"/>
                <a:gd name="connsiteY58" fmla="*/ 6807083 h 6858000"/>
                <a:gd name="connsiteX59" fmla="*/ 4108188 w 6394458"/>
                <a:gd name="connsiteY59" fmla="*/ 6823343 h 6858000"/>
                <a:gd name="connsiteX60" fmla="*/ 4126917 w 6394458"/>
                <a:gd name="connsiteY60" fmla="*/ 6823343 h 6858000"/>
                <a:gd name="connsiteX61" fmla="*/ 4151597 w 6394458"/>
                <a:gd name="connsiteY61" fmla="*/ 6823488 h 6858000"/>
                <a:gd name="connsiteX62" fmla="*/ 4199652 w 6394458"/>
                <a:gd name="connsiteY62" fmla="*/ 6822763 h 6858000"/>
                <a:gd name="connsiteX63" fmla="*/ 4200088 w 6394458"/>
                <a:gd name="connsiteY63" fmla="*/ 6822763 h 6858000"/>
                <a:gd name="connsiteX64" fmla="*/ 4200523 w 6394458"/>
                <a:gd name="connsiteY64" fmla="*/ 6822763 h 6858000"/>
                <a:gd name="connsiteX65" fmla="*/ 4245675 w 6394458"/>
                <a:gd name="connsiteY65" fmla="*/ 6821601 h 6858000"/>
                <a:gd name="connsiteX66" fmla="*/ 4291117 w 6394458"/>
                <a:gd name="connsiteY66" fmla="*/ 6819277 h 6858000"/>
                <a:gd name="connsiteX67" fmla="*/ 4469108 w 6394458"/>
                <a:gd name="connsiteY67" fmla="*/ 6803743 h 6858000"/>
                <a:gd name="connsiteX68" fmla="*/ 5157267 w 6394458"/>
                <a:gd name="connsiteY68" fmla="*/ 6617766 h 6858000"/>
                <a:gd name="connsiteX69" fmla="*/ 5484069 w 6394458"/>
                <a:gd name="connsiteY69" fmla="*/ 6455744 h 6858000"/>
                <a:gd name="connsiteX70" fmla="*/ 5801144 w 6394458"/>
                <a:gd name="connsiteY70" fmla="*/ 6257717 h 6858000"/>
                <a:gd name="connsiteX71" fmla="*/ 6111106 w 6394458"/>
                <a:gd name="connsiteY71" fmla="*/ 6032542 h 6858000"/>
                <a:gd name="connsiteX72" fmla="*/ 6264127 w 6394458"/>
                <a:gd name="connsiteY72" fmla="*/ 5913203 h 6858000"/>
                <a:gd name="connsiteX73" fmla="*/ 6394458 w 6394458"/>
                <a:gd name="connsiteY73" fmla="*/ 5808939 h 6858000"/>
                <a:gd name="connsiteX74" fmla="*/ 6394458 w 6394458"/>
                <a:gd name="connsiteY74" fmla="*/ 6858000 h 6858000"/>
                <a:gd name="connsiteX75" fmla="*/ 2234128 w 6394458"/>
                <a:gd name="connsiteY75" fmla="*/ 6858000 h 6858000"/>
                <a:gd name="connsiteX76" fmla="*/ 2151583 w 6394458"/>
                <a:gd name="connsiteY76" fmla="*/ 6802146 h 6858000"/>
                <a:gd name="connsiteX77" fmla="*/ 593791 w 6394458"/>
                <a:gd name="connsiteY77" fmla="*/ 5241450 h 6858000"/>
                <a:gd name="connsiteX78" fmla="*/ 0 w 6394458"/>
                <a:gd name="connsiteY78" fmla="*/ 3044861 h 6858000"/>
                <a:gd name="connsiteX79" fmla="*/ 342337 w 6394458"/>
                <a:gd name="connsiteY79" fmla="*/ 1349581 h 6858000"/>
                <a:gd name="connsiteX80" fmla="*/ 1129762 w 6394458"/>
                <a:gd name="connsiteY80" fmla="*/ 11818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394458" h="6858000">
                  <a:moveTo>
                    <a:pt x="1242460" y="0"/>
                  </a:moveTo>
                  <a:lnTo>
                    <a:pt x="2160732" y="0"/>
                  </a:lnTo>
                  <a:lnTo>
                    <a:pt x="2096124" y="41936"/>
                  </a:lnTo>
                  <a:cubicBezTo>
                    <a:pt x="2053586" y="71988"/>
                    <a:pt x="1997691" y="111913"/>
                    <a:pt x="1942232" y="154451"/>
                  </a:cubicBezTo>
                  <a:lnTo>
                    <a:pt x="1941942" y="154741"/>
                  </a:lnTo>
                  <a:lnTo>
                    <a:pt x="1941652" y="155032"/>
                  </a:lnTo>
                  <a:cubicBezTo>
                    <a:pt x="1920455" y="170711"/>
                    <a:pt x="1899113" y="187262"/>
                    <a:pt x="1878498" y="203377"/>
                  </a:cubicBezTo>
                  <a:lnTo>
                    <a:pt x="1865722" y="213395"/>
                  </a:lnTo>
                  <a:cubicBezTo>
                    <a:pt x="1838863" y="233865"/>
                    <a:pt x="1813311" y="254771"/>
                    <a:pt x="1791679" y="272483"/>
                  </a:cubicBezTo>
                  <a:cubicBezTo>
                    <a:pt x="1684245" y="360463"/>
                    <a:pt x="1590023" y="443216"/>
                    <a:pt x="1503495" y="525389"/>
                  </a:cubicBezTo>
                  <a:cubicBezTo>
                    <a:pt x="1315050" y="703090"/>
                    <a:pt x="1142430" y="895746"/>
                    <a:pt x="990135" y="1098128"/>
                  </a:cubicBezTo>
                  <a:cubicBezTo>
                    <a:pt x="911301" y="1202949"/>
                    <a:pt x="837695" y="1310238"/>
                    <a:pt x="771637" y="1416800"/>
                  </a:cubicBezTo>
                  <a:cubicBezTo>
                    <a:pt x="697595" y="1538898"/>
                    <a:pt x="636764" y="1650106"/>
                    <a:pt x="585660" y="1756960"/>
                  </a:cubicBezTo>
                  <a:lnTo>
                    <a:pt x="585515" y="1757395"/>
                  </a:lnTo>
                  <a:lnTo>
                    <a:pt x="585370" y="1757831"/>
                  </a:lnTo>
                  <a:cubicBezTo>
                    <a:pt x="570271" y="1788174"/>
                    <a:pt x="556334" y="1818952"/>
                    <a:pt x="544574" y="1845230"/>
                  </a:cubicBezTo>
                  <a:lnTo>
                    <a:pt x="524539" y="1889510"/>
                  </a:lnTo>
                  <a:lnTo>
                    <a:pt x="505666" y="1933935"/>
                  </a:lnTo>
                  <a:lnTo>
                    <a:pt x="502762" y="1940904"/>
                  </a:lnTo>
                  <a:cubicBezTo>
                    <a:pt x="491002" y="1969214"/>
                    <a:pt x="479823" y="1996073"/>
                    <a:pt x="469661" y="2023512"/>
                  </a:cubicBezTo>
                  <a:cubicBezTo>
                    <a:pt x="465450" y="2034691"/>
                    <a:pt x="461240" y="2045870"/>
                    <a:pt x="456885" y="2057049"/>
                  </a:cubicBezTo>
                  <a:cubicBezTo>
                    <a:pt x="449190" y="2076794"/>
                    <a:pt x="442076" y="2095522"/>
                    <a:pt x="435688" y="2114395"/>
                  </a:cubicBezTo>
                  <a:lnTo>
                    <a:pt x="435543" y="2114976"/>
                  </a:lnTo>
                  <a:lnTo>
                    <a:pt x="435253" y="2115557"/>
                  </a:lnTo>
                  <a:cubicBezTo>
                    <a:pt x="390392" y="2239687"/>
                    <a:pt x="353226" y="2365123"/>
                    <a:pt x="324770" y="2488382"/>
                  </a:cubicBezTo>
                  <a:cubicBezTo>
                    <a:pt x="265391" y="2742158"/>
                    <a:pt x="235193" y="3002178"/>
                    <a:pt x="235338" y="3261036"/>
                  </a:cubicBezTo>
                  <a:cubicBezTo>
                    <a:pt x="236210" y="3391989"/>
                    <a:pt x="248695" y="3520474"/>
                    <a:pt x="272505" y="3641991"/>
                  </a:cubicBezTo>
                  <a:cubicBezTo>
                    <a:pt x="299073" y="3770621"/>
                    <a:pt x="337110" y="3893154"/>
                    <a:pt x="385891" y="4006104"/>
                  </a:cubicBezTo>
                  <a:lnTo>
                    <a:pt x="386182" y="4006685"/>
                  </a:lnTo>
                  <a:lnTo>
                    <a:pt x="386472" y="4007266"/>
                  </a:lnTo>
                  <a:cubicBezTo>
                    <a:pt x="394747" y="4027591"/>
                    <a:pt x="404039" y="4047626"/>
                    <a:pt x="413911" y="4068823"/>
                  </a:cubicBezTo>
                  <a:cubicBezTo>
                    <a:pt x="417686" y="4077098"/>
                    <a:pt x="421606" y="4085374"/>
                    <a:pt x="425380" y="4093794"/>
                  </a:cubicBezTo>
                  <a:cubicBezTo>
                    <a:pt x="428865" y="4100908"/>
                    <a:pt x="432349" y="4107876"/>
                    <a:pt x="435834" y="4114845"/>
                  </a:cubicBezTo>
                  <a:cubicBezTo>
                    <a:pt x="446867" y="4136913"/>
                    <a:pt x="457320" y="4157819"/>
                    <a:pt x="468644" y="4178435"/>
                  </a:cubicBezTo>
                  <a:lnTo>
                    <a:pt x="468935" y="4179015"/>
                  </a:lnTo>
                  <a:lnTo>
                    <a:pt x="469225" y="4179596"/>
                  </a:lnTo>
                  <a:cubicBezTo>
                    <a:pt x="495213" y="4229103"/>
                    <a:pt x="525120" y="4280352"/>
                    <a:pt x="566496" y="4345828"/>
                  </a:cubicBezTo>
                  <a:cubicBezTo>
                    <a:pt x="598727" y="4397368"/>
                    <a:pt x="633135" y="4447745"/>
                    <a:pt x="674366" y="4507124"/>
                  </a:cubicBezTo>
                  <a:cubicBezTo>
                    <a:pt x="713129" y="4561713"/>
                    <a:pt x="753199" y="4615139"/>
                    <a:pt x="790946" y="4665372"/>
                  </a:cubicBezTo>
                  <a:cubicBezTo>
                    <a:pt x="839001" y="4729106"/>
                    <a:pt x="889379" y="4793421"/>
                    <a:pt x="938015" y="4855559"/>
                  </a:cubicBezTo>
                  <a:cubicBezTo>
                    <a:pt x="969955" y="4896355"/>
                    <a:pt x="1003056" y="4938457"/>
                    <a:pt x="1035286" y="4980269"/>
                  </a:cubicBezTo>
                  <a:cubicBezTo>
                    <a:pt x="1069113" y="5023969"/>
                    <a:pt x="1113684" y="5081606"/>
                    <a:pt x="1158254" y="5140985"/>
                  </a:cubicBezTo>
                  <a:cubicBezTo>
                    <a:pt x="1179451" y="5169005"/>
                    <a:pt x="1200647" y="5198186"/>
                    <a:pt x="1221118" y="5226351"/>
                  </a:cubicBezTo>
                  <a:cubicBezTo>
                    <a:pt x="1240572" y="5253065"/>
                    <a:pt x="1259010" y="5278471"/>
                    <a:pt x="1277448" y="5303007"/>
                  </a:cubicBezTo>
                  <a:lnTo>
                    <a:pt x="1277739" y="5303297"/>
                  </a:lnTo>
                  <a:lnTo>
                    <a:pt x="1278029" y="5303588"/>
                  </a:lnTo>
                  <a:cubicBezTo>
                    <a:pt x="1309824" y="5347287"/>
                    <a:pt x="1343796" y="5391132"/>
                    <a:pt x="1376607" y="5433525"/>
                  </a:cubicBezTo>
                  <a:lnTo>
                    <a:pt x="1395625" y="5458060"/>
                  </a:lnTo>
                  <a:lnTo>
                    <a:pt x="1405207" y="5469965"/>
                  </a:lnTo>
                  <a:cubicBezTo>
                    <a:pt x="1442083" y="5515552"/>
                    <a:pt x="1479976" y="5562736"/>
                    <a:pt x="1518739" y="5607597"/>
                  </a:cubicBezTo>
                  <a:cubicBezTo>
                    <a:pt x="1603960" y="5707481"/>
                    <a:pt x="1691650" y="5802139"/>
                    <a:pt x="1779194" y="5888957"/>
                  </a:cubicBezTo>
                  <a:cubicBezTo>
                    <a:pt x="1965606" y="6072902"/>
                    <a:pt x="2161746" y="6230423"/>
                    <a:pt x="2361805" y="6356876"/>
                  </a:cubicBezTo>
                  <a:cubicBezTo>
                    <a:pt x="2475047" y="6427870"/>
                    <a:pt x="2579867" y="6485217"/>
                    <a:pt x="2682656" y="6532110"/>
                  </a:cubicBezTo>
                  <a:lnTo>
                    <a:pt x="2682946" y="6532255"/>
                  </a:lnTo>
                  <a:lnTo>
                    <a:pt x="2683236" y="6532400"/>
                  </a:lnTo>
                  <a:cubicBezTo>
                    <a:pt x="2787767" y="6581616"/>
                    <a:pt x="2901734" y="6626187"/>
                    <a:pt x="3021944" y="6664805"/>
                  </a:cubicBezTo>
                  <a:cubicBezTo>
                    <a:pt x="3132572" y="6700374"/>
                    <a:pt x="3251620" y="6731298"/>
                    <a:pt x="3375605" y="6756415"/>
                  </a:cubicBezTo>
                  <a:cubicBezTo>
                    <a:pt x="3432661" y="6767738"/>
                    <a:pt x="3493201" y="6777901"/>
                    <a:pt x="3555048" y="6786612"/>
                  </a:cubicBezTo>
                  <a:cubicBezTo>
                    <a:pt x="3613121" y="6794742"/>
                    <a:pt x="3673807" y="6801566"/>
                    <a:pt x="3735218" y="6807083"/>
                  </a:cubicBezTo>
                  <a:cubicBezTo>
                    <a:pt x="3852670" y="6817826"/>
                    <a:pt x="3974622" y="6823052"/>
                    <a:pt x="4108188" y="6823343"/>
                  </a:cubicBezTo>
                  <a:lnTo>
                    <a:pt x="4126917" y="6823343"/>
                  </a:lnTo>
                  <a:cubicBezTo>
                    <a:pt x="4135192" y="6823488"/>
                    <a:pt x="4143322" y="6823488"/>
                    <a:pt x="4151597" y="6823488"/>
                  </a:cubicBezTo>
                  <a:cubicBezTo>
                    <a:pt x="4171487" y="6823488"/>
                    <a:pt x="4186296" y="6823343"/>
                    <a:pt x="4199652" y="6822763"/>
                  </a:cubicBezTo>
                  <a:lnTo>
                    <a:pt x="4200088" y="6822763"/>
                  </a:lnTo>
                  <a:lnTo>
                    <a:pt x="4200523" y="6822763"/>
                  </a:lnTo>
                  <a:lnTo>
                    <a:pt x="4245675" y="6821601"/>
                  </a:lnTo>
                  <a:lnTo>
                    <a:pt x="4291117" y="6819277"/>
                  </a:lnTo>
                  <a:cubicBezTo>
                    <a:pt x="4342801" y="6816955"/>
                    <a:pt x="4397825" y="6812164"/>
                    <a:pt x="4469108" y="6803743"/>
                  </a:cubicBezTo>
                  <a:cubicBezTo>
                    <a:pt x="4700672" y="6775433"/>
                    <a:pt x="4932236" y="6712860"/>
                    <a:pt x="5157267" y="6617766"/>
                  </a:cubicBezTo>
                  <a:cubicBezTo>
                    <a:pt x="5260490" y="6574648"/>
                    <a:pt x="5367344" y="6521656"/>
                    <a:pt x="5484069" y="6455744"/>
                  </a:cubicBezTo>
                  <a:cubicBezTo>
                    <a:pt x="5584535" y="6399414"/>
                    <a:pt x="5688194" y="6334663"/>
                    <a:pt x="5801144" y="6257717"/>
                  </a:cubicBezTo>
                  <a:cubicBezTo>
                    <a:pt x="5894061" y="6194419"/>
                    <a:pt x="5992638" y="6122844"/>
                    <a:pt x="6111106" y="6032542"/>
                  </a:cubicBezTo>
                  <a:cubicBezTo>
                    <a:pt x="6163081" y="5993052"/>
                    <a:pt x="6215491" y="5951676"/>
                    <a:pt x="6264127" y="5913203"/>
                  </a:cubicBezTo>
                  <a:lnTo>
                    <a:pt x="6394458" y="5808939"/>
                  </a:lnTo>
                  <a:lnTo>
                    <a:pt x="6394458" y="6858000"/>
                  </a:lnTo>
                  <a:lnTo>
                    <a:pt x="2234128" y="6858000"/>
                  </a:lnTo>
                  <a:lnTo>
                    <a:pt x="2151583" y="6802146"/>
                  </a:lnTo>
                  <a:cubicBezTo>
                    <a:pt x="1509012" y="6424386"/>
                    <a:pt x="970245" y="5884748"/>
                    <a:pt x="593791" y="5241450"/>
                  </a:cubicBezTo>
                  <a:cubicBezTo>
                    <a:pt x="205286" y="4577683"/>
                    <a:pt x="0" y="3818240"/>
                    <a:pt x="0" y="3044861"/>
                  </a:cubicBezTo>
                  <a:cubicBezTo>
                    <a:pt x="0" y="2457023"/>
                    <a:pt x="115129" y="1886606"/>
                    <a:pt x="342337" y="1349581"/>
                  </a:cubicBezTo>
                  <a:cubicBezTo>
                    <a:pt x="534284" y="895692"/>
                    <a:pt x="798705" y="482372"/>
                    <a:pt x="1129762" y="118183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7" name="Freeform: Shape 16">
              <a:extLst>
                <a:ext uri="{FF2B5EF4-FFF2-40B4-BE49-F238E27FC236}">
                  <a16:creationId xmlns:a16="http://schemas.microsoft.com/office/drawing/2014/main" id="{1905757E-C772-4187-BD34-A12DC33F3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266" y="0"/>
              <a:ext cx="6419426" cy="6858000"/>
            </a:xfrm>
            <a:custGeom>
              <a:avLst/>
              <a:gdLst>
                <a:gd name="connsiteX0" fmla="*/ 6419426 w 6419426"/>
                <a:gd name="connsiteY0" fmla="*/ 6276207 h 6858000"/>
                <a:gd name="connsiteX1" fmla="*/ 6419426 w 6419426"/>
                <a:gd name="connsiteY1" fmla="*/ 6858000 h 6858000"/>
                <a:gd name="connsiteX2" fmla="*/ 5377226 w 6419426"/>
                <a:gd name="connsiteY2" fmla="*/ 6858000 h 6858000"/>
                <a:gd name="connsiteX3" fmla="*/ 5526079 w 6419426"/>
                <a:gd name="connsiteY3" fmla="*/ 6799309 h 6858000"/>
                <a:gd name="connsiteX4" fmla="*/ 6372097 w 6419426"/>
                <a:gd name="connsiteY4" fmla="*/ 6313400 h 6858000"/>
                <a:gd name="connsiteX5" fmla="*/ 0 w 6419426"/>
                <a:gd name="connsiteY5" fmla="*/ 3944218 h 6858000"/>
                <a:gd name="connsiteX6" fmla="*/ 31811 w 6419426"/>
                <a:gd name="connsiteY6" fmla="*/ 4082046 h 6858000"/>
                <a:gd name="connsiteX7" fmla="*/ 2375871 w 6419426"/>
                <a:gd name="connsiteY7" fmla="*/ 6799309 h 6858000"/>
                <a:gd name="connsiteX8" fmla="*/ 2524724 w 6419426"/>
                <a:gd name="connsiteY8" fmla="*/ 6858000 h 6858000"/>
                <a:gd name="connsiteX9" fmla="*/ 0 w 6419426"/>
                <a:gd name="connsiteY9" fmla="*/ 6858000 h 6858000"/>
                <a:gd name="connsiteX10" fmla="*/ 0 w 6419426"/>
                <a:gd name="connsiteY10" fmla="*/ 0 h 6858000"/>
                <a:gd name="connsiteX11" fmla="*/ 1320019 w 6419426"/>
                <a:gd name="connsiteY11" fmla="*/ 0 h 6858000"/>
                <a:gd name="connsiteX12" fmla="*/ 1089625 w 6419426"/>
                <a:gd name="connsiteY12" fmla="*/ 209396 h 6858000"/>
                <a:gd name="connsiteX13" fmla="*/ 31811 w 6419426"/>
                <a:gd name="connsiteY13" fmla="*/ 2059448 h 6858000"/>
                <a:gd name="connsiteX14" fmla="*/ 0 w 6419426"/>
                <a:gd name="connsiteY14" fmla="*/ 219727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19426" h="6858000">
                  <a:moveTo>
                    <a:pt x="6419426" y="6276207"/>
                  </a:moveTo>
                  <a:lnTo>
                    <a:pt x="6419426" y="6858000"/>
                  </a:lnTo>
                  <a:lnTo>
                    <a:pt x="5377226" y="6858000"/>
                  </a:lnTo>
                  <a:lnTo>
                    <a:pt x="5526079" y="6799309"/>
                  </a:lnTo>
                  <a:cubicBezTo>
                    <a:pt x="5828657" y="6671330"/>
                    <a:pt x="6112428" y="6507594"/>
                    <a:pt x="6372097" y="6313400"/>
                  </a:cubicBezTo>
                  <a:close/>
                  <a:moveTo>
                    <a:pt x="0" y="3944218"/>
                  </a:moveTo>
                  <a:lnTo>
                    <a:pt x="31811" y="4082046"/>
                  </a:lnTo>
                  <a:cubicBezTo>
                    <a:pt x="347839" y="5310348"/>
                    <a:pt x="1226077" y="6312987"/>
                    <a:pt x="2375871" y="6799309"/>
                  </a:cubicBezTo>
                  <a:lnTo>
                    <a:pt x="2524724" y="6858000"/>
                  </a:lnTo>
                  <a:lnTo>
                    <a:pt x="0" y="6858000"/>
                  </a:lnTo>
                  <a:close/>
                  <a:moveTo>
                    <a:pt x="0" y="0"/>
                  </a:moveTo>
                  <a:lnTo>
                    <a:pt x="1320019" y="0"/>
                  </a:lnTo>
                  <a:lnTo>
                    <a:pt x="1089625" y="209396"/>
                  </a:lnTo>
                  <a:cubicBezTo>
                    <a:pt x="586180" y="712841"/>
                    <a:pt x="214775" y="1348326"/>
                    <a:pt x="31811" y="2059448"/>
                  </a:cubicBezTo>
                  <a:lnTo>
                    <a:pt x="0" y="21972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4FE503-7FC3-933D-7E3D-962BB5CF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98445"/>
            <a:ext cx="4803636" cy="1311664"/>
          </a:xfrm>
        </p:spPr>
        <p:txBody>
          <a:bodyPr anchor="b">
            <a:normAutofit/>
          </a:bodyPr>
          <a:lstStyle/>
          <a:p>
            <a:r>
              <a:rPr lang="en-MY" sz="3300">
                <a:solidFill>
                  <a:schemeClr val="tx2"/>
                </a:solidFill>
              </a:rPr>
              <a:t>Data mining processing vs database processing: 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6DF3A2-3B50-A3B2-E293-705FD6515E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8110587"/>
              </p:ext>
            </p:extLst>
          </p:nvPr>
        </p:nvGraphicFramePr>
        <p:xfrm>
          <a:off x="804672" y="2272143"/>
          <a:ext cx="4706803" cy="3788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1799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0DFA0FD-AB28-4B25-B870-4D2BBC35B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13E1BB-F4AC-A6CF-6F1E-5197C6D779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4330" r="7374"/>
          <a:stretch/>
        </p:blipFill>
        <p:spPr>
          <a:xfrm>
            <a:off x="5833976" y="10"/>
            <a:ext cx="6394152" cy="68579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D628DFB-9CD1-4E2B-8B44-9FDF7E80F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79564" y="0"/>
            <a:ext cx="6648564" cy="6858000"/>
            <a:chOff x="5705128" y="0"/>
            <a:chExt cx="6648564" cy="6858000"/>
          </a:xfrm>
        </p:grpSpPr>
        <p:sp>
          <p:nvSpPr>
            <p:cNvPr id="25" name="Freeform: Shape 12">
              <a:extLst>
                <a:ext uri="{FF2B5EF4-FFF2-40B4-BE49-F238E27FC236}">
                  <a16:creationId xmlns:a16="http://schemas.microsoft.com/office/drawing/2014/main" id="{4CB07514-66C4-498E-85FA-6CCDFB253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8018" y="0"/>
              <a:ext cx="6485674" cy="6858000"/>
            </a:xfrm>
            <a:custGeom>
              <a:avLst/>
              <a:gdLst>
                <a:gd name="connsiteX0" fmla="*/ 1720317 w 6237794"/>
                <a:gd name="connsiteY0" fmla="*/ 0 h 6858000"/>
                <a:gd name="connsiteX1" fmla="*/ 2433560 w 6237794"/>
                <a:gd name="connsiteY1" fmla="*/ 0 h 6858000"/>
                <a:gd name="connsiteX2" fmla="*/ 2351473 w 6237794"/>
                <a:gd name="connsiteY2" fmla="*/ 41605 h 6858000"/>
                <a:gd name="connsiteX3" fmla="*/ 1473152 w 6237794"/>
                <a:gd name="connsiteY3" fmla="*/ 667521 h 6858000"/>
                <a:gd name="connsiteX4" fmla="*/ 982876 w 6237794"/>
                <a:gd name="connsiteY4" fmla="*/ 1193803 h 6858000"/>
                <a:gd name="connsiteX5" fmla="*/ 595242 w 6237794"/>
                <a:gd name="connsiteY5" fmla="*/ 1798192 h 6858000"/>
                <a:gd name="connsiteX6" fmla="*/ 332174 w 6237794"/>
                <a:gd name="connsiteY6" fmla="*/ 2466315 h 6858000"/>
                <a:gd name="connsiteX7" fmla="*/ 236500 w 6237794"/>
                <a:gd name="connsiteY7" fmla="*/ 3178573 h 6858000"/>
                <a:gd name="connsiteX8" fmla="*/ 276860 w 6237794"/>
                <a:gd name="connsiteY8" fmla="*/ 3527298 h 6858000"/>
                <a:gd name="connsiteX9" fmla="*/ 396054 w 6237794"/>
                <a:gd name="connsiteY9" fmla="*/ 3853520 h 6858000"/>
                <a:gd name="connsiteX10" fmla="*/ 479243 w 6237794"/>
                <a:gd name="connsiteY10" fmla="*/ 4007121 h 6858000"/>
                <a:gd name="connsiteX11" fmla="*/ 574772 w 6237794"/>
                <a:gd name="connsiteY11" fmla="*/ 4155787 h 6858000"/>
                <a:gd name="connsiteX12" fmla="*/ 795447 w 6237794"/>
                <a:gd name="connsiteY12" fmla="*/ 4443100 h 6858000"/>
                <a:gd name="connsiteX13" fmla="*/ 1034270 w 6237794"/>
                <a:gd name="connsiteY13" fmla="*/ 4732591 h 6858000"/>
                <a:gd name="connsiteX14" fmla="*/ 1153028 w 6237794"/>
                <a:gd name="connsiteY14" fmla="*/ 4883725 h 6858000"/>
                <a:gd name="connsiteX15" fmla="*/ 1210084 w 6237794"/>
                <a:gd name="connsiteY15" fmla="*/ 4957912 h 6858000"/>
                <a:gd name="connsiteX16" fmla="*/ 1265979 w 6237794"/>
                <a:gd name="connsiteY16" fmla="*/ 5028906 h 6858000"/>
                <a:gd name="connsiteX17" fmla="*/ 1746238 w 6237794"/>
                <a:gd name="connsiteY17" fmla="*/ 5553590 h 6858000"/>
                <a:gd name="connsiteX18" fmla="*/ 2001611 w 6237794"/>
                <a:gd name="connsiteY18" fmla="*/ 5789654 h 6858000"/>
                <a:gd name="connsiteX19" fmla="*/ 2269035 w 6237794"/>
                <a:gd name="connsiteY19" fmla="*/ 6007280 h 6858000"/>
                <a:gd name="connsiteX20" fmla="*/ 2866455 w 6237794"/>
                <a:gd name="connsiteY20" fmla="*/ 6351505 h 6858000"/>
                <a:gd name="connsiteX21" fmla="*/ 3200661 w 6237794"/>
                <a:gd name="connsiteY21" fmla="*/ 6448777 h 6858000"/>
                <a:gd name="connsiteX22" fmla="*/ 3286318 w 6237794"/>
                <a:gd name="connsiteY22" fmla="*/ 6465908 h 6858000"/>
                <a:gd name="connsiteX23" fmla="*/ 3372701 w 6237794"/>
                <a:gd name="connsiteY23" fmla="*/ 6480281 h 6858000"/>
                <a:gd name="connsiteX24" fmla="*/ 3547063 w 6237794"/>
                <a:gd name="connsiteY24" fmla="*/ 6500896 h 6858000"/>
                <a:gd name="connsiteX25" fmla="*/ 3634753 w 6237794"/>
                <a:gd name="connsiteY25" fmla="*/ 6507575 h 6858000"/>
                <a:gd name="connsiteX26" fmla="*/ 3722733 w 6237794"/>
                <a:gd name="connsiteY26" fmla="*/ 6512221 h 6858000"/>
                <a:gd name="connsiteX27" fmla="*/ 3811003 w 6237794"/>
                <a:gd name="connsiteY27" fmla="*/ 6514253 h 6858000"/>
                <a:gd name="connsiteX28" fmla="*/ 3899418 w 6237794"/>
                <a:gd name="connsiteY28" fmla="*/ 6513817 h 6858000"/>
                <a:gd name="connsiteX29" fmla="*/ 3943698 w 6237794"/>
                <a:gd name="connsiteY29" fmla="*/ 6513381 h 6858000"/>
                <a:gd name="connsiteX30" fmla="*/ 3986381 w 6237794"/>
                <a:gd name="connsiteY30" fmla="*/ 6511495 h 6858000"/>
                <a:gd name="connsiteX31" fmla="*/ 4028919 w 6237794"/>
                <a:gd name="connsiteY31" fmla="*/ 6509317 h 6858000"/>
                <a:gd name="connsiteX32" fmla="*/ 4071312 w 6237794"/>
                <a:gd name="connsiteY32" fmla="*/ 6505833 h 6858000"/>
                <a:gd name="connsiteX33" fmla="*/ 4239432 w 6237794"/>
                <a:gd name="connsiteY33" fmla="*/ 6485072 h 6858000"/>
                <a:gd name="connsiteX34" fmla="*/ 4879826 w 6237794"/>
                <a:gd name="connsiteY34" fmla="*/ 6274849 h 6858000"/>
                <a:gd name="connsiteX35" fmla="*/ 5471439 w 6237794"/>
                <a:gd name="connsiteY35" fmla="*/ 5906235 h 6858000"/>
                <a:gd name="connsiteX36" fmla="*/ 5614877 w 6237794"/>
                <a:gd name="connsiteY36" fmla="*/ 5797930 h 6858000"/>
                <a:gd name="connsiteX37" fmla="*/ 5758316 w 6237794"/>
                <a:gd name="connsiteY37" fmla="*/ 5685995 h 6858000"/>
                <a:gd name="connsiteX38" fmla="*/ 6048824 w 6237794"/>
                <a:gd name="connsiteY38" fmla="*/ 5453705 h 6858000"/>
                <a:gd name="connsiteX39" fmla="*/ 6237794 w 6237794"/>
                <a:gd name="connsiteY39" fmla="*/ 5308644 h 6858000"/>
                <a:gd name="connsiteX40" fmla="*/ 6237794 w 6237794"/>
                <a:gd name="connsiteY40" fmla="*/ 6081399 h 6858000"/>
                <a:gd name="connsiteX41" fmla="*/ 6123011 w 6237794"/>
                <a:gd name="connsiteY41" fmla="*/ 6166399 h 6858000"/>
                <a:gd name="connsiteX42" fmla="*/ 5965925 w 6237794"/>
                <a:gd name="connsiteY42" fmla="*/ 6278479 h 6858000"/>
                <a:gd name="connsiteX43" fmla="*/ 5803903 w 6237794"/>
                <a:gd name="connsiteY43" fmla="*/ 6387364 h 6858000"/>
                <a:gd name="connsiteX44" fmla="*/ 5463744 w 6237794"/>
                <a:gd name="connsiteY44" fmla="*/ 6591780 h 6858000"/>
                <a:gd name="connsiteX45" fmla="*/ 5097888 w 6237794"/>
                <a:gd name="connsiteY45" fmla="*/ 6765562 h 6858000"/>
                <a:gd name="connsiteX46" fmla="*/ 4905602 w 6237794"/>
                <a:gd name="connsiteY46" fmla="*/ 6836446 h 6858000"/>
                <a:gd name="connsiteX47" fmla="*/ 4831447 w 6237794"/>
                <a:gd name="connsiteY47" fmla="*/ 6858000 h 6858000"/>
                <a:gd name="connsiteX48" fmla="*/ 3036485 w 6237794"/>
                <a:gd name="connsiteY48" fmla="*/ 6858000 h 6858000"/>
                <a:gd name="connsiteX49" fmla="*/ 2911533 w 6237794"/>
                <a:gd name="connsiteY49" fmla="*/ 6825558 h 6858000"/>
                <a:gd name="connsiteX50" fmla="*/ 2719386 w 6237794"/>
                <a:gd name="connsiteY50" fmla="*/ 6767158 h 6858000"/>
                <a:gd name="connsiteX51" fmla="*/ 1980415 w 6237794"/>
                <a:gd name="connsiteY51" fmla="*/ 6440210 h 6858000"/>
                <a:gd name="connsiteX52" fmla="*/ 1357588 w 6237794"/>
                <a:gd name="connsiteY52" fmla="*/ 5931206 h 6858000"/>
                <a:gd name="connsiteX53" fmla="*/ 1105118 w 6237794"/>
                <a:gd name="connsiteY53" fmla="*/ 5624874 h 6858000"/>
                <a:gd name="connsiteX54" fmla="*/ 884588 w 6237794"/>
                <a:gd name="connsiteY54" fmla="*/ 5300539 h 6858000"/>
                <a:gd name="connsiteX55" fmla="*/ 833049 w 6237794"/>
                <a:gd name="connsiteY55" fmla="*/ 5217931 h 6858000"/>
                <a:gd name="connsiteX56" fmla="*/ 783833 w 6237794"/>
                <a:gd name="connsiteY56" fmla="*/ 5137791 h 6858000"/>
                <a:gd name="connsiteX57" fmla="*/ 686706 w 6237794"/>
                <a:gd name="connsiteY57" fmla="*/ 4982447 h 6858000"/>
                <a:gd name="connsiteX58" fmla="*/ 485485 w 6237794"/>
                <a:gd name="connsiteY58" fmla="*/ 4665082 h 6858000"/>
                <a:gd name="connsiteX59" fmla="*/ 289055 w 6237794"/>
                <a:gd name="connsiteY59" fmla="*/ 4329568 h 6858000"/>
                <a:gd name="connsiteX60" fmla="*/ 200495 w 6237794"/>
                <a:gd name="connsiteY60" fmla="*/ 4151721 h 6858000"/>
                <a:gd name="connsiteX61" fmla="*/ 125291 w 6237794"/>
                <a:gd name="connsiteY61" fmla="*/ 3965600 h 6858000"/>
                <a:gd name="connsiteX62" fmla="*/ 67654 w 6237794"/>
                <a:gd name="connsiteY62" fmla="*/ 3772509 h 6858000"/>
                <a:gd name="connsiteX63" fmla="*/ 46168 w 6237794"/>
                <a:gd name="connsiteY63" fmla="*/ 3674076 h 6858000"/>
                <a:gd name="connsiteX64" fmla="*/ 36731 w 6237794"/>
                <a:gd name="connsiteY64" fmla="*/ 3624714 h 6858000"/>
                <a:gd name="connsiteX65" fmla="*/ 28891 w 6237794"/>
                <a:gd name="connsiteY65" fmla="*/ 3575208 h 6858000"/>
                <a:gd name="connsiteX66" fmla="*/ 0 w 6237794"/>
                <a:gd name="connsiteY66" fmla="*/ 3178573 h 6858000"/>
                <a:gd name="connsiteX67" fmla="*/ 80575 w 6237794"/>
                <a:gd name="connsiteY67" fmla="*/ 2405774 h 6858000"/>
                <a:gd name="connsiteX68" fmla="*/ 322737 w 6237794"/>
                <a:gd name="connsiteY68" fmla="*/ 1665351 h 6858000"/>
                <a:gd name="connsiteX69" fmla="*/ 1230700 w 6237794"/>
                <a:gd name="connsiteY69" fmla="*/ 407938 h 6858000"/>
                <a:gd name="connsiteX70" fmla="*/ 1521825 w 6237794"/>
                <a:gd name="connsiteY70" fmla="*/ 14944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237794" h="6858000">
                  <a:moveTo>
                    <a:pt x="1720317" y="0"/>
                  </a:moveTo>
                  <a:lnTo>
                    <a:pt x="2433560" y="0"/>
                  </a:lnTo>
                  <a:lnTo>
                    <a:pt x="2351473" y="41605"/>
                  </a:lnTo>
                  <a:cubicBezTo>
                    <a:pt x="2036528" y="216271"/>
                    <a:pt x="1740794" y="426339"/>
                    <a:pt x="1473152" y="667521"/>
                  </a:cubicBezTo>
                  <a:cubicBezTo>
                    <a:pt x="1295305" y="828818"/>
                    <a:pt x="1130525" y="1004777"/>
                    <a:pt x="982876" y="1193803"/>
                  </a:cubicBezTo>
                  <a:cubicBezTo>
                    <a:pt x="834936" y="1382538"/>
                    <a:pt x="704418" y="1584921"/>
                    <a:pt x="595242" y="1798192"/>
                  </a:cubicBezTo>
                  <a:cubicBezTo>
                    <a:pt x="486066" y="2011317"/>
                    <a:pt x="395183" y="2234461"/>
                    <a:pt x="332174" y="2466315"/>
                  </a:cubicBezTo>
                  <a:cubicBezTo>
                    <a:pt x="269166" y="2697588"/>
                    <a:pt x="236355" y="2938008"/>
                    <a:pt x="236500" y="3178573"/>
                  </a:cubicBezTo>
                  <a:cubicBezTo>
                    <a:pt x="237807" y="3296751"/>
                    <a:pt x="249421" y="3414057"/>
                    <a:pt x="276860" y="3527298"/>
                  </a:cubicBezTo>
                  <a:cubicBezTo>
                    <a:pt x="303864" y="3640684"/>
                    <a:pt x="345821" y="3749135"/>
                    <a:pt x="396054" y="3853520"/>
                  </a:cubicBezTo>
                  <a:cubicBezTo>
                    <a:pt x="421461" y="3905640"/>
                    <a:pt x="449626" y="3956743"/>
                    <a:pt x="479243" y="4007121"/>
                  </a:cubicBezTo>
                  <a:cubicBezTo>
                    <a:pt x="509295" y="4057354"/>
                    <a:pt x="541380" y="4106861"/>
                    <a:pt x="574772" y="4155787"/>
                  </a:cubicBezTo>
                  <a:cubicBezTo>
                    <a:pt x="642426" y="4253348"/>
                    <a:pt x="717630" y="4348007"/>
                    <a:pt x="795447" y="4443100"/>
                  </a:cubicBezTo>
                  <a:cubicBezTo>
                    <a:pt x="873264" y="4538339"/>
                    <a:pt x="954565" y="4633577"/>
                    <a:pt x="1034270" y="4732591"/>
                  </a:cubicBezTo>
                  <a:cubicBezTo>
                    <a:pt x="1074195" y="4781952"/>
                    <a:pt x="1113684" y="4832476"/>
                    <a:pt x="1153028" y="4883725"/>
                  </a:cubicBezTo>
                  <a:lnTo>
                    <a:pt x="1210084" y="4957912"/>
                  </a:lnTo>
                  <a:cubicBezTo>
                    <a:pt x="1228813" y="4981576"/>
                    <a:pt x="1246670" y="5005822"/>
                    <a:pt x="1265979" y="5028906"/>
                  </a:cubicBezTo>
                  <a:cubicBezTo>
                    <a:pt x="1416677" y="5216770"/>
                    <a:pt x="1580151" y="5389681"/>
                    <a:pt x="1746238" y="5553590"/>
                  </a:cubicBezTo>
                  <a:cubicBezTo>
                    <a:pt x="1829717" y="5635182"/>
                    <a:pt x="1914648" y="5714015"/>
                    <a:pt x="2001611" y="5789654"/>
                  </a:cubicBezTo>
                  <a:cubicBezTo>
                    <a:pt x="2088575" y="5865293"/>
                    <a:pt x="2177135" y="5938465"/>
                    <a:pt x="2269035" y="6007280"/>
                  </a:cubicBezTo>
                  <a:cubicBezTo>
                    <a:pt x="2452108" y="6145202"/>
                    <a:pt x="2649554" y="6268461"/>
                    <a:pt x="2866455" y="6351505"/>
                  </a:cubicBezTo>
                  <a:cubicBezTo>
                    <a:pt x="2974615" y="6393027"/>
                    <a:pt x="3086694" y="6424821"/>
                    <a:pt x="3200661" y="6448777"/>
                  </a:cubicBezTo>
                  <a:cubicBezTo>
                    <a:pt x="3229262" y="6454438"/>
                    <a:pt x="3257572" y="6460971"/>
                    <a:pt x="3286318" y="6465908"/>
                  </a:cubicBezTo>
                  <a:lnTo>
                    <a:pt x="3372701" y="6480281"/>
                  </a:lnTo>
                  <a:cubicBezTo>
                    <a:pt x="3430628" y="6487975"/>
                    <a:pt x="3488556" y="6496106"/>
                    <a:pt x="3547063" y="6500896"/>
                  </a:cubicBezTo>
                  <a:cubicBezTo>
                    <a:pt x="3576245" y="6503654"/>
                    <a:pt x="3605426" y="6506268"/>
                    <a:pt x="3634753" y="6507575"/>
                  </a:cubicBezTo>
                  <a:cubicBezTo>
                    <a:pt x="3664079" y="6509026"/>
                    <a:pt x="3693261" y="6511350"/>
                    <a:pt x="3722733" y="6512221"/>
                  </a:cubicBezTo>
                  <a:lnTo>
                    <a:pt x="3811003" y="6514253"/>
                  </a:lnTo>
                  <a:cubicBezTo>
                    <a:pt x="3840329" y="6514979"/>
                    <a:pt x="3869946" y="6513963"/>
                    <a:pt x="3899418" y="6513817"/>
                  </a:cubicBezTo>
                  <a:lnTo>
                    <a:pt x="3943698" y="6513381"/>
                  </a:lnTo>
                  <a:cubicBezTo>
                    <a:pt x="3958071" y="6512946"/>
                    <a:pt x="3972154" y="6512075"/>
                    <a:pt x="3986381" y="6511495"/>
                  </a:cubicBezTo>
                  <a:cubicBezTo>
                    <a:pt x="4000609" y="6510768"/>
                    <a:pt x="4014837" y="6510333"/>
                    <a:pt x="4028919" y="6509317"/>
                  </a:cubicBezTo>
                  <a:lnTo>
                    <a:pt x="4071312" y="6505833"/>
                  </a:lnTo>
                  <a:cubicBezTo>
                    <a:pt x="4127788" y="6501332"/>
                    <a:pt x="4183828" y="6493782"/>
                    <a:pt x="4239432" y="6485072"/>
                  </a:cubicBezTo>
                  <a:cubicBezTo>
                    <a:pt x="4461994" y="6448195"/>
                    <a:pt x="4675992" y="6376041"/>
                    <a:pt x="4879826" y="6274849"/>
                  </a:cubicBezTo>
                  <a:cubicBezTo>
                    <a:pt x="5084386" y="6174820"/>
                    <a:pt x="5279074" y="6046770"/>
                    <a:pt x="5471439" y="5906235"/>
                  </a:cubicBezTo>
                  <a:cubicBezTo>
                    <a:pt x="5519494" y="5871246"/>
                    <a:pt x="5567258" y="5834806"/>
                    <a:pt x="5614877" y="5797930"/>
                  </a:cubicBezTo>
                  <a:cubicBezTo>
                    <a:pt x="5662787" y="5761199"/>
                    <a:pt x="5710551" y="5723887"/>
                    <a:pt x="5758316" y="5685995"/>
                  </a:cubicBezTo>
                  <a:lnTo>
                    <a:pt x="6048824" y="5453705"/>
                  </a:lnTo>
                  <a:lnTo>
                    <a:pt x="6237794" y="5308644"/>
                  </a:lnTo>
                  <a:lnTo>
                    <a:pt x="6237794" y="6081399"/>
                  </a:lnTo>
                  <a:lnTo>
                    <a:pt x="6123011" y="6166399"/>
                  </a:lnTo>
                  <a:cubicBezTo>
                    <a:pt x="6071326" y="6204001"/>
                    <a:pt x="6019061" y="6241458"/>
                    <a:pt x="5965925" y="6278479"/>
                  </a:cubicBezTo>
                  <a:cubicBezTo>
                    <a:pt x="5912644" y="6315210"/>
                    <a:pt x="5858927" y="6351650"/>
                    <a:pt x="5803903" y="6387364"/>
                  </a:cubicBezTo>
                  <a:cubicBezTo>
                    <a:pt x="5694437" y="6458938"/>
                    <a:pt x="5581486" y="6528335"/>
                    <a:pt x="5463744" y="6591780"/>
                  </a:cubicBezTo>
                  <a:cubicBezTo>
                    <a:pt x="5346147" y="6655514"/>
                    <a:pt x="5224486" y="6714748"/>
                    <a:pt x="5097888" y="6765562"/>
                  </a:cubicBezTo>
                  <a:cubicBezTo>
                    <a:pt x="5034879" y="6791332"/>
                    <a:pt x="4970700" y="6815005"/>
                    <a:pt x="4905602" y="6836446"/>
                  </a:cubicBezTo>
                  <a:lnTo>
                    <a:pt x="4831447" y="6858000"/>
                  </a:lnTo>
                  <a:lnTo>
                    <a:pt x="3036485" y="6858000"/>
                  </a:lnTo>
                  <a:lnTo>
                    <a:pt x="2911533" y="6825558"/>
                  </a:lnTo>
                  <a:cubicBezTo>
                    <a:pt x="2847182" y="6807410"/>
                    <a:pt x="2783121" y="6787919"/>
                    <a:pt x="2719386" y="6767158"/>
                  </a:cubicBezTo>
                  <a:cubicBezTo>
                    <a:pt x="2464884" y="6683389"/>
                    <a:pt x="2213285" y="6579149"/>
                    <a:pt x="1980415" y="6440210"/>
                  </a:cubicBezTo>
                  <a:cubicBezTo>
                    <a:pt x="1747399" y="6301563"/>
                    <a:pt x="1539355" y="6125749"/>
                    <a:pt x="1357588" y="5931206"/>
                  </a:cubicBezTo>
                  <a:cubicBezTo>
                    <a:pt x="1266269" y="5834080"/>
                    <a:pt x="1183226" y="5730711"/>
                    <a:pt x="1105118" y="5624874"/>
                  </a:cubicBezTo>
                  <a:cubicBezTo>
                    <a:pt x="1027446" y="5518601"/>
                    <a:pt x="953549" y="5410732"/>
                    <a:pt x="884588" y="5300539"/>
                  </a:cubicBezTo>
                  <a:cubicBezTo>
                    <a:pt x="866876" y="5273245"/>
                    <a:pt x="850180" y="5245516"/>
                    <a:pt x="833049" y="5217931"/>
                  </a:cubicBezTo>
                  <a:lnTo>
                    <a:pt x="783833" y="5137791"/>
                  </a:lnTo>
                  <a:cubicBezTo>
                    <a:pt x="752328" y="5085962"/>
                    <a:pt x="719662" y="5034567"/>
                    <a:pt x="686706" y="4982447"/>
                  </a:cubicBezTo>
                  <a:lnTo>
                    <a:pt x="485485" y="4665082"/>
                  </a:lnTo>
                  <a:cubicBezTo>
                    <a:pt x="417976" y="4556922"/>
                    <a:pt x="351338" y="4445568"/>
                    <a:pt x="289055" y="4329568"/>
                  </a:cubicBezTo>
                  <a:cubicBezTo>
                    <a:pt x="257987" y="4271496"/>
                    <a:pt x="227934" y="4212408"/>
                    <a:pt x="200495" y="4151721"/>
                  </a:cubicBezTo>
                  <a:cubicBezTo>
                    <a:pt x="173201" y="4090891"/>
                    <a:pt x="147794" y="4028898"/>
                    <a:pt x="125291" y="3965600"/>
                  </a:cubicBezTo>
                  <a:cubicBezTo>
                    <a:pt x="103224" y="3902155"/>
                    <a:pt x="83624" y="3837840"/>
                    <a:pt x="67654" y="3772509"/>
                  </a:cubicBezTo>
                  <a:cubicBezTo>
                    <a:pt x="60105" y="3739843"/>
                    <a:pt x="52410" y="3707032"/>
                    <a:pt x="46168" y="3674076"/>
                  </a:cubicBezTo>
                  <a:lnTo>
                    <a:pt x="36731" y="3624714"/>
                  </a:lnTo>
                  <a:lnTo>
                    <a:pt x="28891" y="3575208"/>
                  </a:lnTo>
                  <a:cubicBezTo>
                    <a:pt x="8566" y="3442948"/>
                    <a:pt x="0" y="3310252"/>
                    <a:pt x="0" y="3178573"/>
                  </a:cubicBezTo>
                  <a:cubicBezTo>
                    <a:pt x="726" y="2919425"/>
                    <a:pt x="27730" y="2660277"/>
                    <a:pt x="80575" y="2405774"/>
                  </a:cubicBezTo>
                  <a:cubicBezTo>
                    <a:pt x="133276" y="2151417"/>
                    <a:pt x="213997" y="1901996"/>
                    <a:pt x="322737" y="1665351"/>
                  </a:cubicBezTo>
                  <a:cubicBezTo>
                    <a:pt x="541235" y="1192061"/>
                    <a:pt x="857875" y="768568"/>
                    <a:pt x="1230700" y="407938"/>
                  </a:cubicBezTo>
                  <a:cubicBezTo>
                    <a:pt x="1324124" y="317781"/>
                    <a:pt x="1421323" y="231579"/>
                    <a:pt x="1521825" y="14944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3">
              <a:extLst>
                <a:ext uri="{FF2B5EF4-FFF2-40B4-BE49-F238E27FC236}">
                  <a16:creationId xmlns:a16="http://schemas.microsoft.com/office/drawing/2014/main" id="{13BFB38F-216C-4A75-8C1C-DAF998A5C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634917 w 6230407"/>
                <a:gd name="connsiteY0" fmla="*/ 0 h 6858000"/>
                <a:gd name="connsiteX1" fmla="*/ 6230407 w 6230407"/>
                <a:gd name="connsiteY1" fmla="*/ 0 h 6858000"/>
                <a:gd name="connsiteX2" fmla="*/ 6230407 w 6230407"/>
                <a:gd name="connsiteY2" fmla="*/ 322046 h 6858000"/>
                <a:gd name="connsiteX3" fmla="*/ 6061915 w 6230407"/>
                <a:gd name="connsiteY3" fmla="*/ 206288 h 6858000"/>
                <a:gd name="connsiteX4" fmla="*/ 5814792 w 6230407"/>
                <a:gd name="connsiteY4" fmla="*/ 74312 h 6858000"/>
                <a:gd name="connsiteX5" fmla="*/ 5676576 w 6230407"/>
                <a:gd name="connsiteY5" fmla="*/ 15049 h 6858000"/>
                <a:gd name="connsiteX6" fmla="*/ 1821847 w 6230407"/>
                <a:gd name="connsiteY6" fmla="*/ 0 h 6858000"/>
                <a:gd name="connsiteX7" fmla="*/ 3449591 w 6230407"/>
                <a:gd name="connsiteY7" fmla="*/ 0 h 6858000"/>
                <a:gd name="connsiteX8" fmla="*/ 3354111 w 6230407"/>
                <a:gd name="connsiteY8" fmla="*/ 29819 h 6858000"/>
                <a:gd name="connsiteX9" fmla="*/ 3177287 w 6230407"/>
                <a:gd name="connsiteY9" fmla="*/ 93621 h 6858000"/>
                <a:gd name="connsiteX10" fmla="*/ 1915374 w 6230407"/>
                <a:gd name="connsiteY10" fmla="*/ 844207 h 6858000"/>
                <a:gd name="connsiteX11" fmla="*/ 1042545 w 6230407"/>
                <a:gd name="connsiteY11" fmla="*/ 1926532 h 6858000"/>
                <a:gd name="connsiteX12" fmla="*/ 726050 w 6230407"/>
                <a:gd name="connsiteY12" fmla="*/ 3186123 h 6858000"/>
                <a:gd name="connsiteX13" fmla="*/ 1249864 w 6230407"/>
                <a:gd name="connsiteY13" fmla="*/ 4355701 h 6858000"/>
                <a:gd name="connsiteX14" fmla="*/ 1513803 w 6230407"/>
                <a:gd name="connsiteY14" fmla="*/ 4726929 h 6858000"/>
                <a:gd name="connsiteX15" fmla="*/ 3990446 w 6230407"/>
                <a:gd name="connsiteY15" fmla="*/ 6178014 h 6858000"/>
                <a:gd name="connsiteX16" fmla="*/ 5870541 w 6230407"/>
                <a:gd name="connsiteY16" fmla="*/ 5285296 h 6858000"/>
                <a:gd name="connsiteX17" fmla="*/ 6099347 w 6230407"/>
                <a:gd name="connsiteY17" fmla="*/ 5108030 h 6858000"/>
                <a:gd name="connsiteX18" fmla="*/ 6230407 w 6230407"/>
                <a:gd name="connsiteY18" fmla="*/ 5006078 h 6858000"/>
                <a:gd name="connsiteX19" fmla="*/ 6230407 w 6230407"/>
                <a:gd name="connsiteY19" fmla="*/ 5924458 h 6858000"/>
                <a:gd name="connsiteX20" fmla="*/ 6056186 w 6230407"/>
                <a:gd name="connsiteY20" fmla="*/ 6058925 h 6858000"/>
                <a:gd name="connsiteX21" fmla="*/ 4500343 w 6230407"/>
                <a:gd name="connsiteY21" fmla="*/ 6854086 h 6858000"/>
                <a:gd name="connsiteX22" fmla="*/ 4476760 w 6230407"/>
                <a:gd name="connsiteY22" fmla="*/ 6858000 h 6858000"/>
                <a:gd name="connsiteX23" fmla="*/ 3391617 w 6230407"/>
                <a:gd name="connsiteY23" fmla="*/ 6858000 h 6858000"/>
                <a:gd name="connsiteX24" fmla="*/ 3242986 w 6230407"/>
                <a:gd name="connsiteY24" fmla="*/ 6833894 h 6858000"/>
                <a:gd name="connsiteX25" fmla="*/ 913044 w 6230407"/>
                <a:gd name="connsiteY25" fmla="*/ 5134452 h 6858000"/>
                <a:gd name="connsiteX26" fmla="*/ 0 w 6230407"/>
                <a:gd name="connsiteY26" fmla="*/ 3186123 h 6858000"/>
                <a:gd name="connsiteX27" fmla="*/ 1779764 w 6230407"/>
                <a:gd name="connsiteY27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230407" h="6858000">
                  <a:moveTo>
                    <a:pt x="5634917" y="0"/>
                  </a:moveTo>
                  <a:lnTo>
                    <a:pt x="6230407" y="0"/>
                  </a:lnTo>
                  <a:lnTo>
                    <a:pt x="6230407" y="322046"/>
                  </a:lnTo>
                  <a:lnTo>
                    <a:pt x="6061915" y="206288"/>
                  </a:lnTo>
                  <a:cubicBezTo>
                    <a:pt x="5982213" y="157828"/>
                    <a:pt x="5899796" y="113801"/>
                    <a:pt x="5814792" y="74312"/>
                  </a:cubicBezTo>
                  <a:cubicBezTo>
                    <a:pt x="5769441" y="53261"/>
                    <a:pt x="5723362" y="33505"/>
                    <a:pt x="5676576" y="15049"/>
                  </a:cubicBezTo>
                  <a:close/>
                  <a:moveTo>
                    <a:pt x="1821847" y="0"/>
                  </a:moveTo>
                  <a:lnTo>
                    <a:pt x="3449591" y="0"/>
                  </a:lnTo>
                  <a:lnTo>
                    <a:pt x="3354111" y="29819"/>
                  </a:lnTo>
                  <a:cubicBezTo>
                    <a:pt x="3295072" y="49686"/>
                    <a:pt x="3236122" y="70955"/>
                    <a:pt x="3177287" y="93621"/>
                  </a:cubicBezTo>
                  <a:cubicBezTo>
                    <a:pt x="2718951" y="269871"/>
                    <a:pt x="2282682" y="529455"/>
                    <a:pt x="1915374" y="844207"/>
                  </a:cubicBezTo>
                  <a:cubicBezTo>
                    <a:pt x="1541678" y="1164331"/>
                    <a:pt x="1247976" y="1528591"/>
                    <a:pt x="1042545" y="1926532"/>
                  </a:cubicBezTo>
                  <a:cubicBezTo>
                    <a:pt x="832613" y="2333329"/>
                    <a:pt x="726050" y="2757113"/>
                    <a:pt x="726050" y="3186123"/>
                  </a:cubicBezTo>
                  <a:cubicBezTo>
                    <a:pt x="726050" y="3618181"/>
                    <a:pt x="896057" y="3870506"/>
                    <a:pt x="1249864" y="4355701"/>
                  </a:cubicBezTo>
                  <a:cubicBezTo>
                    <a:pt x="1335230" y="4472717"/>
                    <a:pt x="1423500" y="4593798"/>
                    <a:pt x="1513803" y="4726929"/>
                  </a:cubicBezTo>
                  <a:cubicBezTo>
                    <a:pt x="2203848" y="5744068"/>
                    <a:pt x="2944562" y="6178014"/>
                    <a:pt x="3990446" y="6178014"/>
                  </a:cubicBezTo>
                  <a:cubicBezTo>
                    <a:pt x="4676863" y="6178014"/>
                    <a:pt x="5180496" y="5824498"/>
                    <a:pt x="5870541" y="5285296"/>
                  </a:cubicBezTo>
                  <a:cubicBezTo>
                    <a:pt x="5947632" y="5225046"/>
                    <a:pt x="6024723" y="5165521"/>
                    <a:pt x="6099347" y="5108030"/>
                  </a:cubicBezTo>
                  <a:lnTo>
                    <a:pt x="6230407" y="5006078"/>
                  </a:lnTo>
                  <a:lnTo>
                    <a:pt x="6230407" y="5924458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4">
              <a:extLst>
                <a:ext uri="{FF2B5EF4-FFF2-40B4-BE49-F238E27FC236}">
                  <a16:creationId xmlns:a16="http://schemas.microsoft.com/office/drawing/2014/main" id="{4DF24F7D-73CE-4EF0-86BC-1C1C4C5CB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061392 w 6230408"/>
                <a:gd name="connsiteY0" fmla="*/ 0 h 6858000"/>
                <a:gd name="connsiteX1" fmla="*/ 6230408 w 6230408"/>
                <a:gd name="connsiteY1" fmla="*/ 0 h 6858000"/>
                <a:gd name="connsiteX2" fmla="*/ 6230408 w 6230408"/>
                <a:gd name="connsiteY2" fmla="*/ 502666 h 6858000"/>
                <a:gd name="connsiteX3" fmla="*/ 6204367 w 6230408"/>
                <a:gd name="connsiteY3" fmla="*/ 480166 h 6858000"/>
                <a:gd name="connsiteX4" fmla="*/ 5753525 w 6230408"/>
                <a:gd name="connsiteY4" fmla="*/ 205991 h 6858000"/>
                <a:gd name="connsiteX5" fmla="*/ 5205685 w 6230408"/>
                <a:gd name="connsiteY5" fmla="*/ 25948 h 6858000"/>
                <a:gd name="connsiteX6" fmla="*/ 1821847 w 6230408"/>
                <a:gd name="connsiteY6" fmla="*/ 0 h 6858000"/>
                <a:gd name="connsiteX7" fmla="*/ 4114919 w 6230408"/>
                <a:gd name="connsiteY7" fmla="*/ 0 h 6858000"/>
                <a:gd name="connsiteX8" fmla="*/ 4086206 w 6230408"/>
                <a:gd name="connsiteY8" fmla="*/ 3507 h 6858000"/>
                <a:gd name="connsiteX9" fmla="*/ 3229262 w 6230408"/>
                <a:gd name="connsiteY9" fmla="*/ 229075 h 6858000"/>
                <a:gd name="connsiteX10" fmla="*/ 2009741 w 6230408"/>
                <a:gd name="connsiteY10" fmla="*/ 954400 h 6858000"/>
                <a:gd name="connsiteX11" fmla="*/ 1171466 w 6230408"/>
                <a:gd name="connsiteY11" fmla="*/ 1993025 h 6858000"/>
                <a:gd name="connsiteX12" fmla="*/ 871086 w 6230408"/>
                <a:gd name="connsiteY12" fmla="*/ 3186123 h 6858000"/>
                <a:gd name="connsiteX13" fmla="*/ 1367025 w 6230408"/>
                <a:gd name="connsiteY13" fmla="*/ 4270190 h 6858000"/>
                <a:gd name="connsiteX14" fmla="*/ 1633868 w 6230408"/>
                <a:gd name="connsiteY14" fmla="*/ 4645483 h 6858000"/>
                <a:gd name="connsiteX15" fmla="*/ 2651877 w 6230408"/>
                <a:gd name="connsiteY15" fmla="*/ 5684689 h 6858000"/>
                <a:gd name="connsiteX16" fmla="*/ 3990301 w 6230408"/>
                <a:gd name="connsiteY16" fmla="*/ 6032833 h 6858000"/>
                <a:gd name="connsiteX17" fmla="*/ 4851225 w 6230408"/>
                <a:gd name="connsiteY17" fmla="*/ 5811141 h 6858000"/>
                <a:gd name="connsiteX18" fmla="*/ 5780965 w 6230408"/>
                <a:gd name="connsiteY18" fmla="*/ 5171038 h 6858000"/>
                <a:gd name="connsiteX19" fmla="*/ 6010496 w 6230408"/>
                <a:gd name="connsiteY19" fmla="*/ 4993191 h 6858000"/>
                <a:gd name="connsiteX20" fmla="*/ 6230408 w 6230408"/>
                <a:gd name="connsiteY20" fmla="*/ 4822117 h 6858000"/>
                <a:gd name="connsiteX21" fmla="*/ 6230408 w 6230408"/>
                <a:gd name="connsiteY21" fmla="*/ 5924457 h 6858000"/>
                <a:gd name="connsiteX22" fmla="*/ 6056186 w 6230408"/>
                <a:gd name="connsiteY22" fmla="*/ 6058925 h 6858000"/>
                <a:gd name="connsiteX23" fmla="*/ 4500343 w 6230408"/>
                <a:gd name="connsiteY23" fmla="*/ 6854086 h 6858000"/>
                <a:gd name="connsiteX24" fmla="*/ 4476760 w 6230408"/>
                <a:gd name="connsiteY24" fmla="*/ 6858000 h 6858000"/>
                <a:gd name="connsiteX25" fmla="*/ 3391617 w 6230408"/>
                <a:gd name="connsiteY25" fmla="*/ 6858000 h 6858000"/>
                <a:gd name="connsiteX26" fmla="*/ 3242986 w 6230408"/>
                <a:gd name="connsiteY26" fmla="*/ 6833894 h 6858000"/>
                <a:gd name="connsiteX27" fmla="*/ 913044 w 6230408"/>
                <a:gd name="connsiteY27" fmla="*/ 5134452 h 6858000"/>
                <a:gd name="connsiteX28" fmla="*/ 0 w 6230408"/>
                <a:gd name="connsiteY28" fmla="*/ 3186123 h 6858000"/>
                <a:gd name="connsiteX29" fmla="*/ 1779764 w 6230408"/>
                <a:gd name="connsiteY29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230408" h="6858000">
                  <a:moveTo>
                    <a:pt x="5061392" y="0"/>
                  </a:moveTo>
                  <a:lnTo>
                    <a:pt x="6230408" y="0"/>
                  </a:lnTo>
                  <a:lnTo>
                    <a:pt x="6230408" y="502666"/>
                  </a:lnTo>
                  <a:lnTo>
                    <a:pt x="6204367" y="480166"/>
                  </a:lnTo>
                  <a:cubicBezTo>
                    <a:pt x="6064466" y="372115"/>
                    <a:pt x="5913877" y="280469"/>
                    <a:pt x="5753525" y="205991"/>
                  </a:cubicBezTo>
                  <a:cubicBezTo>
                    <a:pt x="5581848" y="126214"/>
                    <a:pt x="5398775" y="66109"/>
                    <a:pt x="5205685" y="25948"/>
                  </a:cubicBezTo>
                  <a:close/>
                  <a:moveTo>
                    <a:pt x="1821847" y="0"/>
                  </a:moveTo>
                  <a:lnTo>
                    <a:pt x="4114919" y="0"/>
                  </a:lnTo>
                  <a:lnTo>
                    <a:pt x="4086206" y="3507"/>
                  </a:lnTo>
                  <a:cubicBezTo>
                    <a:pt x="3798985" y="45364"/>
                    <a:pt x="3509190" y="121369"/>
                    <a:pt x="3229262" y="229075"/>
                  </a:cubicBezTo>
                  <a:cubicBezTo>
                    <a:pt x="2786315" y="399518"/>
                    <a:pt x="2364564" y="650390"/>
                    <a:pt x="2009741" y="954400"/>
                  </a:cubicBezTo>
                  <a:cubicBezTo>
                    <a:pt x="1655354" y="1257973"/>
                    <a:pt x="1365573" y="1617151"/>
                    <a:pt x="1171466" y="1993025"/>
                  </a:cubicBezTo>
                  <a:cubicBezTo>
                    <a:pt x="972132" y="2379061"/>
                    <a:pt x="871086" y="2780487"/>
                    <a:pt x="871086" y="3186123"/>
                  </a:cubicBezTo>
                  <a:cubicBezTo>
                    <a:pt x="871086" y="3573756"/>
                    <a:pt x="1023091" y="3798642"/>
                    <a:pt x="1367025" y="4270190"/>
                  </a:cubicBezTo>
                  <a:cubicBezTo>
                    <a:pt x="1453117" y="4388222"/>
                    <a:pt x="1542113" y="4510319"/>
                    <a:pt x="1633868" y="4645483"/>
                  </a:cubicBezTo>
                  <a:cubicBezTo>
                    <a:pt x="1958347" y="5123709"/>
                    <a:pt x="2291248" y="5463723"/>
                    <a:pt x="2651877" y="5684689"/>
                  </a:cubicBezTo>
                  <a:cubicBezTo>
                    <a:pt x="3034139" y="5919011"/>
                    <a:pt x="3472005" y="6032833"/>
                    <a:pt x="3990301" y="6032833"/>
                  </a:cubicBezTo>
                  <a:cubicBezTo>
                    <a:pt x="4284438" y="6032833"/>
                    <a:pt x="4557959" y="5962420"/>
                    <a:pt x="4851225" y="5811141"/>
                  </a:cubicBezTo>
                  <a:cubicBezTo>
                    <a:pt x="5152330" y="5655798"/>
                    <a:pt x="5450387" y="5429315"/>
                    <a:pt x="5780965" y="5171038"/>
                  </a:cubicBezTo>
                  <a:cubicBezTo>
                    <a:pt x="5858491" y="5110498"/>
                    <a:pt x="5935727" y="5050828"/>
                    <a:pt x="6010496" y="4993191"/>
                  </a:cubicBezTo>
                  <a:lnTo>
                    <a:pt x="6230408" y="4822117"/>
                  </a:lnTo>
                  <a:lnTo>
                    <a:pt x="6230408" y="5924457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8" name="Freeform: Shape 15">
              <a:extLst>
                <a:ext uri="{FF2B5EF4-FFF2-40B4-BE49-F238E27FC236}">
                  <a16:creationId xmlns:a16="http://schemas.microsoft.com/office/drawing/2014/main" id="{EC3445B6-9C0D-4865-BF68-CD74892D0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05128" y="0"/>
              <a:ext cx="6648564" cy="6858000"/>
            </a:xfrm>
            <a:custGeom>
              <a:avLst/>
              <a:gdLst>
                <a:gd name="connsiteX0" fmla="*/ 1242460 w 6394458"/>
                <a:gd name="connsiteY0" fmla="*/ 0 h 6858000"/>
                <a:gd name="connsiteX1" fmla="*/ 2160732 w 6394458"/>
                <a:gd name="connsiteY1" fmla="*/ 0 h 6858000"/>
                <a:gd name="connsiteX2" fmla="*/ 2096124 w 6394458"/>
                <a:gd name="connsiteY2" fmla="*/ 41936 h 6858000"/>
                <a:gd name="connsiteX3" fmla="*/ 1942232 w 6394458"/>
                <a:gd name="connsiteY3" fmla="*/ 154451 h 6858000"/>
                <a:gd name="connsiteX4" fmla="*/ 1941942 w 6394458"/>
                <a:gd name="connsiteY4" fmla="*/ 154741 h 6858000"/>
                <a:gd name="connsiteX5" fmla="*/ 1941652 w 6394458"/>
                <a:gd name="connsiteY5" fmla="*/ 155032 h 6858000"/>
                <a:gd name="connsiteX6" fmla="*/ 1878498 w 6394458"/>
                <a:gd name="connsiteY6" fmla="*/ 203377 h 6858000"/>
                <a:gd name="connsiteX7" fmla="*/ 1865722 w 6394458"/>
                <a:gd name="connsiteY7" fmla="*/ 213395 h 6858000"/>
                <a:gd name="connsiteX8" fmla="*/ 1791679 w 6394458"/>
                <a:gd name="connsiteY8" fmla="*/ 272483 h 6858000"/>
                <a:gd name="connsiteX9" fmla="*/ 1503495 w 6394458"/>
                <a:gd name="connsiteY9" fmla="*/ 525389 h 6858000"/>
                <a:gd name="connsiteX10" fmla="*/ 990135 w 6394458"/>
                <a:gd name="connsiteY10" fmla="*/ 1098128 h 6858000"/>
                <a:gd name="connsiteX11" fmla="*/ 771637 w 6394458"/>
                <a:gd name="connsiteY11" fmla="*/ 1416800 h 6858000"/>
                <a:gd name="connsiteX12" fmla="*/ 585660 w 6394458"/>
                <a:gd name="connsiteY12" fmla="*/ 1756960 h 6858000"/>
                <a:gd name="connsiteX13" fmla="*/ 585515 w 6394458"/>
                <a:gd name="connsiteY13" fmla="*/ 1757395 h 6858000"/>
                <a:gd name="connsiteX14" fmla="*/ 585370 w 6394458"/>
                <a:gd name="connsiteY14" fmla="*/ 1757831 h 6858000"/>
                <a:gd name="connsiteX15" fmla="*/ 544574 w 6394458"/>
                <a:gd name="connsiteY15" fmla="*/ 1845230 h 6858000"/>
                <a:gd name="connsiteX16" fmla="*/ 524539 w 6394458"/>
                <a:gd name="connsiteY16" fmla="*/ 1889510 h 6858000"/>
                <a:gd name="connsiteX17" fmla="*/ 505666 w 6394458"/>
                <a:gd name="connsiteY17" fmla="*/ 1933935 h 6858000"/>
                <a:gd name="connsiteX18" fmla="*/ 502762 w 6394458"/>
                <a:gd name="connsiteY18" fmla="*/ 1940904 h 6858000"/>
                <a:gd name="connsiteX19" fmla="*/ 469661 w 6394458"/>
                <a:gd name="connsiteY19" fmla="*/ 2023512 h 6858000"/>
                <a:gd name="connsiteX20" fmla="*/ 456885 w 6394458"/>
                <a:gd name="connsiteY20" fmla="*/ 2057049 h 6858000"/>
                <a:gd name="connsiteX21" fmla="*/ 435688 w 6394458"/>
                <a:gd name="connsiteY21" fmla="*/ 2114395 h 6858000"/>
                <a:gd name="connsiteX22" fmla="*/ 435543 w 6394458"/>
                <a:gd name="connsiteY22" fmla="*/ 2114976 h 6858000"/>
                <a:gd name="connsiteX23" fmla="*/ 435253 w 6394458"/>
                <a:gd name="connsiteY23" fmla="*/ 2115557 h 6858000"/>
                <a:gd name="connsiteX24" fmla="*/ 324770 w 6394458"/>
                <a:gd name="connsiteY24" fmla="*/ 2488382 h 6858000"/>
                <a:gd name="connsiteX25" fmla="*/ 235338 w 6394458"/>
                <a:gd name="connsiteY25" fmla="*/ 3261036 h 6858000"/>
                <a:gd name="connsiteX26" fmla="*/ 272505 w 6394458"/>
                <a:gd name="connsiteY26" fmla="*/ 3641991 h 6858000"/>
                <a:gd name="connsiteX27" fmla="*/ 385891 w 6394458"/>
                <a:gd name="connsiteY27" fmla="*/ 4006104 h 6858000"/>
                <a:gd name="connsiteX28" fmla="*/ 386182 w 6394458"/>
                <a:gd name="connsiteY28" fmla="*/ 4006685 h 6858000"/>
                <a:gd name="connsiteX29" fmla="*/ 386472 w 6394458"/>
                <a:gd name="connsiteY29" fmla="*/ 4007266 h 6858000"/>
                <a:gd name="connsiteX30" fmla="*/ 413911 w 6394458"/>
                <a:gd name="connsiteY30" fmla="*/ 4068823 h 6858000"/>
                <a:gd name="connsiteX31" fmla="*/ 425380 w 6394458"/>
                <a:gd name="connsiteY31" fmla="*/ 4093794 h 6858000"/>
                <a:gd name="connsiteX32" fmla="*/ 435834 w 6394458"/>
                <a:gd name="connsiteY32" fmla="*/ 4114845 h 6858000"/>
                <a:gd name="connsiteX33" fmla="*/ 468644 w 6394458"/>
                <a:gd name="connsiteY33" fmla="*/ 4178435 h 6858000"/>
                <a:gd name="connsiteX34" fmla="*/ 468935 w 6394458"/>
                <a:gd name="connsiteY34" fmla="*/ 4179015 h 6858000"/>
                <a:gd name="connsiteX35" fmla="*/ 469225 w 6394458"/>
                <a:gd name="connsiteY35" fmla="*/ 4179596 h 6858000"/>
                <a:gd name="connsiteX36" fmla="*/ 566496 w 6394458"/>
                <a:gd name="connsiteY36" fmla="*/ 4345828 h 6858000"/>
                <a:gd name="connsiteX37" fmla="*/ 674366 w 6394458"/>
                <a:gd name="connsiteY37" fmla="*/ 4507124 h 6858000"/>
                <a:gd name="connsiteX38" fmla="*/ 790946 w 6394458"/>
                <a:gd name="connsiteY38" fmla="*/ 4665372 h 6858000"/>
                <a:gd name="connsiteX39" fmla="*/ 938015 w 6394458"/>
                <a:gd name="connsiteY39" fmla="*/ 4855559 h 6858000"/>
                <a:gd name="connsiteX40" fmla="*/ 1035286 w 6394458"/>
                <a:gd name="connsiteY40" fmla="*/ 4980269 h 6858000"/>
                <a:gd name="connsiteX41" fmla="*/ 1158254 w 6394458"/>
                <a:gd name="connsiteY41" fmla="*/ 5140985 h 6858000"/>
                <a:gd name="connsiteX42" fmla="*/ 1221118 w 6394458"/>
                <a:gd name="connsiteY42" fmla="*/ 5226351 h 6858000"/>
                <a:gd name="connsiteX43" fmla="*/ 1277448 w 6394458"/>
                <a:gd name="connsiteY43" fmla="*/ 5303007 h 6858000"/>
                <a:gd name="connsiteX44" fmla="*/ 1277739 w 6394458"/>
                <a:gd name="connsiteY44" fmla="*/ 5303297 h 6858000"/>
                <a:gd name="connsiteX45" fmla="*/ 1278029 w 6394458"/>
                <a:gd name="connsiteY45" fmla="*/ 5303588 h 6858000"/>
                <a:gd name="connsiteX46" fmla="*/ 1376607 w 6394458"/>
                <a:gd name="connsiteY46" fmla="*/ 5433525 h 6858000"/>
                <a:gd name="connsiteX47" fmla="*/ 1395625 w 6394458"/>
                <a:gd name="connsiteY47" fmla="*/ 5458060 h 6858000"/>
                <a:gd name="connsiteX48" fmla="*/ 1405207 w 6394458"/>
                <a:gd name="connsiteY48" fmla="*/ 5469965 h 6858000"/>
                <a:gd name="connsiteX49" fmla="*/ 1518739 w 6394458"/>
                <a:gd name="connsiteY49" fmla="*/ 5607597 h 6858000"/>
                <a:gd name="connsiteX50" fmla="*/ 1779194 w 6394458"/>
                <a:gd name="connsiteY50" fmla="*/ 5888957 h 6858000"/>
                <a:gd name="connsiteX51" fmla="*/ 2361805 w 6394458"/>
                <a:gd name="connsiteY51" fmla="*/ 6356876 h 6858000"/>
                <a:gd name="connsiteX52" fmla="*/ 2682656 w 6394458"/>
                <a:gd name="connsiteY52" fmla="*/ 6532110 h 6858000"/>
                <a:gd name="connsiteX53" fmla="*/ 2682946 w 6394458"/>
                <a:gd name="connsiteY53" fmla="*/ 6532255 h 6858000"/>
                <a:gd name="connsiteX54" fmla="*/ 2683236 w 6394458"/>
                <a:gd name="connsiteY54" fmla="*/ 6532400 h 6858000"/>
                <a:gd name="connsiteX55" fmla="*/ 3021944 w 6394458"/>
                <a:gd name="connsiteY55" fmla="*/ 6664805 h 6858000"/>
                <a:gd name="connsiteX56" fmla="*/ 3375605 w 6394458"/>
                <a:gd name="connsiteY56" fmla="*/ 6756415 h 6858000"/>
                <a:gd name="connsiteX57" fmla="*/ 3555048 w 6394458"/>
                <a:gd name="connsiteY57" fmla="*/ 6786612 h 6858000"/>
                <a:gd name="connsiteX58" fmla="*/ 3735218 w 6394458"/>
                <a:gd name="connsiteY58" fmla="*/ 6807083 h 6858000"/>
                <a:gd name="connsiteX59" fmla="*/ 4108188 w 6394458"/>
                <a:gd name="connsiteY59" fmla="*/ 6823343 h 6858000"/>
                <a:gd name="connsiteX60" fmla="*/ 4126917 w 6394458"/>
                <a:gd name="connsiteY60" fmla="*/ 6823343 h 6858000"/>
                <a:gd name="connsiteX61" fmla="*/ 4151597 w 6394458"/>
                <a:gd name="connsiteY61" fmla="*/ 6823488 h 6858000"/>
                <a:gd name="connsiteX62" fmla="*/ 4199652 w 6394458"/>
                <a:gd name="connsiteY62" fmla="*/ 6822763 h 6858000"/>
                <a:gd name="connsiteX63" fmla="*/ 4200088 w 6394458"/>
                <a:gd name="connsiteY63" fmla="*/ 6822763 h 6858000"/>
                <a:gd name="connsiteX64" fmla="*/ 4200523 w 6394458"/>
                <a:gd name="connsiteY64" fmla="*/ 6822763 h 6858000"/>
                <a:gd name="connsiteX65" fmla="*/ 4245675 w 6394458"/>
                <a:gd name="connsiteY65" fmla="*/ 6821601 h 6858000"/>
                <a:gd name="connsiteX66" fmla="*/ 4291117 w 6394458"/>
                <a:gd name="connsiteY66" fmla="*/ 6819277 h 6858000"/>
                <a:gd name="connsiteX67" fmla="*/ 4469108 w 6394458"/>
                <a:gd name="connsiteY67" fmla="*/ 6803743 h 6858000"/>
                <a:gd name="connsiteX68" fmla="*/ 5157267 w 6394458"/>
                <a:gd name="connsiteY68" fmla="*/ 6617766 h 6858000"/>
                <a:gd name="connsiteX69" fmla="*/ 5484069 w 6394458"/>
                <a:gd name="connsiteY69" fmla="*/ 6455744 h 6858000"/>
                <a:gd name="connsiteX70" fmla="*/ 5801144 w 6394458"/>
                <a:gd name="connsiteY70" fmla="*/ 6257717 h 6858000"/>
                <a:gd name="connsiteX71" fmla="*/ 6111106 w 6394458"/>
                <a:gd name="connsiteY71" fmla="*/ 6032542 h 6858000"/>
                <a:gd name="connsiteX72" fmla="*/ 6264127 w 6394458"/>
                <a:gd name="connsiteY72" fmla="*/ 5913203 h 6858000"/>
                <a:gd name="connsiteX73" fmla="*/ 6394458 w 6394458"/>
                <a:gd name="connsiteY73" fmla="*/ 5808939 h 6858000"/>
                <a:gd name="connsiteX74" fmla="*/ 6394458 w 6394458"/>
                <a:gd name="connsiteY74" fmla="*/ 6858000 h 6858000"/>
                <a:gd name="connsiteX75" fmla="*/ 2234128 w 6394458"/>
                <a:gd name="connsiteY75" fmla="*/ 6858000 h 6858000"/>
                <a:gd name="connsiteX76" fmla="*/ 2151583 w 6394458"/>
                <a:gd name="connsiteY76" fmla="*/ 6802146 h 6858000"/>
                <a:gd name="connsiteX77" fmla="*/ 593791 w 6394458"/>
                <a:gd name="connsiteY77" fmla="*/ 5241450 h 6858000"/>
                <a:gd name="connsiteX78" fmla="*/ 0 w 6394458"/>
                <a:gd name="connsiteY78" fmla="*/ 3044861 h 6858000"/>
                <a:gd name="connsiteX79" fmla="*/ 342337 w 6394458"/>
                <a:gd name="connsiteY79" fmla="*/ 1349581 h 6858000"/>
                <a:gd name="connsiteX80" fmla="*/ 1129762 w 6394458"/>
                <a:gd name="connsiteY80" fmla="*/ 11818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394458" h="6858000">
                  <a:moveTo>
                    <a:pt x="1242460" y="0"/>
                  </a:moveTo>
                  <a:lnTo>
                    <a:pt x="2160732" y="0"/>
                  </a:lnTo>
                  <a:lnTo>
                    <a:pt x="2096124" y="41936"/>
                  </a:lnTo>
                  <a:cubicBezTo>
                    <a:pt x="2053586" y="71988"/>
                    <a:pt x="1997691" y="111913"/>
                    <a:pt x="1942232" y="154451"/>
                  </a:cubicBezTo>
                  <a:lnTo>
                    <a:pt x="1941942" y="154741"/>
                  </a:lnTo>
                  <a:lnTo>
                    <a:pt x="1941652" y="155032"/>
                  </a:lnTo>
                  <a:cubicBezTo>
                    <a:pt x="1920455" y="170711"/>
                    <a:pt x="1899113" y="187262"/>
                    <a:pt x="1878498" y="203377"/>
                  </a:cubicBezTo>
                  <a:lnTo>
                    <a:pt x="1865722" y="213395"/>
                  </a:lnTo>
                  <a:cubicBezTo>
                    <a:pt x="1838863" y="233865"/>
                    <a:pt x="1813311" y="254771"/>
                    <a:pt x="1791679" y="272483"/>
                  </a:cubicBezTo>
                  <a:cubicBezTo>
                    <a:pt x="1684245" y="360463"/>
                    <a:pt x="1590023" y="443216"/>
                    <a:pt x="1503495" y="525389"/>
                  </a:cubicBezTo>
                  <a:cubicBezTo>
                    <a:pt x="1315050" y="703090"/>
                    <a:pt x="1142430" y="895746"/>
                    <a:pt x="990135" y="1098128"/>
                  </a:cubicBezTo>
                  <a:cubicBezTo>
                    <a:pt x="911301" y="1202949"/>
                    <a:pt x="837695" y="1310238"/>
                    <a:pt x="771637" y="1416800"/>
                  </a:cubicBezTo>
                  <a:cubicBezTo>
                    <a:pt x="697595" y="1538898"/>
                    <a:pt x="636764" y="1650106"/>
                    <a:pt x="585660" y="1756960"/>
                  </a:cubicBezTo>
                  <a:lnTo>
                    <a:pt x="585515" y="1757395"/>
                  </a:lnTo>
                  <a:lnTo>
                    <a:pt x="585370" y="1757831"/>
                  </a:lnTo>
                  <a:cubicBezTo>
                    <a:pt x="570271" y="1788174"/>
                    <a:pt x="556334" y="1818952"/>
                    <a:pt x="544574" y="1845230"/>
                  </a:cubicBezTo>
                  <a:lnTo>
                    <a:pt x="524539" y="1889510"/>
                  </a:lnTo>
                  <a:lnTo>
                    <a:pt x="505666" y="1933935"/>
                  </a:lnTo>
                  <a:lnTo>
                    <a:pt x="502762" y="1940904"/>
                  </a:lnTo>
                  <a:cubicBezTo>
                    <a:pt x="491002" y="1969214"/>
                    <a:pt x="479823" y="1996073"/>
                    <a:pt x="469661" y="2023512"/>
                  </a:cubicBezTo>
                  <a:cubicBezTo>
                    <a:pt x="465450" y="2034691"/>
                    <a:pt x="461240" y="2045870"/>
                    <a:pt x="456885" y="2057049"/>
                  </a:cubicBezTo>
                  <a:cubicBezTo>
                    <a:pt x="449190" y="2076794"/>
                    <a:pt x="442076" y="2095522"/>
                    <a:pt x="435688" y="2114395"/>
                  </a:cubicBezTo>
                  <a:lnTo>
                    <a:pt x="435543" y="2114976"/>
                  </a:lnTo>
                  <a:lnTo>
                    <a:pt x="435253" y="2115557"/>
                  </a:lnTo>
                  <a:cubicBezTo>
                    <a:pt x="390392" y="2239687"/>
                    <a:pt x="353226" y="2365123"/>
                    <a:pt x="324770" y="2488382"/>
                  </a:cubicBezTo>
                  <a:cubicBezTo>
                    <a:pt x="265391" y="2742158"/>
                    <a:pt x="235193" y="3002178"/>
                    <a:pt x="235338" y="3261036"/>
                  </a:cubicBezTo>
                  <a:cubicBezTo>
                    <a:pt x="236210" y="3391989"/>
                    <a:pt x="248695" y="3520474"/>
                    <a:pt x="272505" y="3641991"/>
                  </a:cubicBezTo>
                  <a:cubicBezTo>
                    <a:pt x="299073" y="3770621"/>
                    <a:pt x="337110" y="3893154"/>
                    <a:pt x="385891" y="4006104"/>
                  </a:cubicBezTo>
                  <a:lnTo>
                    <a:pt x="386182" y="4006685"/>
                  </a:lnTo>
                  <a:lnTo>
                    <a:pt x="386472" y="4007266"/>
                  </a:lnTo>
                  <a:cubicBezTo>
                    <a:pt x="394747" y="4027591"/>
                    <a:pt x="404039" y="4047626"/>
                    <a:pt x="413911" y="4068823"/>
                  </a:cubicBezTo>
                  <a:cubicBezTo>
                    <a:pt x="417686" y="4077098"/>
                    <a:pt x="421606" y="4085374"/>
                    <a:pt x="425380" y="4093794"/>
                  </a:cubicBezTo>
                  <a:cubicBezTo>
                    <a:pt x="428865" y="4100908"/>
                    <a:pt x="432349" y="4107876"/>
                    <a:pt x="435834" y="4114845"/>
                  </a:cubicBezTo>
                  <a:cubicBezTo>
                    <a:pt x="446867" y="4136913"/>
                    <a:pt x="457320" y="4157819"/>
                    <a:pt x="468644" y="4178435"/>
                  </a:cubicBezTo>
                  <a:lnTo>
                    <a:pt x="468935" y="4179015"/>
                  </a:lnTo>
                  <a:lnTo>
                    <a:pt x="469225" y="4179596"/>
                  </a:lnTo>
                  <a:cubicBezTo>
                    <a:pt x="495213" y="4229103"/>
                    <a:pt x="525120" y="4280352"/>
                    <a:pt x="566496" y="4345828"/>
                  </a:cubicBezTo>
                  <a:cubicBezTo>
                    <a:pt x="598727" y="4397368"/>
                    <a:pt x="633135" y="4447745"/>
                    <a:pt x="674366" y="4507124"/>
                  </a:cubicBezTo>
                  <a:cubicBezTo>
                    <a:pt x="713129" y="4561713"/>
                    <a:pt x="753199" y="4615139"/>
                    <a:pt x="790946" y="4665372"/>
                  </a:cubicBezTo>
                  <a:cubicBezTo>
                    <a:pt x="839001" y="4729106"/>
                    <a:pt x="889379" y="4793421"/>
                    <a:pt x="938015" y="4855559"/>
                  </a:cubicBezTo>
                  <a:cubicBezTo>
                    <a:pt x="969955" y="4896355"/>
                    <a:pt x="1003056" y="4938457"/>
                    <a:pt x="1035286" y="4980269"/>
                  </a:cubicBezTo>
                  <a:cubicBezTo>
                    <a:pt x="1069113" y="5023969"/>
                    <a:pt x="1113684" y="5081606"/>
                    <a:pt x="1158254" y="5140985"/>
                  </a:cubicBezTo>
                  <a:cubicBezTo>
                    <a:pt x="1179451" y="5169005"/>
                    <a:pt x="1200647" y="5198186"/>
                    <a:pt x="1221118" y="5226351"/>
                  </a:cubicBezTo>
                  <a:cubicBezTo>
                    <a:pt x="1240572" y="5253065"/>
                    <a:pt x="1259010" y="5278471"/>
                    <a:pt x="1277448" y="5303007"/>
                  </a:cubicBezTo>
                  <a:lnTo>
                    <a:pt x="1277739" y="5303297"/>
                  </a:lnTo>
                  <a:lnTo>
                    <a:pt x="1278029" y="5303588"/>
                  </a:lnTo>
                  <a:cubicBezTo>
                    <a:pt x="1309824" y="5347287"/>
                    <a:pt x="1343796" y="5391132"/>
                    <a:pt x="1376607" y="5433525"/>
                  </a:cubicBezTo>
                  <a:lnTo>
                    <a:pt x="1395625" y="5458060"/>
                  </a:lnTo>
                  <a:lnTo>
                    <a:pt x="1405207" y="5469965"/>
                  </a:lnTo>
                  <a:cubicBezTo>
                    <a:pt x="1442083" y="5515552"/>
                    <a:pt x="1479976" y="5562736"/>
                    <a:pt x="1518739" y="5607597"/>
                  </a:cubicBezTo>
                  <a:cubicBezTo>
                    <a:pt x="1603960" y="5707481"/>
                    <a:pt x="1691650" y="5802139"/>
                    <a:pt x="1779194" y="5888957"/>
                  </a:cubicBezTo>
                  <a:cubicBezTo>
                    <a:pt x="1965606" y="6072902"/>
                    <a:pt x="2161746" y="6230423"/>
                    <a:pt x="2361805" y="6356876"/>
                  </a:cubicBezTo>
                  <a:cubicBezTo>
                    <a:pt x="2475047" y="6427870"/>
                    <a:pt x="2579867" y="6485217"/>
                    <a:pt x="2682656" y="6532110"/>
                  </a:cubicBezTo>
                  <a:lnTo>
                    <a:pt x="2682946" y="6532255"/>
                  </a:lnTo>
                  <a:lnTo>
                    <a:pt x="2683236" y="6532400"/>
                  </a:lnTo>
                  <a:cubicBezTo>
                    <a:pt x="2787767" y="6581616"/>
                    <a:pt x="2901734" y="6626187"/>
                    <a:pt x="3021944" y="6664805"/>
                  </a:cubicBezTo>
                  <a:cubicBezTo>
                    <a:pt x="3132572" y="6700374"/>
                    <a:pt x="3251620" y="6731298"/>
                    <a:pt x="3375605" y="6756415"/>
                  </a:cubicBezTo>
                  <a:cubicBezTo>
                    <a:pt x="3432661" y="6767738"/>
                    <a:pt x="3493201" y="6777901"/>
                    <a:pt x="3555048" y="6786612"/>
                  </a:cubicBezTo>
                  <a:cubicBezTo>
                    <a:pt x="3613121" y="6794742"/>
                    <a:pt x="3673807" y="6801566"/>
                    <a:pt x="3735218" y="6807083"/>
                  </a:cubicBezTo>
                  <a:cubicBezTo>
                    <a:pt x="3852670" y="6817826"/>
                    <a:pt x="3974622" y="6823052"/>
                    <a:pt x="4108188" y="6823343"/>
                  </a:cubicBezTo>
                  <a:lnTo>
                    <a:pt x="4126917" y="6823343"/>
                  </a:lnTo>
                  <a:cubicBezTo>
                    <a:pt x="4135192" y="6823488"/>
                    <a:pt x="4143322" y="6823488"/>
                    <a:pt x="4151597" y="6823488"/>
                  </a:cubicBezTo>
                  <a:cubicBezTo>
                    <a:pt x="4171487" y="6823488"/>
                    <a:pt x="4186296" y="6823343"/>
                    <a:pt x="4199652" y="6822763"/>
                  </a:cubicBezTo>
                  <a:lnTo>
                    <a:pt x="4200088" y="6822763"/>
                  </a:lnTo>
                  <a:lnTo>
                    <a:pt x="4200523" y="6822763"/>
                  </a:lnTo>
                  <a:lnTo>
                    <a:pt x="4245675" y="6821601"/>
                  </a:lnTo>
                  <a:lnTo>
                    <a:pt x="4291117" y="6819277"/>
                  </a:lnTo>
                  <a:cubicBezTo>
                    <a:pt x="4342801" y="6816955"/>
                    <a:pt x="4397825" y="6812164"/>
                    <a:pt x="4469108" y="6803743"/>
                  </a:cubicBezTo>
                  <a:cubicBezTo>
                    <a:pt x="4700672" y="6775433"/>
                    <a:pt x="4932236" y="6712860"/>
                    <a:pt x="5157267" y="6617766"/>
                  </a:cubicBezTo>
                  <a:cubicBezTo>
                    <a:pt x="5260490" y="6574648"/>
                    <a:pt x="5367344" y="6521656"/>
                    <a:pt x="5484069" y="6455744"/>
                  </a:cubicBezTo>
                  <a:cubicBezTo>
                    <a:pt x="5584535" y="6399414"/>
                    <a:pt x="5688194" y="6334663"/>
                    <a:pt x="5801144" y="6257717"/>
                  </a:cubicBezTo>
                  <a:cubicBezTo>
                    <a:pt x="5894061" y="6194419"/>
                    <a:pt x="5992638" y="6122844"/>
                    <a:pt x="6111106" y="6032542"/>
                  </a:cubicBezTo>
                  <a:cubicBezTo>
                    <a:pt x="6163081" y="5993052"/>
                    <a:pt x="6215491" y="5951676"/>
                    <a:pt x="6264127" y="5913203"/>
                  </a:cubicBezTo>
                  <a:lnTo>
                    <a:pt x="6394458" y="5808939"/>
                  </a:lnTo>
                  <a:lnTo>
                    <a:pt x="6394458" y="6858000"/>
                  </a:lnTo>
                  <a:lnTo>
                    <a:pt x="2234128" y="6858000"/>
                  </a:lnTo>
                  <a:lnTo>
                    <a:pt x="2151583" y="6802146"/>
                  </a:lnTo>
                  <a:cubicBezTo>
                    <a:pt x="1509012" y="6424386"/>
                    <a:pt x="970245" y="5884748"/>
                    <a:pt x="593791" y="5241450"/>
                  </a:cubicBezTo>
                  <a:cubicBezTo>
                    <a:pt x="205286" y="4577683"/>
                    <a:pt x="0" y="3818240"/>
                    <a:pt x="0" y="3044861"/>
                  </a:cubicBezTo>
                  <a:cubicBezTo>
                    <a:pt x="0" y="2457023"/>
                    <a:pt x="115129" y="1886606"/>
                    <a:pt x="342337" y="1349581"/>
                  </a:cubicBezTo>
                  <a:cubicBezTo>
                    <a:pt x="534284" y="895692"/>
                    <a:pt x="798705" y="482372"/>
                    <a:pt x="1129762" y="118183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9" name="Freeform: Shape 16">
              <a:extLst>
                <a:ext uri="{FF2B5EF4-FFF2-40B4-BE49-F238E27FC236}">
                  <a16:creationId xmlns:a16="http://schemas.microsoft.com/office/drawing/2014/main" id="{1905757E-C772-4187-BD34-A12DC33F3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266" y="0"/>
              <a:ext cx="6419426" cy="6858000"/>
            </a:xfrm>
            <a:custGeom>
              <a:avLst/>
              <a:gdLst>
                <a:gd name="connsiteX0" fmla="*/ 6419426 w 6419426"/>
                <a:gd name="connsiteY0" fmla="*/ 6276207 h 6858000"/>
                <a:gd name="connsiteX1" fmla="*/ 6419426 w 6419426"/>
                <a:gd name="connsiteY1" fmla="*/ 6858000 h 6858000"/>
                <a:gd name="connsiteX2" fmla="*/ 5377226 w 6419426"/>
                <a:gd name="connsiteY2" fmla="*/ 6858000 h 6858000"/>
                <a:gd name="connsiteX3" fmla="*/ 5526079 w 6419426"/>
                <a:gd name="connsiteY3" fmla="*/ 6799309 h 6858000"/>
                <a:gd name="connsiteX4" fmla="*/ 6372097 w 6419426"/>
                <a:gd name="connsiteY4" fmla="*/ 6313400 h 6858000"/>
                <a:gd name="connsiteX5" fmla="*/ 0 w 6419426"/>
                <a:gd name="connsiteY5" fmla="*/ 3944218 h 6858000"/>
                <a:gd name="connsiteX6" fmla="*/ 31811 w 6419426"/>
                <a:gd name="connsiteY6" fmla="*/ 4082046 h 6858000"/>
                <a:gd name="connsiteX7" fmla="*/ 2375871 w 6419426"/>
                <a:gd name="connsiteY7" fmla="*/ 6799309 h 6858000"/>
                <a:gd name="connsiteX8" fmla="*/ 2524724 w 6419426"/>
                <a:gd name="connsiteY8" fmla="*/ 6858000 h 6858000"/>
                <a:gd name="connsiteX9" fmla="*/ 0 w 6419426"/>
                <a:gd name="connsiteY9" fmla="*/ 6858000 h 6858000"/>
                <a:gd name="connsiteX10" fmla="*/ 0 w 6419426"/>
                <a:gd name="connsiteY10" fmla="*/ 0 h 6858000"/>
                <a:gd name="connsiteX11" fmla="*/ 1320019 w 6419426"/>
                <a:gd name="connsiteY11" fmla="*/ 0 h 6858000"/>
                <a:gd name="connsiteX12" fmla="*/ 1089625 w 6419426"/>
                <a:gd name="connsiteY12" fmla="*/ 209396 h 6858000"/>
                <a:gd name="connsiteX13" fmla="*/ 31811 w 6419426"/>
                <a:gd name="connsiteY13" fmla="*/ 2059448 h 6858000"/>
                <a:gd name="connsiteX14" fmla="*/ 0 w 6419426"/>
                <a:gd name="connsiteY14" fmla="*/ 219727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19426" h="6858000">
                  <a:moveTo>
                    <a:pt x="6419426" y="6276207"/>
                  </a:moveTo>
                  <a:lnTo>
                    <a:pt x="6419426" y="6858000"/>
                  </a:lnTo>
                  <a:lnTo>
                    <a:pt x="5377226" y="6858000"/>
                  </a:lnTo>
                  <a:lnTo>
                    <a:pt x="5526079" y="6799309"/>
                  </a:lnTo>
                  <a:cubicBezTo>
                    <a:pt x="5828657" y="6671330"/>
                    <a:pt x="6112428" y="6507594"/>
                    <a:pt x="6372097" y="6313400"/>
                  </a:cubicBezTo>
                  <a:close/>
                  <a:moveTo>
                    <a:pt x="0" y="3944218"/>
                  </a:moveTo>
                  <a:lnTo>
                    <a:pt x="31811" y="4082046"/>
                  </a:lnTo>
                  <a:cubicBezTo>
                    <a:pt x="347839" y="5310348"/>
                    <a:pt x="1226077" y="6312987"/>
                    <a:pt x="2375871" y="6799309"/>
                  </a:cubicBezTo>
                  <a:lnTo>
                    <a:pt x="2524724" y="6858000"/>
                  </a:lnTo>
                  <a:lnTo>
                    <a:pt x="0" y="6858000"/>
                  </a:lnTo>
                  <a:close/>
                  <a:moveTo>
                    <a:pt x="0" y="0"/>
                  </a:moveTo>
                  <a:lnTo>
                    <a:pt x="1320019" y="0"/>
                  </a:lnTo>
                  <a:lnTo>
                    <a:pt x="1089625" y="209396"/>
                  </a:lnTo>
                  <a:cubicBezTo>
                    <a:pt x="586180" y="712841"/>
                    <a:pt x="214775" y="1348326"/>
                    <a:pt x="31811" y="2059448"/>
                  </a:cubicBezTo>
                  <a:lnTo>
                    <a:pt x="0" y="21972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D2F630-8EB4-C4A8-D23E-692BF1BD7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98445"/>
            <a:ext cx="4803636" cy="1311664"/>
          </a:xfrm>
        </p:spPr>
        <p:txBody>
          <a:bodyPr anchor="b">
            <a:normAutofit/>
          </a:bodyPr>
          <a:lstStyle/>
          <a:p>
            <a:r>
              <a:rPr lang="en-MY" sz="2800">
                <a:solidFill>
                  <a:schemeClr val="tx2"/>
                </a:solidFill>
              </a:rPr>
              <a:t>Data mining processing vs database processing:  Challenges</a:t>
            </a: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48FD02C8-E78A-35DD-58A8-3D22207D52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9593913"/>
              </p:ext>
            </p:extLst>
          </p:nvPr>
        </p:nvGraphicFramePr>
        <p:xfrm>
          <a:off x="804672" y="2272143"/>
          <a:ext cx="4706803" cy="3788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1985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FC77-8D74-D0F3-E441-D0A5C6A9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MY" sz="2700"/>
              <a:t>Data mining processing vs database processing: 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47950-9683-A8A1-2CB6-F0A6B13C3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r>
              <a:rPr lang="en-MY" sz="1700"/>
              <a:t>Data Mining Processing:</a:t>
            </a:r>
          </a:p>
          <a:p>
            <a:pPr lvl="1"/>
            <a:r>
              <a:rPr lang="en-MY" sz="1700"/>
              <a:t>Produces models, patterns, and insights that can be used for prediction, classification, and decision-making.</a:t>
            </a:r>
          </a:p>
          <a:p>
            <a:pPr marL="457200" lvl="1" indent="0">
              <a:buNone/>
            </a:pPr>
            <a:endParaRPr lang="en-MY" sz="1700"/>
          </a:p>
          <a:p>
            <a:r>
              <a:rPr lang="en-MY" sz="1700"/>
              <a:t>Database Processing:</a:t>
            </a:r>
          </a:p>
          <a:p>
            <a:pPr lvl="1"/>
            <a:r>
              <a:rPr lang="en-MY" sz="1700"/>
              <a:t>Provides an organized and efficient way to store and retrieve data. Ensures data availability and consistency.</a:t>
            </a:r>
          </a:p>
        </p:txBody>
      </p:sp>
      <p:pic>
        <p:nvPicPr>
          <p:cNvPr id="5" name="Picture 4" descr="A group of logos on a white background&#10;&#10;Description automatically generated">
            <a:extLst>
              <a:ext uri="{FF2B5EF4-FFF2-40B4-BE49-F238E27FC236}">
                <a16:creationId xmlns:a16="http://schemas.microsoft.com/office/drawing/2014/main" id="{EC697958-E710-376D-97E0-9E6A867A7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34" y="1201609"/>
            <a:ext cx="7080966" cy="425767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4D37A77-B120-420E-B49E-412EF239F8BF}"/>
              </a:ext>
            </a:extLst>
          </p:cNvPr>
          <p:cNvSpPr txBox="1"/>
          <p:nvPr/>
        </p:nvSpPr>
        <p:spPr>
          <a:xfrm>
            <a:off x="10741890" y="5604644"/>
            <a:ext cx="72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1403257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4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B036C-4CFE-A9C8-3B84-BA691934B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MY" sz="4800"/>
              <a:t>Summary</a:t>
            </a:r>
          </a:p>
        </p:txBody>
      </p:sp>
      <p:cxnSp>
        <p:nvCxnSpPr>
          <p:cNvPr id="2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5F4B17-7669-54DB-CCCE-444216FFDD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0355625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1106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4F36A0-81E8-39DE-7462-55830D9D1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MY" sz="3600">
                <a:solidFill>
                  <a:schemeClr val="tx2"/>
                </a:solidFill>
              </a:rPr>
              <a:t>Data Mining Process (Methodology):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B284F-7F4C-5495-4E23-9C04D0F72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812" y="1032987"/>
            <a:ext cx="4919108" cy="4792027"/>
          </a:xfrm>
        </p:spPr>
        <p:txBody>
          <a:bodyPr anchor="ctr">
            <a:normAutofit fontScale="92500" lnSpcReduction="20000"/>
          </a:bodyPr>
          <a:lstStyle/>
          <a:p>
            <a:r>
              <a:rPr lang="en-MY" sz="2000" dirty="0">
                <a:solidFill>
                  <a:schemeClr val="tx2"/>
                </a:solidFill>
              </a:rPr>
              <a:t>Data Cleaning: Removing noise and inconsistencies. Tools like Pandas, Apache </a:t>
            </a:r>
            <a:r>
              <a:rPr lang="en-MY" sz="2000" dirty="0" err="1">
                <a:solidFill>
                  <a:schemeClr val="tx2"/>
                </a:solidFill>
              </a:rPr>
              <a:t>NiFi</a:t>
            </a:r>
            <a:r>
              <a:rPr lang="en-MY" sz="2000" dirty="0">
                <a:solidFill>
                  <a:schemeClr val="tx2"/>
                </a:solidFill>
              </a:rPr>
              <a:t>.</a:t>
            </a:r>
          </a:p>
          <a:p>
            <a:r>
              <a:rPr lang="en-MY" sz="2000" dirty="0">
                <a:solidFill>
                  <a:schemeClr val="tx2"/>
                </a:solidFill>
              </a:rPr>
              <a:t>Data Integration: Combining multiple data sources. Use of Apache Kafka for real-time streaming data.</a:t>
            </a:r>
          </a:p>
          <a:p>
            <a:r>
              <a:rPr lang="en-MY" sz="2000" dirty="0">
                <a:solidFill>
                  <a:schemeClr val="tx2"/>
                </a:solidFill>
              </a:rPr>
              <a:t>Data Selection: Choosing the relevant data for analysis.</a:t>
            </a:r>
          </a:p>
          <a:p>
            <a:r>
              <a:rPr lang="en-MY" sz="2000" dirty="0">
                <a:solidFill>
                  <a:schemeClr val="tx2"/>
                </a:solidFill>
              </a:rPr>
              <a:t>Data Transformation: Converting data into a suitable format or structure.</a:t>
            </a:r>
          </a:p>
          <a:p>
            <a:r>
              <a:rPr lang="en-MY" sz="2000" dirty="0">
                <a:solidFill>
                  <a:schemeClr val="tx2"/>
                </a:solidFill>
              </a:rPr>
              <a:t>Data Mining: Applying algorithms to extract patterns. </a:t>
            </a:r>
            <a:r>
              <a:rPr lang="en-MY" sz="2000" dirty="0" err="1">
                <a:solidFill>
                  <a:schemeClr val="tx2"/>
                </a:solidFill>
              </a:rPr>
              <a:t>AutoML</a:t>
            </a:r>
            <a:r>
              <a:rPr lang="en-MY" sz="2000" dirty="0">
                <a:solidFill>
                  <a:schemeClr val="tx2"/>
                </a:solidFill>
              </a:rPr>
              <a:t>, TensorFlow, </a:t>
            </a:r>
            <a:r>
              <a:rPr lang="en-MY" sz="2000" dirty="0" err="1">
                <a:solidFill>
                  <a:schemeClr val="tx2"/>
                </a:solidFill>
              </a:rPr>
              <a:t>PyTorch</a:t>
            </a:r>
            <a:r>
              <a:rPr lang="en-MY" sz="2000" dirty="0">
                <a:solidFill>
                  <a:schemeClr val="tx2"/>
                </a:solidFill>
              </a:rPr>
              <a:t> for automated model building.</a:t>
            </a:r>
          </a:p>
          <a:p>
            <a:r>
              <a:rPr lang="en-MY" sz="2000" dirty="0">
                <a:solidFill>
                  <a:schemeClr val="tx2"/>
                </a:solidFill>
              </a:rPr>
              <a:t>Pattern Evaluation: Identifying the truly interesting patterns. Modern techniques like model explainability tools (LIME, SHAP</a:t>
            </a:r>
          </a:p>
          <a:p>
            <a:r>
              <a:rPr lang="en-MY" sz="2000" dirty="0">
                <a:solidFill>
                  <a:schemeClr val="tx2"/>
                </a:solidFill>
              </a:rPr>
              <a:t>Knowledge Presentation: Presenting the mined knowledge to the user.</a:t>
            </a:r>
          </a:p>
        </p:txBody>
      </p:sp>
    </p:spTree>
    <p:extLst>
      <p:ext uri="{BB962C8B-B14F-4D97-AF65-F5344CB8AC3E}">
        <p14:creationId xmlns:p14="http://schemas.microsoft.com/office/powerpoint/2010/main" val="1984684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429D5-CFFD-89DA-1134-69336901F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MY" sz="3600">
                <a:solidFill>
                  <a:schemeClr val="tx2"/>
                </a:solidFill>
              </a:rPr>
              <a:t>Data Mining Techniques: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10F6A-9641-374D-7F50-36AE56EA5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812" y="1032987"/>
            <a:ext cx="4919108" cy="4792027"/>
          </a:xfrm>
        </p:spPr>
        <p:txBody>
          <a:bodyPr anchor="ctr">
            <a:normAutofit fontScale="92500" lnSpcReduction="20000"/>
          </a:bodyPr>
          <a:lstStyle/>
          <a:p>
            <a:r>
              <a:rPr lang="en-MY" sz="1400" dirty="0">
                <a:solidFill>
                  <a:schemeClr val="tx2"/>
                </a:solidFill>
              </a:rPr>
              <a:t>Objective:</a:t>
            </a:r>
          </a:p>
          <a:p>
            <a:pPr lvl="1"/>
            <a:r>
              <a:rPr lang="en-MY" sz="1400" dirty="0">
                <a:solidFill>
                  <a:schemeClr val="tx2"/>
                </a:solidFill>
              </a:rPr>
              <a:t>Discover hidden patterns, correlations, and knowledge from large datasets.</a:t>
            </a:r>
          </a:p>
          <a:p>
            <a:pPr lvl="1"/>
            <a:r>
              <a:rPr lang="en-MY" sz="1400" dirty="0">
                <a:solidFill>
                  <a:schemeClr val="tx2"/>
                </a:solidFill>
              </a:rPr>
              <a:t>Predictive and descriptive </a:t>
            </a:r>
            <a:r>
              <a:rPr lang="en-MY" sz="1400" dirty="0" err="1">
                <a:solidFill>
                  <a:schemeClr val="tx2"/>
                </a:solidFill>
              </a:rPr>
              <a:t>modeling</a:t>
            </a:r>
            <a:r>
              <a:rPr lang="en-MY" sz="1400" dirty="0">
                <a:solidFill>
                  <a:schemeClr val="tx2"/>
                </a:solidFill>
              </a:rPr>
              <a:t>.</a:t>
            </a:r>
          </a:p>
          <a:p>
            <a:endParaRPr lang="en-MY" sz="1400" dirty="0">
              <a:solidFill>
                <a:schemeClr val="tx2"/>
              </a:solidFill>
            </a:endParaRPr>
          </a:p>
          <a:p>
            <a:r>
              <a:rPr lang="en-MY" sz="1400" dirty="0">
                <a:solidFill>
                  <a:schemeClr val="tx2"/>
                </a:solidFill>
              </a:rPr>
              <a:t>Methods:</a:t>
            </a:r>
          </a:p>
          <a:p>
            <a:pPr lvl="1"/>
            <a:r>
              <a:rPr lang="en-MY" sz="1400" dirty="0">
                <a:solidFill>
                  <a:schemeClr val="tx2"/>
                </a:solidFill>
              </a:rPr>
              <a:t>Classification: Assigning data to predefined classes.</a:t>
            </a:r>
          </a:p>
          <a:p>
            <a:pPr lvl="1"/>
            <a:r>
              <a:rPr lang="en-MY" sz="1400" dirty="0">
                <a:solidFill>
                  <a:schemeClr val="tx2"/>
                </a:solidFill>
              </a:rPr>
              <a:t>Clustering: Grouping similar data points together without prior knowledge of groups.</a:t>
            </a:r>
          </a:p>
          <a:p>
            <a:pPr lvl="1"/>
            <a:r>
              <a:rPr lang="en-MY" sz="1400" dirty="0">
                <a:solidFill>
                  <a:schemeClr val="tx2"/>
                </a:solidFill>
              </a:rPr>
              <a:t>Association Rule Mining: Finding rules that describe large portions of the data (e.g., "If a customer buys bread, they are likely to buy butter").</a:t>
            </a:r>
          </a:p>
          <a:p>
            <a:pPr lvl="1"/>
            <a:r>
              <a:rPr lang="en-MY" sz="1400" dirty="0">
                <a:solidFill>
                  <a:schemeClr val="tx2"/>
                </a:solidFill>
              </a:rPr>
              <a:t>Regression: Predicting numerical values based on input features.</a:t>
            </a:r>
          </a:p>
          <a:p>
            <a:pPr lvl="1"/>
            <a:r>
              <a:rPr lang="en-MY" sz="1400" dirty="0">
                <a:solidFill>
                  <a:schemeClr val="tx2"/>
                </a:solidFill>
              </a:rPr>
              <a:t>Anomaly Detection: Identifying unusual patterns that do not conform to expected behaviour.</a:t>
            </a:r>
          </a:p>
          <a:p>
            <a:pPr lvl="1"/>
            <a:r>
              <a:rPr lang="en-MY" sz="1400" dirty="0">
                <a:solidFill>
                  <a:schemeClr val="tx2"/>
                </a:solidFill>
              </a:rPr>
              <a:t>Sequential Pattern Mining: Discovering frequent sequences or patterns in data (e.g., a sequence of purchases).</a:t>
            </a:r>
          </a:p>
          <a:p>
            <a:r>
              <a:rPr lang="en-MY" sz="1400" dirty="0">
                <a:solidFill>
                  <a:schemeClr val="tx2"/>
                </a:solidFill>
              </a:rPr>
              <a:t>Modern Techniques:</a:t>
            </a:r>
          </a:p>
          <a:p>
            <a:pPr lvl="1"/>
            <a:r>
              <a:rPr lang="en-MY" sz="1400" dirty="0">
                <a:solidFill>
                  <a:schemeClr val="tx2"/>
                </a:solidFill>
              </a:rPr>
              <a:t>Deep Learning: For image recognition, text analysis, and other complex pattern extraction.</a:t>
            </a:r>
          </a:p>
          <a:p>
            <a:pPr lvl="1"/>
            <a:r>
              <a:rPr lang="en-MY" sz="1400" dirty="0">
                <a:solidFill>
                  <a:schemeClr val="tx2"/>
                </a:solidFill>
              </a:rPr>
              <a:t>Reinforcement Learning: For decision-making systems (e.g., AI-driven recommendations).</a:t>
            </a:r>
          </a:p>
          <a:p>
            <a:pPr lvl="1"/>
            <a:r>
              <a:rPr lang="en-MY" sz="1400" dirty="0">
                <a:solidFill>
                  <a:schemeClr val="tx2"/>
                </a:solidFill>
              </a:rPr>
              <a:t>NLP: Using models like GPT and BERT for textual data mining.</a:t>
            </a:r>
          </a:p>
        </p:txBody>
      </p:sp>
    </p:spTree>
    <p:extLst>
      <p:ext uri="{BB962C8B-B14F-4D97-AF65-F5344CB8AC3E}">
        <p14:creationId xmlns:p14="http://schemas.microsoft.com/office/powerpoint/2010/main" val="2980974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3053EF-3C7D-B3A0-14B1-EAACFBAC8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MY" sz="3600">
                <a:solidFill>
                  <a:schemeClr val="tx2"/>
                </a:solidFill>
              </a:rPr>
              <a:t>Data Mining Techniques: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4680F-23B7-F036-F567-BB3808478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812" y="1032987"/>
            <a:ext cx="4919108" cy="4792027"/>
          </a:xfrm>
        </p:spPr>
        <p:txBody>
          <a:bodyPr anchor="ctr">
            <a:normAutofit/>
          </a:bodyPr>
          <a:lstStyle/>
          <a:p>
            <a:r>
              <a:rPr lang="en-MY" sz="2000">
                <a:solidFill>
                  <a:schemeClr val="tx2"/>
                </a:solidFill>
              </a:rPr>
              <a:t>Outcome:</a:t>
            </a:r>
          </a:p>
          <a:p>
            <a:pPr lvl="1"/>
            <a:r>
              <a:rPr lang="en-MY" sz="2000">
                <a:solidFill>
                  <a:schemeClr val="tx2"/>
                </a:solidFill>
              </a:rPr>
              <a:t>Models, patterns, and insights that can be used for prediction, classification, and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3941831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531E6-B9D5-A025-1FDC-45E94382E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MY" sz="3600">
                <a:solidFill>
                  <a:schemeClr val="tx2"/>
                </a:solidFill>
              </a:rPr>
              <a:t>Database Techniques: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FC08-9833-0BD3-E9FE-8B2EB6D37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812" y="1032987"/>
            <a:ext cx="4919108" cy="4792027"/>
          </a:xfrm>
        </p:spPr>
        <p:txBody>
          <a:bodyPr anchor="ctr">
            <a:normAutofit/>
          </a:bodyPr>
          <a:lstStyle/>
          <a:p>
            <a:r>
              <a:rPr lang="en-MY" sz="1400">
                <a:solidFill>
                  <a:schemeClr val="tx2"/>
                </a:solidFill>
              </a:rPr>
              <a:t>Objective:</a:t>
            </a:r>
          </a:p>
          <a:p>
            <a:pPr lvl="1"/>
            <a:r>
              <a:rPr lang="en-MY" sz="1400">
                <a:solidFill>
                  <a:schemeClr val="tx2"/>
                </a:solidFill>
              </a:rPr>
              <a:t>Efficiently store, retrieve, update, and manage data.</a:t>
            </a:r>
          </a:p>
          <a:p>
            <a:pPr lvl="1"/>
            <a:r>
              <a:rPr lang="en-MY" sz="1400">
                <a:solidFill>
                  <a:schemeClr val="tx2"/>
                </a:solidFill>
              </a:rPr>
              <a:t>Ensure data integrity, consistency, and security.</a:t>
            </a:r>
          </a:p>
          <a:p>
            <a:endParaRPr lang="en-MY" sz="1400">
              <a:solidFill>
                <a:schemeClr val="tx2"/>
              </a:solidFill>
            </a:endParaRPr>
          </a:p>
          <a:p>
            <a:r>
              <a:rPr lang="en-MY" sz="1400">
                <a:solidFill>
                  <a:schemeClr val="tx2"/>
                </a:solidFill>
              </a:rPr>
              <a:t>Methods:</a:t>
            </a:r>
          </a:p>
          <a:p>
            <a:pPr lvl="1"/>
            <a:r>
              <a:rPr lang="en-MY" sz="1400">
                <a:solidFill>
                  <a:schemeClr val="tx2"/>
                </a:solidFill>
              </a:rPr>
              <a:t>Normalization: Organizing data to reduce redundancy and improve data integrity.</a:t>
            </a:r>
          </a:p>
          <a:p>
            <a:pPr lvl="1"/>
            <a:r>
              <a:rPr lang="en-MY" sz="1400">
                <a:solidFill>
                  <a:schemeClr val="tx2"/>
                </a:solidFill>
              </a:rPr>
              <a:t>Indexing: Creating data structures that improve the speed of data retrieval operations.</a:t>
            </a:r>
          </a:p>
          <a:p>
            <a:pPr lvl="1"/>
            <a:r>
              <a:rPr lang="en-MY" sz="1400">
                <a:solidFill>
                  <a:schemeClr val="tx2"/>
                </a:solidFill>
              </a:rPr>
              <a:t>Query Optimization: Enhancing the performance of queries to fetch data faster.</a:t>
            </a:r>
          </a:p>
          <a:p>
            <a:pPr lvl="1"/>
            <a:r>
              <a:rPr lang="en-MY" sz="1400">
                <a:solidFill>
                  <a:schemeClr val="tx2"/>
                </a:solidFill>
              </a:rPr>
              <a:t>Transactions: Ensuring that a series of operations are completed successfully and consistently.</a:t>
            </a:r>
          </a:p>
          <a:p>
            <a:pPr lvl="1"/>
            <a:r>
              <a:rPr lang="en-MY" sz="1400">
                <a:solidFill>
                  <a:schemeClr val="tx2"/>
                </a:solidFill>
              </a:rPr>
              <a:t>Concurrency Control: Managing simultaneous access to the database without conflicting changes.</a:t>
            </a:r>
          </a:p>
          <a:p>
            <a:pPr lvl="1"/>
            <a:r>
              <a:rPr lang="en-MY" sz="1400">
                <a:solidFill>
                  <a:schemeClr val="tx2"/>
                </a:solidFill>
              </a:rPr>
              <a:t>Backup and Recovery: Ensuring data is safe and can be recovered in case of failures.</a:t>
            </a:r>
          </a:p>
        </p:txBody>
      </p:sp>
    </p:spTree>
    <p:extLst>
      <p:ext uri="{BB962C8B-B14F-4D97-AF65-F5344CB8AC3E}">
        <p14:creationId xmlns:p14="http://schemas.microsoft.com/office/powerpoint/2010/main" val="982386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FDE37B-493F-02D7-2D94-5509DA82A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MY" sz="3600">
                <a:solidFill>
                  <a:schemeClr val="tx2"/>
                </a:solidFill>
              </a:rPr>
              <a:t>Database Techniques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8922E-5729-38FA-8E23-5381E518F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812" y="1032987"/>
            <a:ext cx="4919108" cy="4792027"/>
          </a:xfrm>
        </p:spPr>
        <p:txBody>
          <a:bodyPr anchor="ctr">
            <a:normAutofit/>
          </a:bodyPr>
          <a:lstStyle/>
          <a:p>
            <a:r>
              <a:rPr lang="en-MY" sz="1400">
                <a:solidFill>
                  <a:schemeClr val="tx2"/>
                </a:solidFill>
              </a:rPr>
              <a:t>Outcome:</a:t>
            </a:r>
          </a:p>
          <a:p>
            <a:pPr lvl="1"/>
            <a:r>
              <a:rPr lang="en-MY" sz="1400">
                <a:solidFill>
                  <a:schemeClr val="tx2"/>
                </a:solidFill>
              </a:rPr>
              <a:t>An organized and efficient system to store and retrieve data. Ensures data availability, consistency, and security.</a:t>
            </a:r>
          </a:p>
          <a:p>
            <a:pPr lvl="1"/>
            <a:endParaRPr lang="en-MY" sz="1400">
              <a:solidFill>
                <a:schemeClr val="tx2"/>
              </a:solidFill>
            </a:endParaRPr>
          </a:p>
          <a:p>
            <a:r>
              <a:rPr lang="en-MY" sz="1400">
                <a:solidFill>
                  <a:schemeClr val="tx2"/>
                </a:solidFill>
              </a:rPr>
              <a:t>Summary:</a:t>
            </a:r>
          </a:p>
          <a:p>
            <a:pPr lvl="1"/>
            <a:r>
              <a:rPr lang="en-MY" sz="1400">
                <a:solidFill>
                  <a:schemeClr val="tx2"/>
                </a:solidFill>
              </a:rPr>
              <a:t>Data Mining focuses on extracting meaningful patterns and insights from data. It's more about knowledge discovery and predictive modelling.</a:t>
            </a:r>
          </a:p>
          <a:p>
            <a:pPr lvl="1"/>
            <a:endParaRPr lang="en-MY" sz="1400">
              <a:solidFill>
                <a:schemeClr val="tx2"/>
              </a:solidFill>
            </a:endParaRPr>
          </a:p>
          <a:p>
            <a:pPr lvl="1"/>
            <a:r>
              <a:rPr lang="en-MY" sz="1400">
                <a:solidFill>
                  <a:schemeClr val="tx2"/>
                </a:solidFill>
              </a:rPr>
              <a:t>Database Techniques are concerned with the efficient management of data, ensuring its availability, consistency, and security. It's more about data storage, management, and transaction processing.</a:t>
            </a:r>
          </a:p>
          <a:p>
            <a:pPr lvl="1"/>
            <a:endParaRPr lang="en-MY" sz="14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MY" sz="1400">
                <a:solidFill>
                  <a:schemeClr val="tx2"/>
                </a:solidFill>
              </a:rPr>
              <a:t>While both are essential components of the broader data ecosystem, they address different needs. Database techniques provide the foundation upon which data mining operations are conducted.</a:t>
            </a:r>
          </a:p>
          <a:p>
            <a:pPr marL="457200" lvl="1" indent="0">
              <a:buNone/>
            </a:pPr>
            <a:endParaRPr lang="en-MY" sz="1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633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B4163-B0E0-33EB-75FC-BBB3CC0F2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MY" sz="5400" dirty="0"/>
              <a:t>Course Outline</a:t>
            </a:r>
          </a:p>
        </p:txBody>
      </p:sp>
      <p:pic>
        <p:nvPicPr>
          <p:cNvPr id="5" name="Picture 4" descr="Data concept">
            <a:extLst>
              <a:ext uri="{FF2B5EF4-FFF2-40B4-BE49-F238E27FC236}">
                <a16:creationId xmlns:a16="http://schemas.microsoft.com/office/drawing/2014/main" id="{C2EC0BD6-80D7-A9B9-2D65-A04D63D7E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84" r="3798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393A4-E6EA-65EC-0AF5-5BB4439E4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Autofit/>
          </a:bodyPr>
          <a:lstStyle/>
          <a:p>
            <a:r>
              <a:rPr lang="en-MY" sz="2000" dirty="0"/>
              <a:t>Introduction to Data Mining</a:t>
            </a:r>
          </a:p>
          <a:p>
            <a:r>
              <a:rPr lang="en-MY" sz="2000" dirty="0"/>
              <a:t>History of data mining</a:t>
            </a:r>
          </a:p>
          <a:p>
            <a:r>
              <a:rPr lang="en-MY" sz="2000" dirty="0"/>
              <a:t>Comparison: Data Mining Processing vs Database Processing</a:t>
            </a:r>
          </a:p>
          <a:p>
            <a:r>
              <a:rPr lang="en-MY" sz="2000" dirty="0"/>
              <a:t>Data Mining Process</a:t>
            </a:r>
          </a:p>
          <a:p>
            <a:r>
              <a:rPr lang="en-MY" sz="2000" dirty="0"/>
              <a:t>Data Mining Techniques</a:t>
            </a:r>
          </a:p>
          <a:p>
            <a:r>
              <a:rPr lang="en-MY" sz="2000" dirty="0"/>
              <a:t>Database Techniques</a:t>
            </a:r>
          </a:p>
          <a:p>
            <a:r>
              <a:rPr lang="en-MY" sz="2000" dirty="0"/>
              <a:t>Applications of Data Mining</a:t>
            </a:r>
          </a:p>
          <a:p>
            <a:r>
              <a:rPr lang="en-MY" sz="2000" dirty="0"/>
              <a:t>Challenges in Data Mining</a:t>
            </a:r>
          </a:p>
          <a:p>
            <a:r>
              <a:rPr lang="en-MY" sz="2000" dirty="0"/>
              <a:t>Data Mining Tools and Software</a:t>
            </a:r>
          </a:p>
          <a:p>
            <a:r>
              <a:rPr lang="en-MY" sz="2000" dirty="0"/>
              <a:t>Summary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3112646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4E8D-25D8-D1F0-4047-86585F29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MY" sz="3200"/>
              <a:t>Data Mining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D07AE-D30C-88C9-7EC2-A30DFB3E7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r>
              <a:rPr lang="en-MY" sz="1400"/>
              <a:t>E-commerce: Real-time recommender systems using deep learning models.</a:t>
            </a:r>
          </a:p>
          <a:p>
            <a:r>
              <a:rPr lang="en-MY" sz="1400"/>
              <a:t>Finance: Cryptocurrency fraud detection, real-time credit scoring</a:t>
            </a:r>
          </a:p>
          <a:p>
            <a:r>
              <a:rPr lang="en-MY" sz="1400"/>
              <a:t>Healthcare: Disease prediction, patient management, COVID-19 predictive analytics, AI-driven drug discovery.</a:t>
            </a:r>
          </a:p>
          <a:p>
            <a:r>
              <a:rPr lang="en-MY" sz="1400"/>
              <a:t>Manufacturing: Quality assurance, demand forecasting.</a:t>
            </a:r>
          </a:p>
          <a:p>
            <a:r>
              <a:rPr lang="en-MY" sz="1400"/>
              <a:t>Government: Crime analysis, public service optimization.</a:t>
            </a:r>
          </a:p>
          <a:p>
            <a:r>
              <a:rPr lang="en-MY" sz="1400"/>
              <a:t>Cybersecurity: AI-powered anomaly detection in network traffic.</a:t>
            </a:r>
          </a:p>
        </p:txBody>
      </p:sp>
      <p:pic>
        <p:nvPicPr>
          <p:cNvPr id="5" name="Picture 4" descr="A group of logos on a black background&#10;&#10;Description automatically generated">
            <a:extLst>
              <a:ext uri="{FF2B5EF4-FFF2-40B4-BE49-F238E27FC236}">
                <a16:creationId xmlns:a16="http://schemas.microsoft.com/office/drawing/2014/main" id="{63E420D8-9B43-BDB6-A897-9FB73F8BA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72" y="1301211"/>
            <a:ext cx="6389346" cy="4264888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C2FBB46-B4FE-7C34-711D-B8A875E2A284}"/>
              </a:ext>
            </a:extLst>
          </p:cNvPr>
          <p:cNvSpPr txBox="1"/>
          <p:nvPr/>
        </p:nvSpPr>
        <p:spPr>
          <a:xfrm>
            <a:off x="10872557" y="561197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716751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A4A2-4A2F-9B07-387D-1413A16B2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r>
              <a:rPr lang="en-MY" sz="3200" dirty="0"/>
              <a:t>Data Mining Challenges</a:t>
            </a:r>
          </a:p>
        </p:txBody>
      </p:sp>
      <p:pic>
        <p:nvPicPr>
          <p:cNvPr id="5" name="Picture 4" descr="A diagram of a pyramid&#10;&#10;Description automatically generated">
            <a:extLst>
              <a:ext uri="{FF2B5EF4-FFF2-40B4-BE49-F238E27FC236}">
                <a16:creationId xmlns:a16="http://schemas.microsoft.com/office/drawing/2014/main" id="{EBE7BA66-7585-F303-13A7-6934D2C49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06" r="31127"/>
          <a:stretch/>
        </p:blipFill>
        <p:spPr>
          <a:xfrm>
            <a:off x="123362" y="200035"/>
            <a:ext cx="5368103" cy="603912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CEE45-79ED-207F-1AAC-23DA6D520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2533476"/>
            <a:ext cx="4491820" cy="3447832"/>
          </a:xfrm>
        </p:spPr>
        <p:txBody>
          <a:bodyPr anchor="t">
            <a:normAutofit/>
          </a:bodyPr>
          <a:lstStyle/>
          <a:p>
            <a:r>
              <a:rPr lang="en-MY" sz="1700"/>
              <a:t>Scalability with Big Data: Use of cloud platforms for handling petabyte-scale data.</a:t>
            </a:r>
          </a:p>
          <a:p>
            <a:r>
              <a:rPr lang="en-MY" sz="1700"/>
              <a:t>High Dimensionality: Dealing with data with many attributes.</a:t>
            </a:r>
          </a:p>
          <a:p>
            <a:r>
              <a:rPr lang="en-MY" sz="1700"/>
              <a:t>Complex and Heterogeneous Data: Managing different types of data.</a:t>
            </a:r>
          </a:p>
          <a:p>
            <a:r>
              <a:rPr lang="en-MY" sz="1700"/>
              <a:t>Data Governance and Ethics: Handling General Data Protection Regulation  (GDPR), data privacy concerns with AI.</a:t>
            </a:r>
          </a:p>
          <a:p>
            <a:r>
              <a:rPr lang="en-MY" sz="1700"/>
              <a:t>Bias in AI Models: The challenge of fairness and ethical AI (tools like IBM AI Fairness 360).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C1E1ED-3285-350D-E3C6-B7F6784E849E}"/>
              </a:ext>
            </a:extLst>
          </p:cNvPr>
          <p:cNvSpPr txBox="1"/>
          <p:nvPr/>
        </p:nvSpPr>
        <p:spPr>
          <a:xfrm>
            <a:off x="4781549" y="5257800"/>
            <a:ext cx="59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3007367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EE773-B97A-933F-7544-674390D78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MY">
                <a:solidFill>
                  <a:srgbClr val="FFFFFF"/>
                </a:solidFill>
              </a:rPr>
              <a:t>Data Mining Tools and Software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CA8C-D5CC-02FF-7900-0A52E29BB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6267665" cy="5022549"/>
          </a:xfrm>
        </p:spPr>
        <p:txBody>
          <a:bodyPr>
            <a:normAutofit/>
          </a:bodyPr>
          <a:lstStyle/>
          <a:p>
            <a:r>
              <a:rPr lang="en-MY" dirty="0"/>
              <a:t>There are various tools available for data mining, including open-source options like Weka, Orange, and KNIME, as well as commercial solutions like IBM SPSS Modeler and SAS Enterprise Miner.</a:t>
            </a:r>
          </a:p>
          <a:p>
            <a:r>
              <a:rPr lang="en-MY" dirty="0"/>
              <a:t>Open-source Tools: TensorFlow, </a:t>
            </a:r>
            <a:r>
              <a:rPr lang="en-MY" dirty="0" err="1"/>
              <a:t>PyTorch</a:t>
            </a:r>
            <a:r>
              <a:rPr lang="en-MY" dirty="0"/>
              <a:t>, </a:t>
            </a:r>
            <a:r>
              <a:rPr lang="en-MY" dirty="0" err="1"/>
              <a:t>Keras</a:t>
            </a:r>
            <a:r>
              <a:rPr lang="en-MY" dirty="0"/>
              <a:t> for deep learning.</a:t>
            </a:r>
          </a:p>
          <a:p>
            <a:r>
              <a:rPr lang="en-MY" dirty="0" err="1"/>
              <a:t>AutoML</a:t>
            </a:r>
            <a:r>
              <a:rPr lang="en-MY" dirty="0"/>
              <a:t> Platforms: Google </a:t>
            </a:r>
            <a:r>
              <a:rPr lang="en-MY" dirty="0" err="1"/>
              <a:t>AutoML</a:t>
            </a:r>
            <a:r>
              <a:rPr lang="en-MY" dirty="0"/>
              <a:t>, H2O.ai, </a:t>
            </a:r>
            <a:r>
              <a:rPr lang="en-MY" dirty="0" err="1"/>
              <a:t>DataRobot</a:t>
            </a:r>
            <a:r>
              <a:rPr lang="en-MY" dirty="0"/>
              <a:t>.</a:t>
            </a:r>
          </a:p>
          <a:p>
            <a:r>
              <a:rPr lang="en-MY" dirty="0"/>
              <a:t>Cloud Platforms: AWS </a:t>
            </a:r>
            <a:r>
              <a:rPr lang="en-MY" dirty="0" err="1"/>
              <a:t>SageMaker</a:t>
            </a:r>
            <a:r>
              <a:rPr lang="en-MY" dirty="0"/>
              <a:t>, Azure Machine Learning, Google AI Platform.</a:t>
            </a:r>
          </a:p>
          <a:p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02589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66A48-46D0-7101-A8BE-146A9699F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MY" sz="4000">
                <a:solidFill>
                  <a:srgbClr val="FFFFFF"/>
                </a:solidFill>
              </a:rPr>
              <a:t>AI and Data Mining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AD9EB6-BB6C-10D1-F6F4-87604599EE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72680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2842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C8D56-60B3-50E8-EAE7-97C1F20EF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MY" sz="4000">
                <a:solidFill>
                  <a:srgbClr val="FFFFFF"/>
                </a:solidFill>
              </a:rPr>
              <a:t>AI and Data Mining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588667-A2C1-FDEA-DBB3-D2AE486EB8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092157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5515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7EC7F-ED52-BD24-C334-65863E5EF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MY" sz="5400"/>
              <a:t>Future Trends in Data Mining</a:t>
            </a:r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EA7FD5F7-0993-C45A-648C-D003182A89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685" r="11115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784FC-59CA-C810-90E0-D9CBE774B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MY" sz="2200" dirty="0"/>
              <a:t>Federated Learning: A new technique that allows models to be trained across decentralized devices while preserving data privacy.</a:t>
            </a:r>
          </a:p>
          <a:p>
            <a:r>
              <a:rPr lang="en-MY" sz="2200"/>
              <a:t>Edge AI: Using data mining at the edge for real-time decision-making (e.g., smart IoT devices).</a:t>
            </a:r>
          </a:p>
        </p:txBody>
      </p:sp>
    </p:spTree>
    <p:extLst>
      <p:ext uri="{BB962C8B-B14F-4D97-AF65-F5344CB8AC3E}">
        <p14:creationId xmlns:p14="http://schemas.microsoft.com/office/powerpoint/2010/main" val="4193950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B351-D2DD-7866-3F42-853C625BB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B4E9C-200B-270C-839B-E013EA013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[1] </a:t>
            </a:r>
            <a:r>
              <a:rPr lang="en-MY" dirty="0">
                <a:hlinkClick r:id="rId2"/>
              </a:rPr>
              <a:t>https://www.altexsoft.com/blog/data-science-artificial-intelligence-machine-learning-deep-learning-data-mining/</a:t>
            </a:r>
            <a:endParaRPr lang="en-MY" dirty="0"/>
          </a:p>
          <a:p>
            <a:r>
              <a:rPr lang="en-MY" dirty="0"/>
              <a:t>[2] </a:t>
            </a:r>
            <a:r>
              <a:rPr lang="en-MY" dirty="0">
                <a:hlinkClick r:id="rId3"/>
              </a:rPr>
              <a:t>https://dev.to/minchulkim87/my-data-science-tech-stack-2020-1poa</a:t>
            </a:r>
            <a:endParaRPr lang="en-MY" dirty="0"/>
          </a:p>
          <a:p>
            <a:r>
              <a:rPr lang="en-MY" dirty="0"/>
              <a:t>[3] </a:t>
            </a:r>
            <a:r>
              <a:rPr lang="en-MY" dirty="0">
                <a:hlinkClick r:id="rId4"/>
              </a:rPr>
              <a:t>https://www.intellinez.com/blog/four-types-of-data-analysis/</a:t>
            </a:r>
            <a:endParaRPr lang="en-MY" dirty="0"/>
          </a:p>
          <a:p>
            <a:r>
              <a:rPr lang="en-MY" dirty="0"/>
              <a:t>[4] https://sqream.com/blog/peta-scale-analytic-challenges/</a:t>
            </a:r>
          </a:p>
        </p:txBody>
      </p:sp>
    </p:spTree>
    <p:extLst>
      <p:ext uri="{BB962C8B-B14F-4D97-AF65-F5344CB8AC3E}">
        <p14:creationId xmlns:p14="http://schemas.microsoft.com/office/powerpoint/2010/main" val="106051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2A554E-5E97-8045-E715-F71FD311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MY" sz="5400"/>
              <a:t>Learning Objectives</a:t>
            </a:r>
          </a:p>
        </p:txBody>
      </p:sp>
      <p:pic>
        <p:nvPicPr>
          <p:cNvPr id="5" name="Picture 4" descr="Data concept">
            <a:extLst>
              <a:ext uri="{FF2B5EF4-FFF2-40B4-BE49-F238E27FC236}">
                <a16:creationId xmlns:a16="http://schemas.microsoft.com/office/drawing/2014/main" id="{D38E60E9-D4AA-78D7-72C6-9C4CE8B804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84" r="3798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22B4B-C94B-B57C-049C-E82EA3C5F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335438" cy="3673856"/>
          </a:xfrm>
        </p:spPr>
        <p:txBody>
          <a:bodyPr>
            <a:noAutofit/>
          </a:bodyPr>
          <a:lstStyle/>
          <a:p>
            <a:r>
              <a:rPr lang="en-MY" sz="2200" dirty="0"/>
              <a:t>By the end of this chapter, students should be able to:</a:t>
            </a:r>
          </a:p>
          <a:p>
            <a:pPr lvl="1"/>
            <a:r>
              <a:rPr lang="en-MY" sz="2200" dirty="0"/>
              <a:t>Define data mining and understand its significance in extracting meaningful patterns from large datasets.</a:t>
            </a:r>
          </a:p>
          <a:p>
            <a:pPr lvl="1"/>
            <a:r>
              <a:rPr lang="en-MY" sz="2200" dirty="0"/>
              <a:t>Differentiate between the objectives, techniques, and outcomes of data mining and database processing.</a:t>
            </a:r>
          </a:p>
          <a:p>
            <a:pPr lvl="1"/>
            <a:r>
              <a:rPr lang="en-MY" sz="2200" dirty="0"/>
              <a:t>Identify the challenges associated with both data mining and database processing.</a:t>
            </a:r>
          </a:p>
          <a:p>
            <a:pPr lvl="1"/>
            <a:r>
              <a:rPr lang="en-MY" sz="2200" dirty="0"/>
              <a:t>Understand the methodology behind the data mining process.</a:t>
            </a:r>
          </a:p>
        </p:txBody>
      </p:sp>
    </p:spTree>
    <p:extLst>
      <p:ext uri="{BB962C8B-B14F-4D97-AF65-F5344CB8AC3E}">
        <p14:creationId xmlns:p14="http://schemas.microsoft.com/office/powerpoint/2010/main" val="1430666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8C82-5625-6019-1177-19652BA54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5" y="3914774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MY" sz="3600"/>
              <a:t>Definition of Data Mining</a:t>
            </a:r>
          </a:p>
        </p:txBody>
      </p:sp>
      <p:pic>
        <p:nvPicPr>
          <p:cNvPr id="6" name="Picture 5" descr="A diagram of data science&#10;&#10;Description automatically generated">
            <a:extLst>
              <a:ext uri="{FF2B5EF4-FFF2-40B4-BE49-F238E27FC236}">
                <a16:creationId xmlns:a16="http://schemas.microsoft.com/office/drawing/2014/main" id="{6B255DF9-4B7F-FCF4-ECAF-EFA6009A0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10" b="35376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663F7-BF27-6E45-074E-19E214BD3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4276436"/>
            <a:ext cx="7485413" cy="2214851"/>
          </a:xfrm>
        </p:spPr>
        <p:txBody>
          <a:bodyPr anchor="ctr">
            <a:noAutofit/>
          </a:bodyPr>
          <a:lstStyle/>
          <a:p>
            <a:r>
              <a:rPr lang="en-MY" sz="2400" dirty="0"/>
              <a:t>Data mining is a multidisciplinary field that involves analysing massive datasets using modern AI techniques, statistical analysis, and advanced algorithms to extract meaningful insights and predict future trends. </a:t>
            </a:r>
          </a:p>
          <a:p>
            <a:r>
              <a:rPr lang="en-MY" sz="2400" dirty="0"/>
              <a:t>It utilizes specialized algorithms to identify patterns within the data, with AI, machine learning, and deep learning playing a pivotal role in modern data mining processes.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7B4A7-E995-7E43-6B00-99FADB106F25}"/>
              </a:ext>
            </a:extLst>
          </p:cNvPr>
          <p:cNvSpPr txBox="1"/>
          <p:nvPr/>
        </p:nvSpPr>
        <p:spPr>
          <a:xfrm>
            <a:off x="11342254" y="3710613"/>
            <a:ext cx="81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28179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0D5DE-1653-F707-3EE3-03F53294B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MY" sz="5400" dirty="0">
                <a:solidFill>
                  <a:srgbClr val="FFFFFF"/>
                </a:solidFill>
              </a:rPr>
              <a:t>history of data mining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31AF50-6700-0A97-2FCA-E58AC71A5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534" y="0"/>
            <a:ext cx="5769425" cy="5294647"/>
          </a:xfrm>
        </p:spPr>
        <p:txBody>
          <a:bodyPr>
            <a:noAutofit/>
          </a:bodyPr>
          <a:lstStyle/>
          <a:p>
            <a:r>
              <a:rPr lang="en-MY" sz="2000" dirty="0"/>
              <a:t>Data mining, while a relatively recent discipline, has roots in various fields such as statistics, machine learning, and databases. Let's delve into a brief history of data mining:</a:t>
            </a:r>
          </a:p>
          <a:p>
            <a:r>
              <a:rPr lang="en-MY" sz="2000" dirty="0"/>
              <a:t>Pre-1960s: Early Beginnings</a:t>
            </a:r>
          </a:p>
          <a:p>
            <a:pPr lvl="1"/>
            <a:r>
              <a:rPr lang="en-MY" sz="2000" dirty="0"/>
              <a:t>Statistics: The foundation of many data mining techniques originates from traditional statistical methods. Early work in pattern recognition and information theory laid the groundwork for future data analysis techniques.</a:t>
            </a:r>
          </a:p>
          <a:p>
            <a:pPr lvl="1"/>
            <a:r>
              <a:rPr lang="en-MY" sz="2000" dirty="0"/>
              <a:t>Early Databases: Simple databases and data repositories were developed for storing and retrieving information. The necessity to analyse this data was soon recognized.</a:t>
            </a:r>
          </a:p>
          <a:p>
            <a:r>
              <a:rPr lang="en-MY" sz="2000" dirty="0"/>
              <a:t>1960s-1970s: Evolution of Databases</a:t>
            </a:r>
          </a:p>
          <a:p>
            <a:pPr lvl="1"/>
            <a:r>
              <a:rPr lang="en-MY" sz="2000" dirty="0"/>
              <a:t>Development of RDBMS: The development of Relational Database Management Systems (RDBMS) allowed businesses to store vast amounts of data.</a:t>
            </a:r>
          </a:p>
          <a:p>
            <a:pPr lvl="1"/>
            <a:r>
              <a:rPr lang="en-MY" sz="2000" dirty="0"/>
              <a:t>Early Analytical Methods: Businesses started using simple analytical methods to extract insights from their data.</a:t>
            </a:r>
          </a:p>
        </p:txBody>
      </p:sp>
    </p:spTree>
    <p:extLst>
      <p:ext uri="{BB962C8B-B14F-4D97-AF65-F5344CB8AC3E}">
        <p14:creationId xmlns:p14="http://schemas.microsoft.com/office/powerpoint/2010/main" val="4135315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99F6F-7157-F130-38A1-59757BCDD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MY" sz="5400" dirty="0"/>
              <a:t>history of data mining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EE736E0-5E0F-D766-6A33-180B29396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Autofit/>
          </a:bodyPr>
          <a:lstStyle/>
          <a:p>
            <a:r>
              <a:rPr lang="en-MY" sz="2000" dirty="0"/>
              <a:t>1980s: Birth of Data Mining</a:t>
            </a:r>
          </a:p>
          <a:p>
            <a:pPr lvl="1"/>
            <a:r>
              <a:rPr lang="en-MY" sz="2000" dirty="0"/>
              <a:t>Advancements in Storage and Computation: Increased computational power and storage capacities made more sophisticated data analysis possible.</a:t>
            </a:r>
          </a:p>
          <a:p>
            <a:pPr lvl="1"/>
            <a:r>
              <a:rPr lang="en-MY" sz="2000" dirty="0"/>
              <a:t>Machine Learning &amp; AI: Early artificial intelligence and machine learning algorithms were developed, many of which became foundational for data mining.</a:t>
            </a:r>
          </a:p>
          <a:p>
            <a:pPr lvl="1"/>
            <a:r>
              <a:rPr lang="en-MY" sz="2000" dirty="0"/>
              <a:t>Knowledge Discovery: Efforts were directed towards automated knowledge discovery from databases, leading to the initial use of the term "Knowledge Discovery in Databases" (KDD).</a:t>
            </a:r>
          </a:p>
          <a:p>
            <a:r>
              <a:rPr lang="en-MY" sz="2000" dirty="0"/>
              <a:t>1990s: Rise of Data Mining</a:t>
            </a:r>
          </a:p>
          <a:p>
            <a:pPr lvl="1"/>
            <a:r>
              <a:rPr lang="en-MY" sz="2000" dirty="0"/>
              <a:t>Integration with Business: Businesses began to see the potential of turning their vast amounts of data into actionable insights. This led to the integration of data mining techniques into business processes.</a:t>
            </a:r>
          </a:p>
          <a:p>
            <a:pPr lvl="1"/>
            <a:r>
              <a:rPr lang="en-MY" sz="2000" dirty="0"/>
              <a:t>Popularization of the Term: The term "data mining" became popularized during this period.</a:t>
            </a:r>
          </a:p>
          <a:p>
            <a:pPr lvl="1"/>
            <a:r>
              <a:rPr lang="en-MY" sz="2000" dirty="0"/>
              <a:t>Development of Tools: Commercial data mining software like IBM's Intelligent Miner and SAS's Enterprise Miner were introduced, making data mining accessible to businesses</a:t>
            </a:r>
          </a:p>
        </p:txBody>
      </p:sp>
    </p:spTree>
    <p:extLst>
      <p:ext uri="{BB962C8B-B14F-4D97-AF65-F5344CB8AC3E}">
        <p14:creationId xmlns:p14="http://schemas.microsoft.com/office/powerpoint/2010/main" val="364840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3B404-834D-7F59-AB2F-E238E9F5A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MY" sz="5400" dirty="0"/>
              <a:t>history of data mining</a:t>
            </a:r>
          </a:p>
        </p:txBody>
      </p:sp>
      <p:pic>
        <p:nvPicPr>
          <p:cNvPr id="5" name="Picture 4" descr="Abstract background of data">
            <a:extLst>
              <a:ext uri="{FF2B5EF4-FFF2-40B4-BE49-F238E27FC236}">
                <a16:creationId xmlns:a16="http://schemas.microsoft.com/office/drawing/2014/main" id="{7051F181-7298-519B-BCE0-314BBBE756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91" r="35109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3212B-8DC7-E633-5C9E-62A92B0D0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393235"/>
            <a:ext cx="6891190" cy="4480560"/>
          </a:xfrm>
        </p:spPr>
        <p:txBody>
          <a:bodyPr>
            <a:normAutofit/>
          </a:bodyPr>
          <a:lstStyle/>
          <a:p>
            <a:r>
              <a:rPr lang="en-MY" sz="1200" dirty="0"/>
              <a:t>2000s: Big Data &amp; Modern Data Mining</a:t>
            </a:r>
          </a:p>
          <a:p>
            <a:pPr lvl="1"/>
            <a:r>
              <a:rPr lang="en-MY" sz="1200" dirty="0"/>
              <a:t>Explosion of Data: The advent of the internet, social media, and IoT devices led to an explosion of data, ushering in the era of big data.</a:t>
            </a:r>
          </a:p>
          <a:p>
            <a:pPr lvl="1"/>
            <a:r>
              <a:rPr lang="en-MY" sz="1200" dirty="0"/>
              <a:t>Advanced Algorithms: Techniques such as deep learning and ensemble methods gained popularity, leading to more accurate and complex models.</a:t>
            </a:r>
          </a:p>
          <a:p>
            <a:pPr lvl="1"/>
            <a:r>
              <a:rPr lang="en-MY" sz="1200" dirty="0"/>
              <a:t>Open-Source Movement: Tools like Weka, R, and later Python libraries (such as scikit-learn and TensorFlow) became popular, democratizing access to data mining techniques.</a:t>
            </a:r>
          </a:p>
          <a:p>
            <a:pPr lvl="1"/>
            <a:r>
              <a:rPr lang="en-MY" sz="1200" dirty="0"/>
              <a:t>The rise of big data analytics using Hadoop and Spark.</a:t>
            </a:r>
          </a:p>
          <a:p>
            <a:r>
              <a:rPr lang="en-MY" sz="1200" dirty="0"/>
              <a:t>2010s-Present: Data Mining in the Age of AI</a:t>
            </a:r>
          </a:p>
          <a:p>
            <a:pPr lvl="1"/>
            <a:r>
              <a:rPr lang="en-MY" sz="1200" dirty="0"/>
              <a:t>Ubiquity of AI: AI and machine learning became integral parts of various industries, from healthcare to finance, driving further innovation in data mining.</a:t>
            </a:r>
          </a:p>
          <a:p>
            <a:pPr lvl="1"/>
            <a:r>
              <a:rPr lang="en-MY" sz="1200" dirty="0"/>
              <a:t>Ethical Considerations: With increased data collection and analysis capabilities, concerns about privacy, data security, and ethical implications of data mining have come to the forefront.</a:t>
            </a:r>
          </a:p>
          <a:p>
            <a:pPr lvl="1"/>
            <a:r>
              <a:rPr lang="en-MY" sz="1200" dirty="0"/>
              <a:t>Focus on Interpretability: There's a growing emphasis on making machine learning models interpretable and understandable, given their widespread use in decision-making.</a:t>
            </a:r>
          </a:p>
          <a:p>
            <a:r>
              <a:rPr lang="en-MY" sz="1200" dirty="0"/>
              <a:t>2020s: Integration of </a:t>
            </a:r>
            <a:r>
              <a:rPr lang="en-MY" sz="1200" dirty="0" err="1"/>
              <a:t>AutoML</a:t>
            </a:r>
            <a:r>
              <a:rPr lang="en-MY" sz="1200" dirty="0"/>
              <a:t>, Federated Learning, and Edge Computing.</a:t>
            </a:r>
          </a:p>
          <a:p>
            <a:pPr lvl="1"/>
            <a:r>
              <a:rPr lang="en-MY" sz="1200" dirty="0"/>
              <a:t>Cloud-based Data Mining: Mention how platforms like AWS, Google Cloud, and Microsoft Azure have revolutionized large-scale data mining.</a:t>
            </a:r>
          </a:p>
          <a:p>
            <a:r>
              <a:rPr lang="en-MY" sz="1200" dirty="0"/>
              <a:t>In summary, data mining has evolved from simple statistical analyses to sophisticated algorithms that can extract deep insights from massive datasets. Its history is a testament to the rapid advancements in technology and the ever-growing importance of data in our modern world.</a:t>
            </a:r>
          </a:p>
          <a:p>
            <a:endParaRPr lang="en-MY" sz="1000" dirty="0"/>
          </a:p>
          <a:p>
            <a:endParaRPr lang="en-MY" sz="1000" dirty="0"/>
          </a:p>
          <a:p>
            <a:endParaRPr lang="en-MY" sz="1000" dirty="0"/>
          </a:p>
          <a:p>
            <a:endParaRPr lang="en-MY" sz="1000" dirty="0"/>
          </a:p>
          <a:p>
            <a:endParaRPr lang="en-MY" sz="1000" dirty="0"/>
          </a:p>
          <a:p>
            <a:endParaRPr lang="en-MY" sz="1000" dirty="0"/>
          </a:p>
        </p:txBody>
      </p:sp>
    </p:spTree>
    <p:extLst>
      <p:ext uri="{BB962C8B-B14F-4D97-AF65-F5344CB8AC3E}">
        <p14:creationId xmlns:p14="http://schemas.microsoft.com/office/powerpoint/2010/main" val="256880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0DFA0FD-AB28-4B25-B870-4D2BBC35B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BA044D-4688-C262-7BB5-14C5B7A585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30391" r="2945"/>
          <a:stretch/>
        </p:blipFill>
        <p:spPr>
          <a:xfrm>
            <a:off x="5833976" y="10"/>
            <a:ext cx="6394152" cy="68579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D628DFB-9CD1-4E2B-8B44-9FDF7E80F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79564" y="0"/>
            <a:ext cx="6648564" cy="6858000"/>
            <a:chOff x="5705128" y="0"/>
            <a:chExt cx="6648564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CB07514-66C4-498E-85FA-6CCDFB253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8018" y="0"/>
              <a:ext cx="6485674" cy="6858000"/>
            </a:xfrm>
            <a:custGeom>
              <a:avLst/>
              <a:gdLst>
                <a:gd name="connsiteX0" fmla="*/ 1720317 w 6237794"/>
                <a:gd name="connsiteY0" fmla="*/ 0 h 6858000"/>
                <a:gd name="connsiteX1" fmla="*/ 2433560 w 6237794"/>
                <a:gd name="connsiteY1" fmla="*/ 0 h 6858000"/>
                <a:gd name="connsiteX2" fmla="*/ 2351473 w 6237794"/>
                <a:gd name="connsiteY2" fmla="*/ 41605 h 6858000"/>
                <a:gd name="connsiteX3" fmla="*/ 1473152 w 6237794"/>
                <a:gd name="connsiteY3" fmla="*/ 667521 h 6858000"/>
                <a:gd name="connsiteX4" fmla="*/ 982876 w 6237794"/>
                <a:gd name="connsiteY4" fmla="*/ 1193803 h 6858000"/>
                <a:gd name="connsiteX5" fmla="*/ 595242 w 6237794"/>
                <a:gd name="connsiteY5" fmla="*/ 1798192 h 6858000"/>
                <a:gd name="connsiteX6" fmla="*/ 332174 w 6237794"/>
                <a:gd name="connsiteY6" fmla="*/ 2466315 h 6858000"/>
                <a:gd name="connsiteX7" fmla="*/ 236500 w 6237794"/>
                <a:gd name="connsiteY7" fmla="*/ 3178573 h 6858000"/>
                <a:gd name="connsiteX8" fmla="*/ 276860 w 6237794"/>
                <a:gd name="connsiteY8" fmla="*/ 3527298 h 6858000"/>
                <a:gd name="connsiteX9" fmla="*/ 396054 w 6237794"/>
                <a:gd name="connsiteY9" fmla="*/ 3853520 h 6858000"/>
                <a:gd name="connsiteX10" fmla="*/ 479243 w 6237794"/>
                <a:gd name="connsiteY10" fmla="*/ 4007121 h 6858000"/>
                <a:gd name="connsiteX11" fmla="*/ 574772 w 6237794"/>
                <a:gd name="connsiteY11" fmla="*/ 4155787 h 6858000"/>
                <a:gd name="connsiteX12" fmla="*/ 795447 w 6237794"/>
                <a:gd name="connsiteY12" fmla="*/ 4443100 h 6858000"/>
                <a:gd name="connsiteX13" fmla="*/ 1034270 w 6237794"/>
                <a:gd name="connsiteY13" fmla="*/ 4732591 h 6858000"/>
                <a:gd name="connsiteX14" fmla="*/ 1153028 w 6237794"/>
                <a:gd name="connsiteY14" fmla="*/ 4883725 h 6858000"/>
                <a:gd name="connsiteX15" fmla="*/ 1210084 w 6237794"/>
                <a:gd name="connsiteY15" fmla="*/ 4957912 h 6858000"/>
                <a:gd name="connsiteX16" fmla="*/ 1265979 w 6237794"/>
                <a:gd name="connsiteY16" fmla="*/ 5028906 h 6858000"/>
                <a:gd name="connsiteX17" fmla="*/ 1746238 w 6237794"/>
                <a:gd name="connsiteY17" fmla="*/ 5553590 h 6858000"/>
                <a:gd name="connsiteX18" fmla="*/ 2001611 w 6237794"/>
                <a:gd name="connsiteY18" fmla="*/ 5789654 h 6858000"/>
                <a:gd name="connsiteX19" fmla="*/ 2269035 w 6237794"/>
                <a:gd name="connsiteY19" fmla="*/ 6007280 h 6858000"/>
                <a:gd name="connsiteX20" fmla="*/ 2866455 w 6237794"/>
                <a:gd name="connsiteY20" fmla="*/ 6351505 h 6858000"/>
                <a:gd name="connsiteX21" fmla="*/ 3200661 w 6237794"/>
                <a:gd name="connsiteY21" fmla="*/ 6448777 h 6858000"/>
                <a:gd name="connsiteX22" fmla="*/ 3286318 w 6237794"/>
                <a:gd name="connsiteY22" fmla="*/ 6465908 h 6858000"/>
                <a:gd name="connsiteX23" fmla="*/ 3372701 w 6237794"/>
                <a:gd name="connsiteY23" fmla="*/ 6480281 h 6858000"/>
                <a:gd name="connsiteX24" fmla="*/ 3547063 w 6237794"/>
                <a:gd name="connsiteY24" fmla="*/ 6500896 h 6858000"/>
                <a:gd name="connsiteX25" fmla="*/ 3634753 w 6237794"/>
                <a:gd name="connsiteY25" fmla="*/ 6507575 h 6858000"/>
                <a:gd name="connsiteX26" fmla="*/ 3722733 w 6237794"/>
                <a:gd name="connsiteY26" fmla="*/ 6512221 h 6858000"/>
                <a:gd name="connsiteX27" fmla="*/ 3811003 w 6237794"/>
                <a:gd name="connsiteY27" fmla="*/ 6514253 h 6858000"/>
                <a:gd name="connsiteX28" fmla="*/ 3899418 w 6237794"/>
                <a:gd name="connsiteY28" fmla="*/ 6513817 h 6858000"/>
                <a:gd name="connsiteX29" fmla="*/ 3943698 w 6237794"/>
                <a:gd name="connsiteY29" fmla="*/ 6513381 h 6858000"/>
                <a:gd name="connsiteX30" fmla="*/ 3986381 w 6237794"/>
                <a:gd name="connsiteY30" fmla="*/ 6511495 h 6858000"/>
                <a:gd name="connsiteX31" fmla="*/ 4028919 w 6237794"/>
                <a:gd name="connsiteY31" fmla="*/ 6509317 h 6858000"/>
                <a:gd name="connsiteX32" fmla="*/ 4071312 w 6237794"/>
                <a:gd name="connsiteY32" fmla="*/ 6505833 h 6858000"/>
                <a:gd name="connsiteX33" fmla="*/ 4239432 w 6237794"/>
                <a:gd name="connsiteY33" fmla="*/ 6485072 h 6858000"/>
                <a:gd name="connsiteX34" fmla="*/ 4879826 w 6237794"/>
                <a:gd name="connsiteY34" fmla="*/ 6274849 h 6858000"/>
                <a:gd name="connsiteX35" fmla="*/ 5471439 w 6237794"/>
                <a:gd name="connsiteY35" fmla="*/ 5906235 h 6858000"/>
                <a:gd name="connsiteX36" fmla="*/ 5614877 w 6237794"/>
                <a:gd name="connsiteY36" fmla="*/ 5797930 h 6858000"/>
                <a:gd name="connsiteX37" fmla="*/ 5758316 w 6237794"/>
                <a:gd name="connsiteY37" fmla="*/ 5685995 h 6858000"/>
                <a:gd name="connsiteX38" fmla="*/ 6048824 w 6237794"/>
                <a:gd name="connsiteY38" fmla="*/ 5453705 h 6858000"/>
                <a:gd name="connsiteX39" fmla="*/ 6237794 w 6237794"/>
                <a:gd name="connsiteY39" fmla="*/ 5308644 h 6858000"/>
                <a:gd name="connsiteX40" fmla="*/ 6237794 w 6237794"/>
                <a:gd name="connsiteY40" fmla="*/ 6081399 h 6858000"/>
                <a:gd name="connsiteX41" fmla="*/ 6123011 w 6237794"/>
                <a:gd name="connsiteY41" fmla="*/ 6166399 h 6858000"/>
                <a:gd name="connsiteX42" fmla="*/ 5965925 w 6237794"/>
                <a:gd name="connsiteY42" fmla="*/ 6278479 h 6858000"/>
                <a:gd name="connsiteX43" fmla="*/ 5803903 w 6237794"/>
                <a:gd name="connsiteY43" fmla="*/ 6387364 h 6858000"/>
                <a:gd name="connsiteX44" fmla="*/ 5463744 w 6237794"/>
                <a:gd name="connsiteY44" fmla="*/ 6591780 h 6858000"/>
                <a:gd name="connsiteX45" fmla="*/ 5097888 w 6237794"/>
                <a:gd name="connsiteY45" fmla="*/ 6765562 h 6858000"/>
                <a:gd name="connsiteX46" fmla="*/ 4905602 w 6237794"/>
                <a:gd name="connsiteY46" fmla="*/ 6836446 h 6858000"/>
                <a:gd name="connsiteX47" fmla="*/ 4831447 w 6237794"/>
                <a:gd name="connsiteY47" fmla="*/ 6858000 h 6858000"/>
                <a:gd name="connsiteX48" fmla="*/ 3036485 w 6237794"/>
                <a:gd name="connsiteY48" fmla="*/ 6858000 h 6858000"/>
                <a:gd name="connsiteX49" fmla="*/ 2911533 w 6237794"/>
                <a:gd name="connsiteY49" fmla="*/ 6825558 h 6858000"/>
                <a:gd name="connsiteX50" fmla="*/ 2719386 w 6237794"/>
                <a:gd name="connsiteY50" fmla="*/ 6767158 h 6858000"/>
                <a:gd name="connsiteX51" fmla="*/ 1980415 w 6237794"/>
                <a:gd name="connsiteY51" fmla="*/ 6440210 h 6858000"/>
                <a:gd name="connsiteX52" fmla="*/ 1357588 w 6237794"/>
                <a:gd name="connsiteY52" fmla="*/ 5931206 h 6858000"/>
                <a:gd name="connsiteX53" fmla="*/ 1105118 w 6237794"/>
                <a:gd name="connsiteY53" fmla="*/ 5624874 h 6858000"/>
                <a:gd name="connsiteX54" fmla="*/ 884588 w 6237794"/>
                <a:gd name="connsiteY54" fmla="*/ 5300539 h 6858000"/>
                <a:gd name="connsiteX55" fmla="*/ 833049 w 6237794"/>
                <a:gd name="connsiteY55" fmla="*/ 5217931 h 6858000"/>
                <a:gd name="connsiteX56" fmla="*/ 783833 w 6237794"/>
                <a:gd name="connsiteY56" fmla="*/ 5137791 h 6858000"/>
                <a:gd name="connsiteX57" fmla="*/ 686706 w 6237794"/>
                <a:gd name="connsiteY57" fmla="*/ 4982447 h 6858000"/>
                <a:gd name="connsiteX58" fmla="*/ 485485 w 6237794"/>
                <a:gd name="connsiteY58" fmla="*/ 4665082 h 6858000"/>
                <a:gd name="connsiteX59" fmla="*/ 289055 w 6237794"/>
                <a:gd name="connsiteY59" fmla="*/ 4329568 h 6858000"/>
                <a:gd name="connsiteX60" fmla="*/ 200495 w 6237794"/>
                <a:gd name="connsiteY60" fmla="*/ 4151721 h 6858000"/>
                <a:gd name="connsiteX61" fmla="*/ 125291 w 6237794"/>
                <a:gd name="connsiteY61" fmla="*/ 3965600 h 6858000"/>
                <a:gd name="connsiteX62" fmla="*/ 67654 w 6237794"/>
                <a:gd name="connsiteY62" fmla="*/ 3772509 h 6858000"/>
                <a:gd name="connsiteX63" fmla="*/ 46168 w 6237794"/>
                <a:gd name="connsiteY63" fmla="*/ 3674076 h 6858000"/>
                <a:gd name="connsiteX64" fmla="*/ 36731 w 6237794"/>
                <a:gd name="connsiteY64" fmla="*/ 3624714 h 6858000"/>
                <a:gd name="connsiteX65" fmla="*/ 28891 w 6237794"/>
                <a:gd name="connsiteY65" fmla="*/ 3575208 h 6858000"/>
                <a:gd name="connsiteX66" fmla="*/ 0 w 6237794"/>
                <a:gd name="connsiteY66" fmla="*/ 3178573 h 6858000"/>
                <a:gd name="connsiteX67" fmla="*/ 80575 w 6237794"/>
                <a:gd name="connsiteY67" fmla="*/ 2405774 h 6858000"/>
                <a:gd name="connsiteX68" fmla="*/ 322737 w 6237794"/>
                <a:gd name="connsiteY68" fmla="*/ 1665351 h 6858000"/>
                <a:gd name="connsiteX69" fmla="*/ 1230700 w 6237794"/>
                <a:gd name="connsiteY69" fmla="*/ 407938 h 6858000"/>
                <a:gd name="connsiteX70" fmla="*/ 1521825 w 6237794"/>
                <a:gd name="connsiteY70" fmla="*/ 14944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237794" h="6858000">
                  <a:moveTo>
                    <a:pt x="1720317" y="0"/>
                  </a:moveTo>
                  <a:lnTo>
                    <a:pt x="2433560" y="0"/>
                  </a:lnTo>
                  <a:lnTo>
                    <a:pt x="2351473" y="41605"/>
                  </a:lnTo>
                  <a:cubicBezTo>
                    <a:pt x="2036528" y="216271"/>
                    <a:pt x="1740794" y="426339"/>
                    <a:pt x="1473152" y="667521"/>
                  </a:cubicBezTo>
                  <a:cubicBezTo>
                    <a:pt x="1295305" y="828818"/>
                    <a:pt x="1130525" y="1004777"/>
                    <a:pt x="982876" y="1193803"/>
                  </a:cubicBezTo>
                  <a:cubicBezTo>
                    <a:pt x="834936" y="1382538"/>
                    <a:pt x="704418" y="1584921"/>
                    <a:pt x="595242" y="1798192"/>
                  </a:cubicBezTo>
                  <a:cubicBezTo>
                    <a:pt x="486066" y="2011317"/>
                    <a:pt x="395183" y="2234461"/>
                    <a:pt x="332174" y="2466315"/>
                  </a:cubicBezTo>
                  <a:cubicBezTo>
                    <a:pt x="269166" y="2697588"/>
                    <a:pt x="236355" y="2938008"/>
                    <a:pt x="236500" y="3178573"/>
                  </a:cubicBezTo>
                  <a:cubicBezTo>
                    <a:pt x="237807" y="3296751"/>
                    <a:pt x="249421" y="3414057"/>
                    <a:pt x="276860" y="3527298"/>
                  </a:cubicBezTo>
                  <a:cubicBezTo>
                    <a:pt x="303864" y="3640684"/>
                    <a:pt x="345821" y="3749135"/>
                    <a:pt x="396054" y="3853520"/>
                  </a:cubicBezTo>
                  <a:cubicBezTo>
                    <a:pt x="421461" y="3905640"/>
                    <a:pt x="449626" y="3956743"/>
                    <a:pt x="479243" y="4007121"/>
                  </a:cubicBezTo>
                  <a:cubicBezTo>
                    <a:pt x="509295" y="4057354"/>
                    <a:pt x="541380" y="4106861"/>
                    <a:pt x="574772" y="4155787"/>
                  </a:cubicBezTo>
                  <a:cubicBezTo>
                    <a:pt x="642426" y="4253348"/>
                    <a:pt x="717630" y="4348007"/>
                    <a:pt x="795447" y="4443100"/>
                  </a:cubicBezTo>
                  <a:cubicBezTo>
                    <a:pt x="873264" y="4538339"/>
                    <a:pt x="954565" y="4633577"/>
                    <a:pt x="1034270" y="4732591"/>
                  </a:cubicBezTo>
                  <a:cubicBezTo>
                    <a:pt x="1074195" y="4781952"/>
                    <a:pt x="1113684" y="4832476"/>
                    <a:pt x="1153028" y="4883725"/>
                  </a:cubicBezTo>
                  <a:lnTo>
                    <a:pt x="1210084" y="4957912"/>
                  </a:lnTo>
                  <a:cubicBezTo>
                    <a:pt x="1228813" y="4981576"/>
                    <a:pt x="1246670" y="5005822"/>
                    <a:pt x="1265979" y="5028906"/>
                  </a:cubicBezTo>
                  <a:cubicBezTo>
                    <a:pt x="1416677" y="5216770"/>
                    <a:pt x="1580151" y="5389681"/>
                    <a:pt x="1746238" y="5553590"/>
                  </a:cubicBezTo>
                  <a:cubicBezTo>
                    <a:pt x="1829717" y="5635182"/>
                    <a:pt x="1914648" y="5714015"/>
                    <a:pt x="2001611" y="5789654"/>
                  </a:cubicBezTo>
                  <a:cubicBezTo>
                    <a:pt x="2088575" y="5865293"/>
                    <a:pt x="2177135" y="5938465"/>
                    <a:pt x="2269035" y="6007280"/>
                  </a:cubicBezTo>
                  <a:cubicBezTo>
                    <a:pt x="2452108" y="6145202"/>
                    <a:pt x="2649554" y="6268461"/>
                    <a:pt x="2866455" y="6351505"/>
                  </a:cubicBezTo>
                  <a:cubicBezTo>
                    <a:pt x="2974615" y="6393027"/>
                    <a:pt x="3086694" y="6424821"/>
                    <a:pt x="3200661" y="6448777"/>
                  </a:cubicBezTo>
                  <a:cubicBezTo>
                    <a:pt x="3229262" y="6454438"/>
                    <a:pt x="3257572" y="6460971"/>
                    <a:pt x="3286318" y="6465908"/>
                  </a:cubicBezTo>
                  <a:lnTo>
                    <a:pt x="3372701" y="6480281"/>
                  </a:lnTo>
                  <a:cubicBezTo>
                    <a:pt x="3430628" y="6487975"/>
                    <a:pt x="3488556" y="6496106"/>
                    <a:pt x="3547063" y="6500896"/>
                  </a:cubicBezTo>
                  <a:cubicBezTo>
                    <a:pt x="3576245" y="6503654"/>
                    <a:pt x="3605426" y="6506268"/>
                    <a:pt x="3634753" y="6507575"/>
                  </a:cubicBezTo>
                  <a:cubicBezTo>
                    <a:pt x="3664079" y="6509026"/>
                    <a:pt x="3693261" y="6511350"/>
                    <a:pt x="3722733" y="6512221"/>
                  </a:cubicBezTo>
                  <a:lnTo>
                    <a:pt x="3811003" y="6514253"/>
                  </a:lnTo>
                  <a:cubicBezTo>
                    <a:pt x="3840329" y="6514979"/>
                    <a:pt x="3869946" y="6513963"/>
                    <a:pt x="3899418" y="6513817"/>
                  </a:cubicBezTo>
                  <a:lnTo>
                    <a:pt x="3943698" y="6513381"/>
                  </a:lnTo>
                  <a:cubicBezTo>
                    <a:pt x="3958071" y="6512946"/>
                    <a:pt x="3972154" y="6512075"/>
                    <a:pt x="3986381" y="6511495"/>
                  </a:cubicBezTo>
                  <a:cubicBezTo>
                    <a:pt x="4000609" y="6510768"/>
                    <a:pt x="4014837" y="6510333"/>
                    <a:pt x="4028919" y="6509317"/>
                  </a:cubicBezTo>
                  <a:lnTo>
                    <a:pt x="4071312" y="6505833"/>
                  </a:lnTo>
                  <a:cubicBezTo>
                    <a:pt x="4127788" y="6501332"/>
                    <a:pt x="4183828" y="6493782"/>
                    <a:pt x="4239432" y="6485072"/>
                  </a:cubicBezTo>
                  <a:cubicBezTo>
                    <a:pt x="4461994" y="6448195"/>
                    <a:pt x="4675992" y="6376041"/>
                    <a:pt x="4879826" y="6274849"/>
                  </a:cubicBezTo>
                  <a:cubicBezTo>
                    <a:pt x="5084386" y="6174820"/>
                    <a:pt x="5279074" y="6046770"/>
                    <a:pt x="5471439" y="5906235"/>
                  </a:cubicBezTo>
                  <a:cubicBezTo>
                    <a:pt x="5519494" y="5871246"/>
                    <a:pt x="5567258" y="5834806"/>
                    <a:pt x="5614877" y="5797930"/>
                  </a:cubicBezTo>
                  <a:cubicBezTo>
                    <a:pt x="5662787" y="5761199"/>
                    <a:pt x="5710551" y="5723887"/>
                    <a:pt x="5758316" y="5685995"/>
                  </a:cubicBezTo>
                  <a:lnTo>
                    <a:pt x="6048824" y="5453705"/>
                  </a:lnTo>
                  <a:lnTo>
                    <a:pt x="6237794" y="5308644"/>
                  </a:lnTo>
                  <a:lnTo>
                    <a:pt x="6237794" y="6081399"/>
                  </a:lnTo>
                  <a:lnTo>
                    <a:pt x="6123011" y="6166399"/>
                  </a:lnTo>
                  <a:cubicBezTo>
                    <a:pt x="6071326" y="6204001"/>
                    <a:pt x="6019061" y="6241458"/>
                    <a:pt x="5965925" y="6278479"/>
                  </a:cubicBezTo>
                  <a:cubicBezTo>
                    <a:pt x="5912644" y="6315210"/>
                    <a:pt x="5858927" y="6351650"/>
                    <a:pt x="5803903" y="6387364"/>
                  </a:cubicBezTo>
                  <a:cubicBezTo>
                    <a:pt x="5694437" y="6458938"/>
                    <a:pt x="5581486" y="6528335"/>
                    <a:pt x="5463744" y="6591780"/>
                  </a:cubicBezTo>
                  <a:cubicBezTo>
                    <a:pt x="5346147" y="6655514"/>
                    <a:pt x="5224486" y="6714748"/>
                    <a:pt x="5097888" y="6765562"/>
                  </a:cubicBezTo>
                  <a:cubicBezTo>
                    <a:pt x="5034879" y="6791332"/>
                    <a:pt x="4970700" y="6815005"/>
                    <a:pt x="4905602" y="6836446"/>
                  </a:cubicBezTo>
                  <a:lnTo>
                    <a:pt x="4831447" y="6858000"/>
                  </a:lnTo>
                  <a:lnTo>
                    <a:pt x="3036485" y="6858000"/>
                  </a:lnTo>
                  <a:lnTo>
                    <a:pt x="2911533" y="6825558"/>
                  </a:lnTo>
                  <a:cubicBezTo>
                    <a:pt x="2847182" y="6807410"/>
                    <a:pt x="2783121" y="6787919"/>
                    <a:pt x="2719386" y="6767158"/>
                  </a:cubicBezTo>
                  <a:cubicBezTo>
                    <a:pt x="2464884" y="6683389"/>
                    <a:pt x="2213285" y="6579149"/>
                    <a:pt x="1980415" y="6440210"/>
                  </a:cubicBezTo>
                  <a:cubicBezTo>
                    <a:pt x="1747399" y="6301563"/>
                    <a:pt x="1539355" y="6125749"/>
                    <a:pt x="1357588" y="5931206"/>
                  </a:cubicBezTo>
                  <a:cubicBezTo>
                    <a:pt x="1266269" y="5834080"/>
                    <a:pt x="1183226" y="5730711"/>
                    <a:pt x="1105118" y="5624874"/>
                  </a:cubicBezTo>
                  <a:cubicBezTo>
                    <a:pt x="1027446" y="5518601"/>
                    <a:pt x="953549" y="5410732"/>
                    <a:pt x="884588" y="5300539"/>
                  </a:cubicBezTo>
                  <a:cubicBezTo>
                    <a:pt x="866876" y="5273245"/>
                    <a:pt x="850180" y="5245516"/>
                    <a:pt x="833049" y="5217931"/>
                  </a:cubicBezTo>
                  <a:lnTo>
                    <a:pt x="783833" y="5137791"/>
                  </a:lnTo>
                  <a:cubicBezTo>
                    <a:pt x="752328" y="5085962"/>
                    <a:pt x="719662" y="5034567"/>
                    <a:pt x="686706" y="4982447"/>
                  </a:cubicBezTo>
                  <a:lnTo>
                    <a:pt x="485485" y="4665082"/>
                  </a:lnTo>
                  <a:cubicBezTo>
                    <a:pt x="417976" y="4556922"/>
                    <a:pt x="351338" y="4445568"/>
                    <a:pt x="289055" y="4329568"/>
                  </a:cubicBezTo>
                  <a:cubicBezTo>
                    <a:pt x="257987" y="4271496"/>
                    <a:pt x="227934" y="4212408"/>
                    <a:pt x="200495" y="4151721"/>
                  </a:cubicBezTo>
                  <a:cubicBezTo>
                    <a:pt x="173201" y="4090891"/>
                    <a:pt x="147794" y="4028898"/>
                    <a:pt x="125291" y="3965600"/>
                  </a:cubicBezTo>
                  <a:cubicBezTo>
                    <a:pt x="103224" y="3902155"/>
                    <a:pt x="83624" y="3837840"/>
                    <a:pt x="67654" y="3772509"/>
                  </a:cubicBezTo>
                  <a:cubicBezTo>
                    <a:pt x="60105" y="3739843"/>
                    <a:pt x="52410" y="3707032"/>
                    <a:pt x="46168" y="3674076"/>
                  </a:cubicBezTo>
                  <a:lnTo>
                    <a:pt x="36731" y="3624714"/>
                  </a:lnTo>
                  <a:lnTo>
                    <a:pt x="28891" y="3575208"/>
                  </a:lnTo>
                  <a:cubicBezTo>
                    <a:pt x="8566" y="3442948"/>
                    <a:pt x="0" y="3310252"/>
                    <a:pt x="0" y="3178573"/>
                  </a:cubicBezTo>
                  <a:cubicBezTo>
                    <a:pt x="726" y="2919425"/>
                    <a:pt x="27730" y="2660277"/>
                    <a:pt x="80575" y="2405774"/>
                  </a:cubicBezTo>
                  <a:cubicBezTo>
                    <a:pt x="133276" y="2151417"/>
                    <a:pt x="213997" y="1901996"/>
                    <a:pt x="322737" y="1665351"/>
                  </a:cubicBezTo>
                  <a:cubicBezTo>
                    <a:pt x="541235" y="1192061"/>
                    <a:pt x="857875" y="768568"/>
                    <a:pt x="1230700" y="407938"/>
                  </a:cubicBezTo>
                  <a:cubicBezTo>
                    <a:pt x="1324124" y="317781"/>
                    <a:pt x="1421323" y="231579"/>
                    <a:pt x="1521825" y="14944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3BFB38F-216C-4A75-8C1C-DAF998A5C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634917 w 6230407"/>
                <a:gd name="connsiteY0" fmla="*/ 0 h 6858000"/>
                <a:gd name="connsiteX1" fmla="*/ 6230407 w 6230407"/>
                <a:gd name="connsiteY1" fmla="*/ 0 h 6858000"/>
                <a:gd name="connsiteX2" fmla="*/ 6230407 w 6230407"/>
                <a:gd name="connsiteY2" fmla="*/ 322046 h 6858000"/>
                <a:gd name="connsiteX3" fmla="*/ 6061915 w 6230407"/>
                <a:gd name="connsiteY3" fmla="*/ 206288 h 6858000"/>
                <a:gd name="connsiteX4" fmla="*/ 5814792 w 6230407"/>
                <a:gd name="connsiteY4" fmla="*/ 74312 h 6858000"/>
                <a:gd name="connsiteX5" fmla="*/ 5676576 w 6230407"/>
                <a:gd name="connsiteY5" fmla="*/ 15049 h 6858000"/>
                <a:gd name="connsiteX6" fmla="*/ 1821847 w 6230407"/>
                <a:gd name="connsiteY6" fmla="*/ 0 h 6858000"/>
                <a:gd name="connsiteX7" fmla="*/ 3449591 w 6230407"/>
                <a:gd name="connsiteY7" fmla="*/ 0 h 6858000"/>
                <a:gd name="connsiteX8" fmla="*/ 3354111 w 6230407"/>
                <a:gd name="connsiteY8" fmla="*/ 29819 h 6858000"/>
                <a:gd name="connsiteX9" fmla="*/ 3177287 w 6230407"/>
                <a:gd name="connsiteY9" fmla="*/ 93621 h 6858000"/>
                <a:gd name="connsiteX10" fmla="*/ 1915374 w 6230407"/>
                <a:gd name="connsiteY10" fmla="*/ 844207 h 6858000"/>
                <a:gd name="connsiteX11" fmla="*/ 1042545 w 6230407"/>
                <a:gd name="connsiteY11" fmla="*/ 1926532 h 6858000"/>
                <a:gd name="connsiteX12" fmla="*/ 726050 w 6230407"/>
                <a:gd name="connsiteY12" fmla="*/ 3186123 h 6858000"/>
                <a:gd name="connsiteX13" fmla="*/ 1249864 w 6230407"/>
                <a:gd name="connsiteY13" fmla="*/ 4355701 h 6858000"/>
                <a:gd name="connsiteX14" fmla="*/ 1513803 w 6230407"/>
                <a:gd name="connsiteY14" fmla="*/ 4726929 h 6858000"/>
                <a:gd name="connsiteX15" fmla="*/ 3990446 w 6230407"/>
                <a:gd name="connsiteY15" fmla="*/ 6178014 h 6858000"/>
                <a:gd name="connsiteX16" fmla="*/ 5870541 w 6230407"/>
                <a:gd name="connsiteY16" fmla="*/ 5285296 h 6858000"/>
                <a:gd name="connsiteX17" fmla="*/ 6099347 w 6230407"/>
                <a:gd name="connsiteY17" fmla="*/ 5108030 h 6858000"/>
                <a:gd name="connsiteX18" fmla="*/ 6230407 w 6230407"/>
                <a:gd name="connsiteY18" fmla="*/ 5006078 h 6858000"/>
                <a:gd name="connsiteX19" fmla="*/ 6230407 w 6230407"/>
                <a:gd name="connsiteY19" fmla="*/ 5924458 h 6858000"/>
                <a:gd name="connsiteX20" fmla="*/ 6056186 w 6230407"/>
                <a:gd name="connsiteY20" fmla="*/ 6058925 h 6858000"/>
                <a:gd name="connsiteX21" fmla="*/ 4500343 w 6230407"/>
                <a:gd name="connsiteY21" fmla="*/ 6854086 h 6858000"/>
                <a:gd name="connsiteX22" fmla="*/ 4476760 w 6230407"/>
                <a:gd name="connsiteY22" fmla="*/ 6858000 h 6858000"/>
                <a:gd name="connsiteX23" fmla="*/ 3391617 w 6230407"/>
                <a:gd name="connsiteY23" fmla="*/ 6858000 h 6858000"/>
                <a:gd name="connsiteX24" fmla="*/ 3242986 w 6230407"/>
                <a:gd name="connsiteY24" fmla="*/ 6833894 h 6858000"/>
                <a:gd name="connsiteX25" fmla="*/ 913044 w 6230407"/>
                <a:gd name="connsiteY25" fmla="*/ 5134452 h 6858000"/>
                <a:gd name="connsiteX26" fmla="*/ 0 w 6230407"/>
                <a:gd name="connsiteY26" fmla="*/ 3186123 h 6858000"/>
                <a:gd name="connsiteX27" fmla="*/ 1779764 w 6230407"/>
                <a:gd name="connsiteY27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230407" h="6858000">
                  <a:moveTo>
                    <a:pt x="5634917" y="0"/>
                  </a:moveTo>
                  <a:lnTo>
                    <a:pt x="6230407" y="0"/>
                  </a:lnTo>
                  <a:lnTo>
                    <a:pt x="6230407" y="322046"/>
                  </a:lnTo>
                  <a:lnTo>
                    <a:pt x="6061915" y="206288"/>
                  </a:lnTo>
                  <a:cubicBezTo>
                    <a:pt x="5982213" y="157828"/>
                    <a:pt x="5899796" y="113801"/>
                    <a:pt x="5814792" y="74312"/>
                  </a:cubicBezTo>
                  <a:cubicBezTo>
                    <a:pt x="5769441" y="53261"/>
                    <a:pt x="5723362" y="33505"/>
                    <a:pt x="5676576" y="15049"/>
                  </a:cubicBezTo>
                  <a:close/>
                  <a:moveTo>
                    <a:pt x="1821847" y="0"/>
                  </a:moveTo>
                  <a:lnTo>
                    <a:pt x="3449591" y="0"/>
                  </a:lnTo>
                  <a:lnTo>
                    <a:pt x="3354111" y="29819"/>
                  </a:lnTo>
                  <a:cubicBezTo>
                    <a:pt x="3295072" y="49686"/>
                    <a:pt x="3236122" y="70955"/>
                    <a:pt x="3177287" y="93621"/>
                  </a:cubicBezTo>
                  <a:cubicBezTo>
                    <a:pt x="2718951" y="269871"/>
                    <a:pt x="2282682" y="529455"/>
                    <a:pt x="1915374" y="844207"/>
                  </a:cubicBezTo>
                  <a:cubicBezTo>
                    <a:pt x="1541678" y="1164331"/>
                    <a:pt x="1247976" y="1528591"/>
                    <a:pt x="1042545" y="1926532"/>
                  </a:cubicBezTo>
                  <a:cubicBezTo>
                    <a:pt x="832613" y="2333329"/>
                    <a:pt x="726050" y="2757113"/>
                    <a:pt x="726050" y="3186123"/>
                  </a:cubicBezTo>
                  <a:cubicBezTo>
                    <a:pt x="726050" y="3618181"/>
                    <a:pt x="896057" y="3870506"/>
                    <a:pt x="1249864" y="4355701"/>
                  </a:cubicBezTo>
                  <a:cubicBezTo>
                    <a:pt x="1335230" y="4472717"/>
                    <a:pt x="1423500" y="4593798"/>
                    <a:pt x="1513803" y="4726929"/>
                  </a:cubicBezTo>
                  <a:cubicBezTo>
                    <a:pt x="2203848" y="5744068"/>
                    <a:pt x="2944562" y="6178014"/>
                    <a:pt x="3990446" y="6178014"/>
                  </a:cubicBezTo>
                  <a:cubicBezTo>
                    <a:pt x="4676863" y="6178014"/>
                    <a:pt x="5180496" y="5824498"/>
                    <a:pt x="5870541" y="5285296"/>
                  </a:cubicBezTo>
                  <a:cubicBezTo>
                    <a:pt x="5947632" y="5225046"/>
                    <a:pt x="6024723" y="5165521"/>
                    <a:pt x="6099347" y="5108030"/>
                  </a:cubicBezTo>
                  <a:lnTo>
                    <a:pt x="6230407" y="5006078"/>
                  </a:lnTo>
                  <a:lnTo>
                    <a:pt x="6230407" y="5924458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DF24F7D-73CE-4EF0-86BC-1C1C4C5CB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061392 w 6230408"/>
                <a:gd name="connsiteY0" fmla="*/ 0 h 6858000"/>
                <a:gd name="connsiteX1" fmla="*/ 6230408 w 6230408"/>
                <a:gd name="connsiteY1" fmla="*/ 0 h 6858000"/>
                <a:gd name="connsiteX2" fmla="*/ 6230408 w 6230408"/>
                <a:gd name="connsiteY2" fmla="*/ 502666 h 6858000"/>
                <a:gd name="connsiteX3" fmla="*/ 6204367 w 6230408"/>
                <a:gd name="connsiteY3" fmla="*/ 480166 h 6858000"/>
                <a:gd name="connsiteX4" fmla="*/ 5753525 w 6230408"/>
                <a:gd name="connsiteY4" fmla="*/ 205991 h 6858000"/>
                <a:gd name="connsiteX5" fmla="*/ 5205685 w 6230408"/>
                <a:gd name="connsiteY5" fmla="*/ 25948 h 6858000"/>
                <a:gd name="connsiteX6" fmla="*/ 1821847 w 6230408"/>
                <a:gd name="connsiteY6" fmla="*/ 0 h 6858000"/>
                <a:gd name="connsiteX7" fmla="*/ 4114919 w 6230408"/>
                <a:gd name="connsiteY7" fmla="*/ 0 h 6858000"/>
                <a:gd name="connsiteX8" fmla="*/ 4086206 w 6230408"/>
                <a:gd name="connsiteY8" fmla="*/ 3507 h 6858000"/>
                <a:gd name="connsiteX9" fmla="*/ 3229262 w 6230408"/>
                <a:gd name="connsiteY9" fmla="*/ 229075 h 6858000"/>
                <a:gd name="connsiteX10" fmla="*/ 2009741 w 6230408"/>
                <a:gd name="connsiteY10" fmla="*/ 954400 h 6858000"/>
                <a:gd name="connsiteX11" fmla="*/ 1171466 w 6230408"/>
                <a:gd name="connsiteY11" fmla="*/ 1993025 h 6858000"/>
                <a:gd name="connsiteX12" fmla="*/ 871086 w 6230408"/>
                <a:gd name="connsiteY12" fmla="*/ 3186123 h 6858000"/>
                <a:gd name="connsiteX13" fmla="*/ 1367025 w 6230408"/>
                <a:gd name="connsiteY13" fmla="*/ 4270190 h 6858000"/>
                <a:gd name="connsiteX14" fmla="*/ 1633868 w 6230408"/>
                <a:gd name="connsiteY14" fmla="*/ 4645483 h 6858000"/>
                <a:gd name="connsiteX15" fmla="*/ 2651877 w 6230408"/>
                <a:gd name="connsiteY15" fmla="*/ 5684689 h 6858000"/>
                <a:gd name="connsiteX16" fmla="*/ 3990301 w 6230408"/>
                <a:gd name="connsiteY16" fmla="*/ 6032833 h 6858000"/>
                <a:gd name="connsiteX17" fmla="*/ 4851225 w 6230408"/>
                <a:gd name="connsiteY17" fmla="*/ 5811141 h 6858000"/>
                <a:gd name="connsiteX18" fmla="*/ 5780965 w 6230408"/>
                <a:gd name="connsiteY18" fmla="*/ 5171038 h 6858000"/>
                <a:gd name="connsiteX19" fmla="*/ 6010496 w 6230408"/>
                <a:gd name="connsiteY19" fmla="*/ 4993191 h 6858000"/>
                <a:gd name="connsiteX20" fmla="*/ 6230408 w 6230408"/>
                <a:gd name="connsiteY20" fmla="*/ 4822117 h 6858000"/>
                <a:gd name="connsiteX21" fmla="*/ 6230408 w 6230408"/>
                <a:gd name="connsiteY21" fmla="*/ 5924457 h 6858000"/>
                <a:gd name="connsiteX22" fmla="*/ 6056186 w 6230408"/>
                <a:gd name="connsiteY22" fmla="*/ 6058925 h 6858000"/>
                <a:gd name="connsiteX23" fmla="*/ 4500343 w 6230408"/>
                <a:gd name="connsiteY23" fmla="*/ 6854086 h 6858000"/>
                <a:gd name="connsiteX24" fmla="*/ 4476760 w 6230408"/>
                <a:gd name="connsiteY24" fmla="*/ 6858000 h 6858000"/>
                <a:gd name="connsiteX25" fmla="*/ 3391617 w 6230408"/>
                <a:gd name="connsiteY25" fmla="*/ 6858000 h 6858000"/>
                <a:gd name="connsiteX26" fmla="*/ 3242986 w 6230408"/>
                <a:gd name="connsiteY26" fmla="*/ 6833894 h 6858000"/>
                <a:gd name="connsiteX27" fmla="*/ 913044 w 6230408"/>
                <a:gd name="connsiteY27" fmla="*/ 5134452 h 6858000"/>
                <a:gd name="connsiteX28" fmla="*/ 0 w 6230408"/>
                <a:gd name="connsiteY28" fmla="*/ 3186123 h 6858000"/>
                <a:gd name="connsiteX29" fmla="*/ 1779764 w 6230408"/>
                <a:gd name="connsiteY29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230408" h="6858000">
                  <a:moveTo>
                    <a:pt x="5061392" y="0"/>
                  </a:moveTo>
                  <a:lnTo>
                    <a:pt x="6230408" y="0"/>
                  </a:lnTo>
                  <a:lnTo>
                    <a:pt x="6230408" y="502666"/>
                  </a:lnTo>
                  <a:lnTo>
                    <a:pt x="6204367" y="480166"/>
                  </a:lnTo>
                  <a:cubicBezTo>
                    <a:pt x="6064466" y="372115"/>
                    <a:pt x="5913877" y="280469"/>
                    <a:pt x="5753525" y="205991"/>
                  </a:cubicBezTo>
                  <a:cubicBezTo>
                    <a:pt x="5581848" y="126214"/>
                    <a:pt x="5398775" y="66109"/>
                    <a:pt x="5205685" y="25948"/>
                  </a:cubicBezTo>
                  <a:close/>
                  <a:moveTo>
                    <a:pt x="1821847" y="0"/>
                  </a:moveTo>
                  <a:lnTo>
                    <a:pt x="4114919" y="0"/>
                  </a:lnTo>
                  <a:lnTo>
                    <a:pt x="4086206" y="3507"/>
                  </a:lnTo>
                  <a:cubicBezTo>
                    <a:pt x="3798985" y="45364"/>
                    <a:pt x="3509190" y="121369"/>
                    <a:pt x="3229262" y="229075"/>
                  </a:cubicBezTo>
                  <a:cubicBezTo>
                    <a:pt x="2786315" y="399518"/>
                    <a:pt x="2364564" y="650390"/>
                    <a:pt x="2009741" y="954400"/>
                  </a:cubicBezTo>
                  <a:cubicBezTo>
                    <a:pt x="1655354" y="1257973"/>
                    <a:pt x="1365573" y="1617151"/>
                    <a:pt x="1171466" y="1993025"/>
                  </a:cubicBezTo>
                  <a:cubicBezTo>
                    <a:pt x="972132" y="2379061"/>
                    <a:pt x="871086" y="2780487"/>
                    <a:pt x="871086" y="3186123"/>
                  </a:cubicBezTo>
                  <a:cubicBezTo>
                    <a:pt x="871086" y="3573756"/>
                    <a:pt x="1023091" y="3798642"/>
                    <a:pt x="1367025" y="4270190"/>
                  </a:cubicBezTo>
                  <a:cubicBezTo>
                    <a:pt x="1453117" y="4388222"/>
                    <a:pt x="1542113" y="4510319"/>
                    <a:pt x="1633868" y="4645483"/>
                  </a:cubicBezTo>
                  <a:cubicBezTo>
                    <a:pt x="1958347" y="5123709"/>
                    <a:pt x="2291248" y="5463723"/>
                    <a:pt x="2651877" y="5684689"/>
                  </a:cubicBezTo>
                  <a:cubicBezTo>
                    <a:pt x="3034139" y="5919011"/>
                    <a:pt x="3472005" y="6032833"/>
                    <a:pt x="3990301" y="6032833"/>
                  </a:cubicBezTo>
                  <a:cubicBezTo>
                    <a:pt x="4284438" y="6032833"/>
                    <a:pt x="4557959" y="5962420"/>
                    <a:pt x="4851225" y="5811141"/>
                  </a:cubicBezTo>
                  <a:cubicBezTo>
                    <a:pt x="5152330" y="5655798"/>
                    <a:pt x="5450387" y="5429315"/>
                    <a:pt x="5780965" y="5171038"/>
                  </a:cubicBezTo>
                  <a:cubicBezTo>
                    <a:pt x="5858491" y="5110498"/>
                    <a:pt x="5935727" y="5050828"/>
                    <a:pt x="6010496" y="4993191"/>
                  </a:cubicBezTo>
                  <a:lnTo>
                    <a:pt x="6230408" y="4822117"/>
                  </a:lnTo>
                  <a:lnTo>
                    <a:pt x="6230408" y="5924457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3445B6-9C0D-4865-BF68-CD74892D0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05128" y="0"/>
              <a:ext cx="6648564" cy="6858000"/>
            </a:xfrm>
            <a:custGeom>
              <a:avLst/>
              <a:gdLst>
                <a:gd name="connsiteX0" fmla="*/ 1242460 w 6394458"/>
                <a:gd name="connsiteY0" fmla="*/ 0 h 6858000"/>
                <a:gd name="connsiteX1" fmla="*/ 2160732 w 6394458"/>
                <a:gd name="connsiteY1" fmla="*/ 0 h 6858000"/>
                <a:gd name="connsiteX2" fmla="*/ 2096124 w 6394458"/>
                <a:gd name="connsiteY2" fmla="*/ 41936 h 6858000"/>
                <a:gd name="connsiteX3" fmla="*/ 1942232 w 6394458"/>
                <a:gd name="connsiteY3" fmla="*/ 154451 h 6858000"/>
                <a:gd name="connsiteX4" fmla="*/ 1941942 w 6394458"/>
                <a:gd name="connsiteY4" fmla="*/ 154741 h 6858000"/>
                <a:gd name="connsiteX5" fmla="*/ 1941652 w 6394458"/>
                <a:gd name="connsiteY5" fmla="*/ 155032 h 6858000"/>
                <a:gd name="connsiteX6" fmla="*/ 1878498 w 6394458"/>
                <a:gd name="connsiteY6" fmla="*/ 203377 h 6858000"/>
                <a:gd name="connsiteX7" fmla="*/ 1865722 w 6394458"/>
                <a:gd name="connsiteY7" fmla="*/ 213395 h 6858000"/>
                <a:gd name="connsiteX8" fmla="*/ 1791679 w 6394458"/>
                <a:gd name="connsiteY8" fmla="*/ 272483 h 6858000"/>
                <a:gd name="connsiteX9" fmla="*/ 1503495 w 6394458"/>
                <a:gd name="connsiteY9" fmla="*/ 525389 h 6858000"/>
                <a:gd name="connsiteX10" fmla="*/ 990135 w 6394458"/>
                <a:gd name="connsiteY10" fmla="*/ 1098128 h 6858000"/>
                <a:gd name="connsiteX11" fmla="*/ 771637 w 6394458"/>
                <a:gd name="connsiteY11" fmla="*/ 1416800 h 6858000"/>
                <a:gd name="connsiteX12" fmla="*/ 585660 w 6394458"/>
                <a:gd name="connsiteY12" fmla="*/ 1756960 h 6858000"/>
                <a:gd name="connsiteX13" fmla="*/ 585515 w 6394458"/>
                <a:gd name="connsiteY13" fmla="*/ 1757395 h 6858000"/>
                <a:gd name="connsiteX14" fmla="*/ 585370 w 6394458"/>
                <a:gd name="connsiteY14" fmla="*/ 1757831 h 6858000"/>
                <a:gd name="connsiteX15" fmla="*/ 544574 w 6394458"/>
                <a:gd name="connsiteY15" fmla="*/ 1845230 h 6858000"/>
                <a:gd name="connsiteX16" fmla="*/ 524539 w 6394458"/>
                <a:gd name="connsiteY16" fmla="*/ 1889510 h 6858000"/>
                <a:gd name="connsiteX17" fmla="*/ 505666 w 6394458"/>
                <a:gd name="connsiteY17" fmla="*/ 1933935 h 6858000"/>
                <a:gd name="connsiteX18" fmla="*/ 502762 w 6394458"/>
                <a:gd name="connsiteY18" fmla="*/ 1940904 h 6858000"/>
                <a:gd name="connsiteX19" fmla="*/ 469661 w 6394458"/>
                <a:gd name="connsiteY19" fmla="*/ 2023512 h 6858000"/>
                <a:gd name="connsiteX20" fmla="*/ 456885 w 6394458"/>
                <a:gd name="connsiteY20" fmla="*/ 2057049 h 6858000"/>
                <a:gd name="connsiteX21" fmla="*/ 435688 w 6394458"/>
                <a:gd name="connsiteY21" fmla="*/ 2114395 h 6858000"/>
                <a:gd name="connsiteX22" fmla="*/ 435543 w 6394458"/>
                <a:gd name="connsiteY22" fmla="*/ 2114976 h 6858000"/>
                <a:gd name="connsiteX23" fmla="*/ 435253 w 6394458"/>
                <a:gd name="connsiteY23" fmla="*/ 2115557 h 6858000"/>
                <a:gd name="connsiteX24" fmla="*/ 324770 w 6394458"/>
                <a:gd name="connsiteY24" fmla="*/ 2488382 h 6858000"/>
                <a:gd name="connsiteX25" fmla="*/ 235338 w 6394458"/>
                <a:gd name="connsiteY25" fmla="*/ 3261036 h 6858000"/>
                <a:gd name="connsiteX26" fmla="*/ 272505 w 6394458"/>
                <a:gd name="connsiteY26" fmla="*/ 3641991 h 6858000"/>
                <a:gd name="connsiteX27" fmla="*/ 385891 w 6394458"/>
                <a:gd name="connsiteY27" fmla="*/ 4006104 h 6858000"/>
                <a:gd name="connsiteX28" fmla="*/ 386182 w 6394458"/>
                <a:gd name="connsiteY28" fmla="*/ 4006685 h 6858000"/>
                <a:gd name="connsiteX29" fmla="*/ 386472 w 6394458"/>
                <a:gd name="connsiteY29" fmla="*/ 4007266 h 6858000"/>
                <a:gd name="connsiteX30" fmla="*/ 413911 w 6394458"/>
                <a:gd name="connsiteY30" fmla="*/ 4068823 h 6858000"/>
                <a:gd name="connsiteX31" fmla="*/ 425380 w 6394458"/>
                <a:gd name="connsiteY31" fmla="*/ 4093794 h 6858000"/>
                <a:gd name="connsiteX32" fmla="*/ 435834 w 6394458"/>
                <a:gd name="connsiteY32" fmla="*/ 4114845 h 6858000"/>
                <a:gd name="connsiteX33" fmla="*/ 468644 w 6394458"/>
                <a:gd name="connsiteY33" fmla="*/ 4178435 h 6858000"/>
                <a:gd name="connsiteX34" fmla="*/ 468935 w 6394458"/>
                <a:gd name="connsiteY34" fmla="*/ 4179015 h 6858000"/>
                <a:gd name="connsiteX35" fmla="*/ 469225 w 6394458"/>
                <a:gd name="connsiteY35" fmla="*/ 4179596 h 6858000"/>
                <a:gd name="connsiteX36" fmla="*/ 566496 w 6394458"/>
                <a:gd name="connsiteY36" fmla="*/ 4345828 h 6858000"/>
                <a:gd name="connsiteX37" fmla="*/ 674366 w 6394458"/>
                <a:gd name="connsiteY37" fmla="*/ 4507124 h 6858000"/>
                <a:gd name="connsiteX38" fmla="*/ 790946 w 6394458"/>
                <a:gd name="connsiteY38" fmla="*/ 4665372 h 6858000"/>
                <a:gd name="connsiteX39" fmla="*/ 938015 w 6394458"/>
                <a:gd name="connsiteY39" fmla="*/ 4855559 h 6858000"/>
                <a:gd name="connsiteX40" fmla="*/ 1035286 w 6394458"/>
                <a:gd name="connsiteY40" fmla="*/ 4980269 h 6858000"/>
                <a:gd name="connsiteX41" fmla="*/ 1158254 w 6394458"/>
                <a:gd name="connsiteY41" fmla="*/ 5140985 h 6858000"/>
                <a:gd name="connsiteX42" fmla="*/ 1221118 w 6394458"/>
                <a:gd name="connsiteY42" fmla="*/ 5226351 h 6858000"/>
                <a:gd name="connsiteX43" fmla="*/ 1277448 w 6394458"/>
                <a:gd name="connsiteY43" fmla="*/ 5303007 h 6858000"/>
                <a:gd name="connsiteX44" fmla="*/ 1277739 w 6394458"/>
                <a:gd name="connsiteY44" fmla="*/ 5303297 h 6858000"/>
                <a:gd name="connsiteX45" fmla="*/ 1278029 w 6394458"/>
                <a:gd name="connsiteY45" fmla="*/ 5303588 h 6858000"/>
                <a:gd name="connsiteX46" fmla="*/ 1376607 w 6394458"/>
                <a:gd name="connsiteY46" fmla="*/ 5433525 h 6858000"/>
                <a:gd name="connsiteX47" fmla="*/ 1395625 w 6394458"/>
                <a:gd name="connsiteY47" fmla="*/ 5458060 h 6858000"/>
                <a:gd name="connsiteX48" fmla="*/ 1405207 w 6394458"/>
                <a:gd name="connsiteY48" fmla="*/ 5469965 h 6858000"/>
                <a:gd name="connsiteX49" fmla="*/ 1518739 w 6394458"/>
                <a:gd name="connsiteY49" fmla="*/ 5607597 h 6858000"/>
                <a:gd name="connsiteX50" fmla="*/ 1779194 w 6394458"/>
                <a:gd name="connsiteY50" fmla="*/ 5888957 h 6858000"/>
                <a:gd name="connsiteX51" fmla="*/ 2361805 w 6394458"/>
                <a:gd name="connsiteY51" fmla="*/ 6356876 h 6858000"/>
                <a:gd name="connsiteX52" fmla="*/ 2682656 w 6394458"/>
                <a:gd name="connsiteY52" fmla="*/ 6532110 h 6858000"/>
                <a:gd name="connsiteX53" fmla="*/ 2682946 w 6394458"/>
                <a:gd name="connsiteY53" fmla="*/ 6532255 h 6858000"/>
                <a:gd name="connsiteX54" fmla="*/ 2683236 w 6394458"/>
                <a:gd name="connsiteY54" fmla="*/ 6532400 h 6858000"/>
                <a:gd name="connsiteX55" fmla="*/ 3021944 w 6394458"/>
                <a:gd name="connsiteY55" fmla="*/ 6664805 h 6858000"/>
                <a:gd name="connsiteX56" fmla="*/ 3375605 w 6394458"/>
                <a:gd name="connsiteY56" fmla="*/ 6756415 h 6858000"/>
                <a:gd name="connsiteX57" fmla="*/ 3555048 w 6394458"/>
                <a:gd name="connsiteY57" fmla="*/ 6786612 h 6858000"/>
                <a:gd name="connsiteX58" fmla="*/ 3735218 w 6394458"/>
                <a:gd name="connsiteY58" fmla="*/ 6807083 h 6858000"/>
                <a:gd name="connsiteX59" fmla="*/ 4108188 w 6394458"/>
                <a:gd name="connsiteY59" fmla="*/ 6823343 h 6858000"/>
                <a:gd name="connsiteX60" fmla="*/ 4126917 w 6394458"/>
                <a:gd name="connsiteY60" fmla="*/ 6823343 h 6858000"/>
                <a:gd name="connsiteX61" fmla="*/ 4151597 w 6394458"/>
                <a:gd name="connsiteY61" fmla="*/ 6823488 h 6858000"/>
                <a:gd name="connsiteX62" fmla="*/ 4199652 w 6394458"/>
                <a:gd name="connsiteY62" fmla="*/ 6822763 h 6858000"/>
                <a:gd name="connsiteX63" fmla="*/ 4200088 w 6394458"/>
                <a:gd name="connsiteY63" fmla="*/ 6822763 h 6858000"/>
                <a:gd name="connsiteX64" fmla="*/ 4200523 w 6394458"/>
                <a:gd name="connsiteY64" fmla="*/ 6822763 h 6858000"/>
                <a:gd name="connsiteX65" fmla="*/ 4245675 w 6394458"/>
                <a:gd name="connsiteY65" fmla="*/ 6821601 h 6858000"/>
                <a:gd name="connsiteX66" fmla="*/ 4291117 w 6394458"/>
                <a:gd name="connsiteY66" fmla="*/ 6819277 h 6858000"/>
                <a:gd name="connsiteX67" fmla="*/ 4469108 w 6394458"/>
                <a:gd name="connsiteY67" fmla="*/ 6803743 h 6858000"/>
                <a:gd name="connsiteX68" fmla="*/ 5157267 w 6394458"/>
                <a:gd name="connsiteY68" fmla="*/ 6617766 h 6858000"/>
                <a:gd name="connsiteX69" fmla="*/ 5484069 w 6394458"/>
                <a:gd name="connsiteY69" fmla="*/ 6455744 h 6858000"/>
                <a:gd name="connsiteX70" fmla="*/ 5801144 w 6394458"/>
                <a:gd name="connsiteY70" fmla="*/ 6257717 h 6858000"/>
                <a:gd name="connsiteX71" fmla="*/ 6111106 w 6394458"/>
                <a:gd name="connsiteY71" fmla="*/ 6032542 h 6858000"/>
                <a:gd name="connsiteX72" fmla="*/ 6264127 w 6394458"/>
                <a:gd name="connsiteY72" fmla="*/ 5913203 h 6858000"/>
                <a:gd name="connsiteX73" fmla="*/ 6394458 w 6394458"/>
                <a:gd name="connsiteY73" fmla="*/ 5808939 h 6858000"/>
                <a:gd name="connsiteX74" fmla="*/ 6394458 w 6394458"/>
                <a:gd name="connsiteY74" fmla="*/ 6858000 h 6858000"/>
                <a:gd name="connsiteX75" fmla="*/ 2234128 w 6394458"/>
                <a:gd name="connsiteY75" fmla="*/ 6858000 h 6858000"/>
                <a:gd name="connsiteX76" fmla="*/ 2151583 w 6394458"/>
                <a:gd name="connsiteY76" fmla="*/ 6802146 h 6858000"/>
                <a:gd name="connsiteX77" fmla="*/ 593791 w 6394458"/>
                <a:gd name="connsiteY77" fmla="*/ 5241450 h 6858000"/>
                <a:gd name="connsiteX78" fmla="*/ 0 w 6394458"/>
                <a:gd name="connsiteY78" fmla="*/ 3044861 h 6858000"/>
                <a:gd name="connsiteX79" fmla="*/ 342337 w 6394458"/>
                <a:gd name="connsiteY79" fmla="*/ 1349581 h 6858000"/>
                <a:gd name="connsiteX80" fmla="*/ 1129762 w 6394458"/>
                <a:gd name="connsiteY80" fmla="*/ 11818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394458" h="6858000">
                  <a:moveTo>
                    <a:pt x="1242460" y="0"/>
                  </a:moveTo>
                  <a:lnTo>
                    <a:pt x="2160732" y="0"/>
                  </a:lnTo>
                  <a:lnTo>
                    <a:pt x="2096124" y="41936"/>
                  </a:lnTo>
                  <a:cubicBezTo>
                    <a:pt x="2053586" y="71988"/>
                    <a:pt x="1997691" y="111913"/>
                    <a:pt x="1942232" y="154451"/>
                  </a:cubicBezTo>
                  <a:lnTo>
                    <a:pt x="1941942" y="154741"/>
                  </a:lnTo>
                  <a:lnTo>
                    <a:pt x="1941652" y="155032"/>
                  </a:lnTo>
                  <a:cubicBezTo>
                    <a:pt x="1920455" y="170711"/>
                    <a:pt x="1899113" y="187262"/>
                    <a:pt x="1878498" y="203377"/>
                  </a:cubicBezTo>
                  <a:lnTo>
                    <a:pt x="1865722" y="213395"/>
                  </a:lnTo>
                  <a:cubicBezTo>
                    <a:pt x="1838863" y="233865"/>
                    <a:pt x="1813311" y="254771"/>
                    <a:pt x="1791679" y="272483"/>
                  </a:cubicBezTo>
                  <a:cubicBezTo>
                    <a:pt x="1684245" y="360463"/>
                    <a:pt x="1590023" y="443216"/>
                    <a:pt x="1503495" y="525389"/>
                  </a:cubicBezTo>
                  <a:cubicBezTo>
                    <a:pt x="1315050" y="703090"/>
                    <a:pt x="1142430" y="895746"/>
                    <a:pt x="990135" y="1098128"/>
                  </a:cubicBezTo>
                  <a:cubicBezTo>
                    <a:pt x="911301" y="1202949"/>
                    <a:pt x="837695" y="1310238"/>
                    <a:pt x="771637" y="1416800"/>
                  </a:cubicBezTo>
                  <a:cubicBezTo>
                    <a:pt x="697595" y="1538898"/>
                    <a:pt x="636764" y="1650106"/>
                    <a:pt x="585660" y="1756960"/>
                  </a:cubicBezTo>
                  <a:lnTo>
                    <a:pt x="585515" y="1757395"/>
                  </a:lnTo>
                  <a:lnTo>
                    <a:pt x="585370" y="1757831"/>
                  </a:lnTo>
                  <a:cubicBezTo>
                    <a:pt x="570271" y="1788174"/>
                    <a:pt x="556334" y="1818952"/>
                    <a:pt x="544574" y="1845230"/>
                  </a:cubicBezTo>
                  <a:lnTo>
                    <a:pt x="524539" y="1889510"/>
                  </a:lnTo>
                  <a:lnTo>
                    <a:pt x="505666" y="1933935"/>
                  </a:lnTo>
                  <a:lnTo>
                    <a:pt x="502762" y="1940904"/>
                  </a:lnTo>
                  <a:cubicBezTo>
                    <a:pt x="491002" y="1969214"/>
                    <a:pt x="479823" y="1996073"/>
                    <a:pt x="469661" y="2023512"/>
                  </a:cubicBezTo>
                  <a:cubicBezTo>
                    <a:pt x="465450" y="2034691"/>
                    <a:pt x="461240" y="2045870"/>
                    <a:pt x="456885" y="2057049"/>
                  </a:cubicBezTo>
                  <a:cubicBezTo>
                    <a:pt x="449190" y="2076794"/>
                    <a:pt x="442076" y="2095522"/>
                    <a:pt x="435688" y="2114395"/>
                  </a:cubicBezTo>
                  <a:lnTo>
                    <a:pt x="435543" y="2114976"/>
                  </a:lnTo>
                  <a:lnTo>
                    <a:pt x="435253" y="2115557"/>
                  </a:lnTo>
                  <a:cubicBezTo>
                    <a:pt x="390392" y="2239687"/>
                    <a:pt x="353226" y="2365123"/>
                    <a:pt x="324770" y="2488382"/>
                  </a:cubicBezTo>
                  <a:cubicBezTo>
                    <a:pt x="265391" y="2742158"/>
                    <a:pt x="235193" y="3002178"/>
                    <a:pt x="235338" y="3261036"/>
                  </a:cubicBezTo>
                  <a:cubicBezTo>
                    <a:pt x="236210" y="3391989"/>
                    <a:pt x="248695" y="3520474"/>
                    <a:pt x="272505" y="3641991"/>
                  </a:cubicBezTo>
                  <a:cubicBezTo>
                    <a:pt x="299073" y="3770621"/>
                    <a:pt x="337110" y="3893154"/>
                    <a:pt x="385891" y="4006104"/>
                  </a:cubicBezTo>
                  <a:lnTo>
                    <a:pt x="386182" y="4006685"/>
                  </a:lnTo>
                  <a:lnTo>
                    <a:pt x="386472" y="4007266"/>
                  </a:lnTo>
                  <a:cubicBezTo>
                    <a:pt x="394747" y="4027591"/>
                    <a:pt x="404039" y="4047626"/>
                    <a:pt x="413911" y="4068823"/>
                  </a:cubicBezTo>
                  <a:cubicBezTo>
                    <a:pt x="417686" y="4077098"/>
                    <a:pt x="421606" y="4085374"/>
                    <a:pt x="425380" y="4093794"/>
                  </a:cubicBezTo>
                  <a:cubicBezTo>
                    <a:pt x="428865" y="4100908"/>
                    <a:pt x="432349" y="4107876"/>
                    <a:pt x="435834" y="4114845"/>
                  </a:cubicBezTo>
                  <a:cubicBezTo>
                    <a:pt x="446867" y="4136913"/>
                    <a:pt x="457320" y="4157819"/>
                    <a:pt x="468644" y="4178435"/>
                  </a:cubicBezTo>
                  <a:lnTo>
                    <a:pt x="468935" y="4179015"/>
                  </a:lnTo>
                  <a:lnTo>
                    <a:pt x="469225" y="4179596"/>
                  </a:lnTo>
                  <a:cubicBezTo>
                    <a:pt x="495213" y="4229103"/>
                    <a:pt x="525120" y="4280352"/>
                    <a:pt x="566496" y="4345828"/>
                  </a:cubicBezTo>
                  <a:cubicBezTo>
                    <a:pt x="598727" y="4397368"/>
                    <a:pt x="633135" y="4447745"/>
                    <a:pt x="674366" y="4507124"/>
                  </a:cubicBezTo>
                  <a:cubicBezTo>
                    <a:pt x="713129" y="4561713"/>
                    <a:pt x="753199" y="4615139"/>
                    <a:pt x="790946" y="4665372"/>
                  </a:cubicBezTo>
                  <a:cubicBezTo>
                    <a:pt x="839001" y="4729106"/>
                    <a:pt x="889379" y="4793421"/>
                    <a:pt x="938015" y="4855559"/>
                  </a:cubicBezTo>
                  <a:cubicBezTo>
                    <a:pt x="969955" y="4896355"/>
                    <a:pt x="1003056" y="4938457"/>
                    <a:pt x="1035286" y="4980269"/>
                  </a:cubicBezTo>
                  <a:cubicBezTo>
                    <a:pt x="1069113" y="5023969"/>
                    <a:pt x="1113684" y="5081606"/>
                    <a:pt x="1158254" y="5140985"/>
                  </a:cubicBezTo>
                  <a:cubicBezTo>
                    <a:pt x="1179451" y="5169005"/>
                    <a:pt x="1200647" y="5198186"/>
                    <a:pt x="1221118" y="5226351"/>
                  </a:cubicBezTo>
                  <a:cubicBezTo>
                    <a:pt x="1240572" y="5253065"/>
                    <a:pt x="1259010" y="5278471"/>
                    <a:pt x="1277448" y="5303007"/>
                  </a:cubicBezTo>
                  <a:lnTo>
                    <a:pt x="1277739" y="5303297"/>
                  </a:lnTo>
                  <a:lnTo>
                    <a:pt x="1278029" y="5303588"/>
                  </a:lnTo>
                  <a:cubicBezTo>
                    <a:pt x="1309824" y="5347287"/>
                    <a:pt x="1343796" y="5391132"/>
                    <a:pt x="1376607" y="5433525"/>
                  </a:cubicBezTo>
                  <a:lnTo>
                    <a:pt x="1395625" y="5458060"/>
                  </a:lnTo>
                  <a:lnTo>
                    <a:pt x="1405207" y="5469965"/>
                  </a:lnTo>
                  <a:cubicBezTo>
                    <a:pt x="1442083" y="5515552"/>
                    <a:pt x="1479976" y="5562736"/>
                    <a:pt x="1518739" y="5607597"/>
                  </a:cubicBezTo>
                  <a:cubicBezTo>
                    <a:pt x="1603960" y="5707481"/>
                    <a:pt x="1691650" y="5802139"/>
                    <a:pt x="1779194" y="5888957"/>
                  </a:cubicBezTo>
                  <a:cubicBezTo>
                    <a:pt x="1965606" y="6072902"/>
                    <a:pt x="2161746" y="6230423"/>
                    <a:pt x="2361805" y="6356876"/>
                  </a:cubicBezTo>
                  <a:cubicBezTo>
                    <a:pt x="2475047" y="6427870"/>
                    <a:pt x="2579867" y="6485217"/>
                    <a:pt x="2682656" y="6532110"/>
                  </a:cubicBezTo>
                  <a:lnTo>
                    <a:pt x="2682946" y="6532255"/>
                  </a:lnTo>
                  <a:lnTo>
                    <a:pt x="2683236" y="6532400"/>
                  </a:lnTo>
                  <a:cubicBezTo>
                    <a:pt x="2787767" y="6581616"/>
                    <a:pt x="2901734" y="6626187"/>
                    <a:pt x="3021944" y="6664805"/>
                  </a:cubicBezTo>
                  <a:cubicBezTo>
                    <a:pt x="3132572" y="6700374"/>
                    <a:pt x="3251620" y="6731298"/>
                    <a:pt x="3375605" y="6756415"/>
                  </a:cubicBezTo>
                  <a:cubicBezTo>
                    <a:pt x="3432661" y="6767738"/>
                    <a:pt x="3493201" y="6777901"/>
                    <a:pt x="3555048" y="6786612"/>
                  </a:cubicBezTo>
                  <a:cubicBezTo>
                    <a:pt x="3613121" y="6794742"/>
                    <a:pt x="3673807" y="6801566"/>
                    <a:pt x="3735218" y="6807083"/>
                  </a:cubicBezTo>
                  <a:cubicBezTo>
                    <a:pt x="3852670" y="6817826"/>
                    <a:pt x="3974622" y="6823052"/>
                    <a:pt x="4108188" y="6823343"/>
                  </a:cubicBezTo>
                  <a:lnTo>
                    <a:pt x="4126917" y="6823343"/>
                  </a:lnTo>
                  <a:cubicBezTo>
                    <a:pt x="4135192" y="6823488"/>
                    <a:pt x="4143322" y="6823488"/>
                    <a:pt x="4151597" y="6823488"/>
                  </a:cubicBezTo>
                  <a:cubicBezTo>
                    <a:pt x="4171487" y="6823488"/>
                    <a:pt x="4186296" y="6823343"/>
                    <a:pt x="4199652" y="6822763"/>
                  </a:cubicBezTo>
                  <a:lnTo>
                    <a:pt x="4200088" y="6822763"/>
                  </a:lnTo>
                  <a:lnTo>
                    <a:pt x="4200523" y="6822763"/>
                  </a:lnTo>
                  <a:lnTo>
                    <a:pt x="4245675" y="6821601"/>
                  </a:lnTo>
                  <a:lnTo>
                    <a:pt x="4291117" y="6819277"/>
                  </a:lnTo>
                  <a:cubicBezTo>
                    <a:pt x="4342801" y="6816955"/>
                    <a:pt x="4397825" y="6812164"/>
                    <a:pt x="4469108" y="6803743"/>
                  </a:cubicBezTo>
                  <a:cubicBezTo>
                    <a:pt x="4700672" y="6775433"/>
                    <a:pt x="4932236" y="6712860"/>
                    <a:pt x="5157267" y="6617766"/>
                  </a:cubicBezTo>
                  <a:cubicBezTo>
                    <a:pt x="5260490" y="6574648"/>
                    <a:pt x="5367344" y="6521656"/>
                    <a:pt x="5484069" y="6455744"/>
                  </a:cubicBezTo>
                  <a:cubicBezTo>
                    <a:pt x="5584535" y="6399414"/>
                    <a:pt x="5688194" y="6334663"/>
                    <a:pt x="5801144" y="6257717"/>
                  </a:cubicBezTo>
                  <a:cubicBezTo>
                    <a:pt x="5894061" y="6194419"/>
                    <a:pt x="5992638" y="6122844"/>
                    <a:pt x="6111106" y="6032542"/>
                  </a:cubicBezTo>
                  <a:cubicBezTo>
                    <a:pt x="6163081" y="5993052"/>
                    <a:pt x="6215491" y="5951676"/>
                    <a:pt x="6264127" y="5913203"/>
                  </a:cubicBezTo>
                  <a:lnTo>
                    <a:pt x="6394458" y="5808939"/>
                  </a:lnTo>
                  <a:lnTo>
                    <a:pt x="6394458" y="6858000"/>
                  </a:lnTo>
                  <a:lnTo>
                    <a:pt x="2234128" y="6858000"/>
                  </a:lnTo>
                  <a:lnTo>
                    <a:pt x="2151583" y="6802146"/>
                  </a:lnTo>
                  <a:cubicBezTo>
                    <a:pt x="1509012" y="6424386"/>
                    <a:pt x="970245" y="5884748"/>
                    <a:pt x="593791" y="5241450"/>
                  </a:cubicBezTo>
                  <a:cubicBezTo>
                    <a:pt x="205286" y="4577683"/>
                    <a:pt x="0" y="3818240"/>
                    <a:pt x="0" y="3044861"/>
                  </a:cubicBezTo>
                  <a:cubicBezTo>
                    <a:pt x="0" y="2457023"/>
                    <a:pt x="115129" y="1886606"/>
                    <a:pt x="342337" y="1349581"/>
                  </a:cubicBezTo>
                  <a:cubicBezTo>
                    <a:pt x="534284" y="895692"/>
                    <a:pt x="798705" y="482372"/>
                    <a:pt x="1129762" y="118183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7" name="Freeform: Shape 16">
              <a:extLst>
                <a:ext uri="{FF2B5EF4-FFF2-40B4-BE49-F238E27FC236}">
                  <a16:creationId xmlns:a16="http://schemas.microsoft.com/office/drawing/2014/main" id="{1905757E-C772-4187-BD34-A12DC33F3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266" y="0"/>
              <a:ext cx="6419426" cy="6858000"/>
            </a:xfrm>
            <a:custGeom>
              <a:avLst/>
              <a:gdLst>
                <a:gd name="connsiteX0" fmla="*/ 6419426 w 6419426"/>
                <a:gd name="connsiteY0" fmla="*/ 6276207 h 6858000"/>
                <a:gd name="connsiteX1" fmla="*/ 6419426 w 6419426"/>
                <a:gd name="connsiteY1" fmla="*/ 6858000 h 6858000"/>
                <a:gd name="connsiteX2" fmla="*/ 5377226 w 6419426"/>
                <a:gd name="connsiteY2" fmla="*/ 6858000 h 6858000"/>
                <a:gd name="connsiteX3" fmla="*/ 5526079 w 6419426"/>
                <a:gd name="connsiteY3" fmla="*/ 6799309 h 6858000"/>
                <a:gd name="connsiteX4" fmla="*/ 6372097 w 6419426"/>
                <a:gd name="connsiteY4" fmla="*/ 6313400 h 6858000"/>
                <a:gd name="connsiteX5" fmla="*/ 0 w 6419426"/>
                <a:gd name="connsiteY5" fmla="*/ 3944218 h 6858000"/>
                <a:gd name="connsiteX6" fmla="*/ 31811 w 6419426"/>
                <a:gd name="connsiteY6" fmla="*/ 4082046 h 6858000"/>
                <a:gd name="connsiteX7" fmla="*/ 2375871 w 6419426"/>
                <a:gd name="connsiteY7" fmla="*/ 6799309 h 6858000"/>
                <a:gd name="connsiteX8" fmla="*/ 2524724 w 6419426"/>
                <a:gd name="connsiteY8" fmla="*/ 6858000 h 6858000"/>
                <a:gd name="connsiteX9" fmla="*/ 0 w 6419426"/>
                <a:gd name="connsiteY9" fmla="*/ 6858000 h 6858000"/>
                <a:gd name="connsiteX10" fmla="*/ 0 w 6419426"/>
                <a:gd name="connsiteY10" fmla="*/ 0 h 6858000"/>
                <a:gd name="connsiteX11" fmla="*/ 1320019 w 6419426"/>
                <a:gd name="connsiteY11" fmla="*/ 0 h 6858000"/>
                <a:gd name="connsiteX12" fmla="*/ 1089625 w 6419426"/>
                <a:gd name="connsiteY12" fmla="*/ 209396 h 6858000"/>
                <a:gd name="connsiteX13" fmla="*/ 31811 w 6419426"/>
                <a:gd name="connsiteY13" fmla="*/ 2059448 h 6858000"/>
                <a:gd name="connsiteX14" fmla="*/ 0 w 6419426"/>
                <a:gd name="connsiteY14" fmla="*/ 219727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19426" h="6858000">
                  <a:moveTo>
                    <a:pt x="6419426" y="6276207"/>
                  </a:moveTo>
                  <a:lnTo>
                    <a:pt x="6419426" y="6858000"/>
                  </a:lnTo>
                  <a:lnTo>
                    <a:pt x="5377226" y="6858000"/>
                  </a:lnTo>
                  <a:lnTo>
                    <a:pt x="5526079" y="6799309"/>
                  </a:lnTo>
                  <a:cubicBezTo>
                    <a:pt x="5828657" y="6671330"/>
                    <a:pt x="6112428" y="6507594"/>
                    <a:pt x="6372097" y="6313400"/>
                  </a:cubicBezTo>
                  <a:close/>
                  <a:moveTo>
                    <a:pt x="0" y="3944218"/>
                  </a:moveTo>
                  <a:lnTo>
                    <a:pt x="31811" y="4082046"/>
                  </a:lnTo>
                  <a:cubicBezTo>
                    <a:pt x="347839" y="5310348"/>
                    <a:pt x="1226077" y="6312987"/>
                    <a:pt x="2375871" y="6799309"/>
                  </a:cubicBezTo>
                  <a:lnTo>
                    <a:pt x="2524724" y="6858000"/>
                  </a:lnTo>
                  <a:lnTo>
                    <a:pt x="0" y="6858000"/>
                  </a:lnTo>
                  <a:close/>
                  <a:moveTo>
                    <a:pt x="0" y="0"/>
                  </a:moveTo>
                  <a:lnTo>
                    <a:pt x="1320019" y="0"/>
                  </a:lnTo>
                  <a:lnTo>
                    <a:pt x="1089625" y="209396"/>
                  </a:lnTo>
                  <a:cubicBezTo>
                    <a:pt x="586180" y="712841"/>
                    <a:pt x="214775" y="1348326"/>
                    <a:pt x="31811" y="2059448"/>
                  </a:cubicBezTo>
                  <a:lnTo>
                    <a:pt x="0" y="21972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2532C7B-CE56-2920-3433-118F865EB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98445"/>
            <a:ext cx="4803636" cy="1311664"/>
          </a:xfrm>
        </p:spPr>
        <p:txBody>
          <a:bodyPr anchor="b">
            <a:normAutofit/>
          </a:bodyPr>
          <a:lstStyle/>
          <a:p>
            <a:r>
              <a:rPr lang="en-MY" sz="2800">
                <a:solidFill>
                  <a:schemeClr val="tx2"/>
                </a:solidFill>
              </a:rPr>
              <a:t>Data mining processing vs database processing: . Objective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8A55D9-D5A8-11CE-1D5B-0105743101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6315068"/>
              </p:ext>
            </p:extLst>
          </p:nvPr>
        </p:nvGraphicFramePr>
        <p:xfrm>
          <a:off x="804672" y="2272143"/>
          <a:ext cx="4706803" cy="3788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2705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0DFA0FD-AB28-4B25-B870-4D2BBC35B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205E41-B474-502B-1590-514CBEADFD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1915" r="25848" b="-1"/>
          <a:stretch/>
        </p:blipFill>
        <p:spPr>
          <a:xfrm>
            <a:off x="5833976" y="10"/>
            <a:ext cx="6394152" cy="68579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D628DFB-9CD1-4E2B-8B44-9FDF7E80F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79564" y="0"/>
            <a:ext cx="6648564" cy="6858000"/>
            <a:chOff x="5705128" y="0"/>
            <a:chExt cx="6648564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CB07514-66C4-498E-85FA-6CCDFB253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8018" y="0"/>
              <a:ext cx="6485674" cy="6858000"/>
            </a:xfrm>
            <a:custGeom>
              <a:avLst/>
              <a:gdLst>
                <a:gd name="connsiteX0" fmla="*/ 1720317 w 6237794"/>
                <a:gd name="connsiteY0" fmla="*/ 0 h 6858000"/>
                <a:gd name="connsiteX1" fmla="*/ 2433560 w 6237794"/>
                <a:gd name="connsiteY1" fmla="*/ 0 h 6858000"/>
                <a:gd name="connsiteX2" fmla="*/ 2351473 w 6237794"/>
                <a:gd name="connsiteY2" fmla="*/ 41605 h 6858000"/>
                <a:gd name="connsiteX3" fmla="*/ 1473152 w 6237794"/>
                <a:gd name="connsiteY3" fmla="*/ 667521 h 6858000"/>
                <a:gd name="connsiteX4" fmla="*/ 982876 w 6237794"/>
                <a:gd name="connsiteY4" fmla="*/ 1193803 h 6858000"/>
                <a:gd name="connsiteX5" fmla="*/ 595242 w 6237794"/>
                <a:gd name="connsiteY5" fmla="*/ 1798192 h 6858000"/>
                <a:gd name="connsiteX6" fmla="*/ 332174 w 6237794"/>
                <a:gd name="connsiteY6" fmla="*/ 2466315 h 6858000"/>
                <a:gd name="connsiteX7" fmla="*/ 236500 w 6237794"/>
                <a:gd name="connsiteY7" fmla="*/ 3178573 h 6858000"/>
                <a:gd name="connsiteX8" fmla="*/ 276860 w 6237794"/>
                <a:gd name="connsiteY8" fmla="*/ 3527298 h 6858000"/>
                <a:gd name="connsiteX9" fmla="*/ 396054 w 6237794"/>
                <a:gd name="connsiteY9" fmla="*/ 3853520 h 6858000"/>
                <a:gd name="connsiteX10" fmla="*/ 479243 w 6237794"/>
                <a:gd name="connsiteY10" fmla="*/ 4007121 h 6858000"/>
                <a:gd name="connsiteX11" fmla="*/ 574772 w 6237794"/>
                <a:gd name="connsiteY11" fmla="*/ 4155787 h 6858000"/>
                <a:gd name="connsiteX12" fmla="*/ 795447 w 6237794"/>
                <a:gd name="connsiteY12" fmla="*/ 4443100 h 6858000"/>
                <a:gd name="connsiteX13" fmla="*/ 1034270 w 6237794"/>
                <a:gd name="connsiteY13" fmla="*/ 4732591 h 6858000"/>
                <a:gd name="connsiteX14" fmla="*/ 1153028 w 6237794"/>
                <a:gd name="connsiteY14" fmla="*/ 4883725 h 6858000"/>
                <a:gd name="connsiteX15" fmla="*/ 1210084 w 6237794"/>
                <a:gd name="connsiteY15" fmla="*/ 4957912 h 6858000"/>
                <a:gd name="connsiteX16" fmla="*/ 1265979 w 6237794"/>
                <a:gd name="connsiteY16" fmla="*/ 5028906 h 6858000"/>
                <a:gd name="connsiteX17" fmla="*/ 1746238 w 6237794"/>
                <a:gd name="connsiteY17" fmla="*/ 5553590 h 6858000"/>
                <a:gd name="connsiteX18" fmla="*/ 2001611 w 6237794"/>
                <a:gd name="connsiteY18" fmla="*/ 5789654 h 6858000"/>
                <a:gd name="connsiteX19" fmla="*/ 2269035 w 6237794"/>
                <a:gd name="connsiteY19" fmla="*/ 6007280 h 6858000"/>
                <a:gd name="connsiteX20" fmla="*/ 2866455 w 6237794"/>
                <a:gd name="connsiteY20" fmla="*/ 6351505 h 6858000"/>
                <a:gd name="connsiteX21" fmla="*/ 3200661 w 6237794"/>
                <a:gd name="connsiteY21" fmla="*/ 6448777 h 6858000"/>
                <a:gd name="connsiteX22" fmla="*/ 3286318 w 6237794"/>
                <a:gd name="connsiteY22" fmla="*/ 6465908 h 6858000"/>
                <a:gd name="connsiteX23" fmla="*/ 3372701 w 6237794"/>
                <a:gd name="connsiteY23" fmla="*/ 6480281 h 6858000"/>
                <a:gd name="connsiteX24" fmla="*/ 3547063 w 6237794"/>
                <a:gd name="connsiteY24" fmla="*/ 6500896 h 6858000"/>
                <a:gd name="connsiteX25" fmla="*/ 3634753 w 6237794"/>
                <a:gd name="connsiteY25" fmla="*/ 6507575 h 6858000"/>
                <a:gd name="connsiteX26" fmla="*/ 3722733 w 6237794"/>
                <a:gd name="connsiteY26" fmla="*/ 6512221 h 6858000"/>
                <a:gd name="connsiteX27" fmla="*/ 3811003 w 6237794"/>
                <a:gd name="connsiteY27" fmla="*/ 6514253 h 6858000"/>
                <a:gd name="connsiteX28" fmla="*/ 3899418 w 6237794"/>
                <a:gd name="connsiteY28" fmla="*/ 6513817 h 6858000"/>
                <a:gd name="connsiteX29" fmla="*/ 3943698 w 6237794"/>
                <a:gd name="connsiteY29" fmla="*/ 6513381 h 6858000"/>
                <a:gd name="connsiteX30" fmla="*/ 3986381 w 6237794"/>
                <a:gd name="connsiteY30" fmla="*/ 6511495 h 6858000"/>
                <a:gd name="connsiteX31" fmla="*/ 4028919 w 6237794"/>
                <a:gd name="connsiteY31" fmla="*/ 6509317 h 6858000"/>
                <a:gd name="connsiteX32" fmla="*/ 4071312 w 6237794"/>
                <a:gd name="connsiteY32" fmla="*/ 6505833 h 6858000"/>
                <a:gd name="connsiteX33" fmla="*/ 4239432 w 6237794"/>
                <a:gd name="connsiteY33" fmla="*/ 6485072 h 6858000"/>
                <a:gd name="connsiteX34" fmla="*/ 4879826 w 6237794"/>
                <a:gd name="connsiteY34" fmla="*/ 6274849 h 6858000"/>
                <a:gd name="connsiteX35" fmla="*/ 5471439 w 6237794"/>
                <a:gd name="connsiteY35" fmla="*/ 5906235 h 6858000"/>
                <a:gd name="connsiteX36" fmla="*/ 5614877 w 6237794"/>
                <a:gd name="connsiteY36" fmla="*/ 5797930 h 6858000"/>
                <a:gd name="connsiteX37" fmla="*/ 5758316 w 6237794"/>
                <a:gd name="connsiteY37" fmla="*/ 5685995 h 6858000"/>
                <a:gd name="connsiteX38" fmla="*/ 6048824 w 6237794"/>
                <a:gd name="connsiteY38" fmla="*/ 5453705 h 6858000"/>
                <a:gd name="connsiteX39" fmla="*/ 6237794 w 6237794"/>
                <a:gd name="connsiteY39" fmla="*/ 5308644 h 6858000"/>
                <a:gd name="connsiteX40" fmla="*/ 6237794 w 6237794"/>
                <a:gd name="connsiteY40" fmla="*/ 6081399 h 6858000"/>
                <a:gd name="connsiteX41" fmla="*/ 6123011 w 6237794"/>
                <a:gd name="connsiteY41" fmla="*/ 6166399 h 6858000"/>
                <a:gd name="connsiteX42" fmla="*/ 5965925 w 6237794"/>
                <a:gd name="connsiteY42" fmla="*/ 6278479 h 6858000"/>
                <a:gd name="connsiteX43" fmla="*/ 5803903 w 6237794"/>
                <a:gd name="connsiteY43" fmla="*/ 6387364 h 6858000"/>
                <a:gd name="connsiteX44" fmla="*/ 5463744 w 6237794"/>
                <a:gd name="connsiteY44" fmla="*/ 6591780 h 6858000"/>
                <a:gd name="connsiteX45" fmla="*/ 5097888 w 6237794"/>
                <a:gd name="connsiteY45" fmla="*/ 6765562 h 6858000"/>
                <a:gd name="connsiteX46" fmla="*/ 4905602 w 6237794"/>
                <a:gd name="connsiteY46" fmla="*/ 6836446 h 6858000"/>
                <a:gd name="connsiteX47" fmla="*/ 4831447 w 6237794"/>
                <a:gd name="connsiteY47" fmla="*/ 6858000 h 6858000"/>
                <a:gd name="connsiteX48" fmla="*/ 3036485 w 6237794"/>
                <a:gd name="connsiteY48" fmla="*/ 6858000 h 6858000"/>
                <a:gd name="connsiteX49" fmla="*/ 2911533 w 6237794"/>
                <a:gd name="connsiteY49" fmla="*/ 6825558 h 6858000"/>
                <a:gd name="connsiteX50" fmla="*/ 2719386 w 6237794"/>
                <a:gd name="connsiteY50" fmla="*/ 6767158 h 6858000"/>
                <a:gd name="connsiteX51" fmla="*/ 1980415 w 6237794"/>
                <a:gd name="connsiteY51" fmla="*/ 6440210 h 6858000"/>
                <a:gd name="connsiteX52" fmla="*/ 1357588 w 6237794"/>
                <a:gd name="connsiteY52" fmla="*/ 5931206 h 6858000"/>
                <a:gd name="connsiteX53" fmla="*/ 1105118 w 6237794"/>
                <a:gd name="connsiteY53" fmla="*/ 5624874 h 6858000"/>
                <a:gd name="connsiteX54" fmla="*/ 884588 w 6237794"/>
                <a:gd name="connsiteY54" fmla="*/ 5300539 h 6858000"/>
                <a:gd name="connsiteX55" fmla="*/ 833049 w 6237794"/>
                <a:gd name="connsiteY55" fmla="*/ 5217931 h 6858000"/>
                <a:gd name="connsiteX56" fmla="*/ 783833 w 6237794"/>
                <a:gd name="connsiteY56" fmla="*/ 5137791 h 6858000"/>
                <a:gd name="connsiteX57" fmla="*/ 686706 w 6237794"/>
                <a:gd name="connsiteY57" fmla="*/ 4982447 h 6858000"/>
                <a:gd name="connsiteX58" fmla="*/ 485485 w 6237794"/>
                <a:gd name="connsiteY58" fmla="*/ 4665082 h 6858000"/>
                <a:gd name="connsiteX59" fmla="*/ 289055 w 6237794"/>
                <a:gd name="connsiteY59" fmla="*/ 4329568 h 6858000"/>
                <a:gd name="connsiteX60" fmla="*/ 200495 w 6237794"/>
                <a:gd name="connsiteY60" fmla="*/ 4151721 h 6858000"/>
                <a:gd name="connsiteX61" fmla="*/ 125291 w 6237794"/>
                <a:gd name="connsiteY61" fmla="*/ 3965600 h 6858000"/>
                <a:gd name="connsiteX62" fmla="*/ 67654 w 6237794"/>
                <a:gd name="connsiteY62" fmla="*/ 3772509 h 6858000"/>
                <a:gd name="connsiteX63" fmla="*/ 46168 w 6237794"/>
                <a:gd name="connsiteY63" fmla="*/ 3674076 h 6858000"/>
                <a:gd name="connsiteX64" fmla="*/ 36731 w 6237794"/>
                <a:gd name="connsiteY64" fmla="*/ 3624714 h 6858000"/>
                <a:gd name="connsiteX65" fmla="*/ 28891 w 6237794"/>
                <a:gd name="connsiteY65" fmla="*/ 3575208 h 6858000"/>
                <a:gd name="connsiteX66" fmla="*/ 0 w 6237794"/>
                <a:gd name="connsiteY66" fmla="*/ 3178573 h 6858000"/>
                <a:gd name="connsiteX67" fmla="*/ 80575 w 6237794"/>
                <a:gd name="connsiteY67" fmla="*/ 2405774 h 6858000"/>
                <a:gd name="connsiteX68" fmla="*/ 322737 w 6237794"/>
                <a:gd name="connsiteY68" fmla="*/ 1665351 h 6858000"/>
                <a:gd name="connsiteX69" fmla="*/ 1230700 w 6237794"/>
                <a:gd name="connsiteY69" fmla="*/ 407938 h 6858000"/>
                <a:gd name="connsiteX70" fmla="*/ 1521825 w 6237794"/>
                <a:gd name="connsiteY70" fmla="*/ 14944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237794" h="6858000">
                  <a:moveTo>
                    <a:pt x="1720317" y="0"/>
                  </a:moveTo>
                  <a:lnTo>
                    <a:pt x="2433560" y="0"/>
                  </a:lnTo>
                  <a:lnTo>
                    <a:pt x="2351473" y="41605"/>
                  </a:lnTo>
                  <a:cubicBezTo>
                    <a:pt x="2036528" y="216271"/>
                    <a:pt x="1740794" y="426339"/>
                    <a:pt x="1473152" y="667521"/>
                  </a:cubicBezTo>
                  <a:cubicBezTo>
                    <a:pt x="1295305" y="828818"/>
                    <a:pt x="1130525" y="1004777"/>
                    <a:pt x="982876" y="1193803"/>
                  </a:cubicBezTo>
                  <a:cubicBezTo>
                    <a:pt x="834936" y="1382538"/>
                    <a:pt x="704418" y="1584921"/>
                    <a:pt x="595242" y="1798192"/>
                  </a:cubicBezTo>
                  <a:cubicBezTo>
                    <a:pt x="486066" y="2011317"/>
                    <a:pt x="395183" y="2234461"/>
                    <a:pt x="332174" y="2466315"/>
                  </a:cubicBezTo>
                  <a:cubicBezTo>
                    <a:pt x="269166" y="2697588"/>
                    <a:pt x="236355" y="2938008"/>
                    <a:pt x="236500" y="3178573"/>
                  </a:cubicBezTo>
                  <a:cubicBezTo>
                    <a:pt x="237807" y="3296751"/>
                    <a:pt x="249421" y="3414057"/>
                    <a:pt x="276860" y="3527298"/>
                  </a:cubicBezTo>
                  <a:cubicBezTo>
                    <a:pt x="303864" y="3640684"/>
                    <a:pt x="345821" y="3749135"/>
                    <a:pt x="396054" y="3853520"/>
                  </a:cubicBezTo>
                  <a:cubicBezTo>
                    <a:pt x="421461" y="3905640"/>
                    <a:pt x="449626" y="3956743"/>
                    <a:pt x="479243" y="4007121"/>
                  </a:cubicBezTo>
                  <a:cubicBezTo>
                    <a:pt x="509295" y="4057354"/>
                    <a:pt x="541380" y="4106861"/>
                    <a:pt x="574772" y="4155787"/>
                  </a:cubicBezTo>
                  <a:cubicBezTo>
                    <a:pt x="642426" y="4253348"/>
                    <a:pt x="717630" y="4348007"/>
                    <a:pt x="795447" y="4443100"/>
                  </a:cubicBezTo>
                  <a:cubicBezTo>
                    <a:pt x="873264" y="4538339"/>
                    <a:pt x="954565" y="4633577"/>
                    <a:pt x="1034270" y="4732591"/>
                  </a:cubicBezTo>
                  <a:cubicBezTo>
                    <a:pt x="1074195" y="4781952"/>
                    <a:pt x="1113684" y="4832476"/>
                    <a:pt x="1153028" y="4883725"/>
                  </a:cubicBezTo>
                  <a:lnTo>
                    <a:pt x="1210084" y="4957912"/>
                  </a:lnTo>
                  <a:cubicBezTo>
                    <a:pt x="1228813" y="4981576"/>
                    <a:pt x="1246670" y="5005822"/>
                    <a:pt x="1265979" y="5028906"/>
                  </a:cubicBezTo>
                  <a:cubicBezTo>
                    <a:pt x="1416677" y="5216770"/>
                    <a:pt x="1580151" y="5389681"/>
                    <a:pt x="1746238" y="5553590"/>
                  </a:cubicBezTo>
                  <a:cubicBezTo>
                    <a:pt x="1829717" y="5635182"/>
                    <a:pt x="1914648" y="5714015"/>
                    <a:pt x="2001611" y="5789654"/>
                  </a:cubicBezTo>
                  <a:cubicBezTo>
                    <a:pt x="2088575" y="5865293"/>
                    <a:pt x="2177135" y="5938465"/>
                    <a:pt x="2269035" y="6007280"/>
                  </a:cubicBezTo>
                  <a:cubicBezTo>
                    <a:pt x="2452108" y="6145202"/>
                    <a:pt x="2649554" y="6268461"/>
                    <a:pt x="2866455" y="6351505"/>
                  </a:cubicBezTo>
                  <a:cubicBezTo>
                    <a:pt x="2974615" y="6393027"/>
                    <a:pt x="3086694" y="6424821"/>
                    <a:pt x="3200661" y="6448777"/>
                  </a:cubicBezTo>
                  <a:cubicBezTo>
                    <a:pt x="3229262" y="6454438"/>
                    <a:pt x="3257572" y="6460971"/>
                    <a:pt x="3286318" y="6465908"/>
                  </a:cubicBezTo>
                  <a:lnTo>
                    <a:pt x="3372701" y="6480281"/>
                  </a:lnTo>
                  <a:cubicBezTo>
                    <a:pt x="3430628" y="6487975"/>
                    <a:pt x="3488556" y="6496106"/>
                    <a:pt x="3547063" y="6500896"/>
                  </a:cubicBezTo>
                  <a:cubicBezTo>
                    <a:pt x="3576245" y="6503654"/>
                    <a:pt x="3605426" y="6506268"/>
                    <a:pt x="3634753" y="6507575"/>
                  </a:cubicBezTo>
                  <a:cubicBezTo>
                    <a:pt x="3664079" y="6509026"/>
                    <a:pt x="3693261" y="6511350"/>
                    <a:pt x="3722733" y="6512221"/>
                  </a:cubicBezTo>
                  <a:lnTo>
                    <a:pt x="3811003" y="6514253"/>
                  </a:lnTo>
                  <a:cubicBezTo>
                    <a:pt x="3840329" y="6514979"/>
                    <a:pt x="3869946" y="6513963"/>
                    <a:pt x="3899418" y="6513817"/>
                  </a:cubicBezTo>
                  <a:lnTo>
                    <a:pt x="3943698" y="6513381"/>
                  </a:lnTo>
                  <a:cubicBezTo>
                    <a:pt x="3958071" y="6512946"/>
                    <a:pt x="3972154" y="6512075"/>
                    <a:pt x="3986381" y="6511495"/>
                  </a:cubicBezTo>
                  <a:cubicBezTo>
                    <a:pt x="4000609" y="6510768"/>
                    <a:pt x="4014837" y="6510333"/>
                    <a:pt x="4028919" y="6509317"/>
                  </a:cubicBezTo>
                  <a:lnTo>
                    <a:pt x="4071312" y="6505833"/>
                  </a:lnTo>
                  <a:cubicBezTo>
                    <a:pt x="4127788" y="6501332"/>
                    <a:pt x="4183828" y="6493782"/>
                    <a:pt x="4239432" y="6485072"/>
                  </a:cubicBezTo>
                  <a:cubicBezTo>
                    <a:pt x="4461994" y="6448195"/>
                    <a:pt x="4675992" y="6376041"/>
                    <a:pt x="4879826" y="6274849"/>
                  </a:cubicBezTo>
                  <a:cubicBezTo>
                    <a:pt x="5084386" y="6174820"/>
                    <a:pt x="5279074" y="6046770"/>
                    <a:pt x="5471439" y="5906235"/>
                  </a:cubicBezTo>
                  <a:cubicBezTo>
                    <a:pt x="5519494" y="5871246"/>
                    <a:pt x="5567258" y="5834806"/>
                    <a:pt x="5614877" y="5797930"/>
                  </a:cubicBezTo>
                  <a:cubicBezTo>
                    <a:pt x="5662787" y="5761199"/>
                    <a:pt x="5710551" y="5723887"/>
                    <a:pt x="5758316" y="5685995"/>
                  </a:cubicBezTo>
                  <a:lnTo>
                    <a:pt x="6048824" y="5453705"/>
                  </a:lnTo>
                  <a:lnTo>
                    <a:pt x="6237794" y="5308644"/>
                  </a:lnTo>
                  <a:lnTo>
                    <a:pt x="6237794" y="6081399"/>
                  </a:lnTo>
                  <a:lnTo>
                    <a:pt x="6123011" y="6166399"/>
                  </a:lnTo>
                  <a:cubicBezTo>
                    <a:pt x="6071326" y="6204001"/>
                    <a:pt x="6019061" y="6241458"/>
                    <a:pt x="5965925" y="6278479"/>
                  </a:cubicBezTo>
                  <a:cubicBezTo>
                    <a:pt x="5912644" y="6315210"/>
                    <a:pt x="5858927" y="6351650"/>
                    <a:pt x="5803903" y="6387364"/>
                  </a:cubicBezTo>
                  <a:cubicBezTo>
                    <a:pt x="5694437" y="6458938"/>
                    <a:pt x="5581486" y="6528335"/>
                    <a:pt x="5463744" y="6591780"/>
                  </a:cubicBezTo>
                  <a:cubicBezTo>
                    <a:pt x="5346147" y="6655514"/>
                    <a:pt x="5224486" y="6714748"/>
                    <a:pt x="5097888" y="6765562"/>
                  </a:cubicBezTo>
                  <a:cubicBezTo>
                    <a:pt x="5034879" y="6791332"/>
                    <a:pt x="4970700" y="6815005"/>
                    <a:pt x="4905602" y="6836446"/>
                  </a:cubicBezTo>
                  <a:lnTo>
                    <a:pt x="4831447" y="6858000"/>
                  </a:lnTo>
                  <a:lnTo>
                    <a:pt x="3036485" y="6858000"/>
                  </a:lnTo>
                  <a:lnTo>
                    <a:pt x="2911533" y="6825558"/>
                  </a:lnTo>
                  <a:cubicBezTo>
                    <a:pt x="2847182" y="6807410"/>
                    <a:pt x="2783121" y="6787919"/>
                    <a:pt x="2719386" y="6767158"/>
                  </a:cubicBezTo>
                  <a:cubicBezTo>
                    <a:pt x="2464884" y="6683389"/>
                    <a:pt x="2213285" y="6579149"/>
                    <a:pt x="1980415" y="6440210"/>
                  </a:cubicBezTo>
                  <a:cubicBezTo>
                    <a:pt x="1747399" y="6301563"/>
                    <a:pt x="1539355" y="6125749"/>
                    <a:pt x="1357588" y="5931206"/>
                  </a:cubicBezTo>
                  <a:cubicBezTo>
                    <a:pt x="1266269" y="5834080"/>
                    <a:pt x="1183226" y="5730711"/>
                    <a:pt x="1105118" y="5624874"/>
                  </a:cubicBezTo>
                  <a:cubicBezTo>
                    <a:pt x="1027446" y="5518601"/>
                    <a:pt x="953549" y="5410732"/>
                    <a:pt x="884588" y="5300539"/>
                  </a:cubicBezTo>
                  <a:cubicBezTo>
                    <a:pt x="866876" y="5273245"/>
                    <a:pt x="850180" y="5245516"/>
                    <a:pt x="833049" y="5217931"/>
                  </a:cubicBezTo>
                  <a:lnTo>
                    <a:pt x="783833" y="5137791"/>
                  </a:lnTo>
                  <a:cubicBezTo>
                    <a:pt x="752328" y="5085962"/>
                    <a:pt x="719662" y="5034567"/>
                    <a:pt x="686706" y="4982447"/>
                  </a:cubicBezTo>
                  <a:lnTo>
                    <a:pt x="485485" y="4665082"/>
                  </a:lnTo>
                  <a:cubicBezTo>
                    <a:pt x="417976" y="4556922"/>
                    <a:pt x="351338" y="4445568"/>
                    <a:pt x="289055" y="4329568"/>
                  </a:cubicBezTo>
                  <a:cubicBezTo>
                    <a:pt x="257987" y="4271496"/>
                    <a:pt x="227934" y="4212408"/>
                    <a:pt x="200495" y="4151721"/>
                  </a:cubicBezTo>
                  <a:cubicBezTo>
                    <a:pt x="173201" y="4090891"/>
                    <a:pt x="147794" y="4028898"/>
                    <a:pt x="125291" y="3965600"/>
                  </a:cubicBezTo>
                  <a:cubicBezTo>
                    <a:pt x="103224" y="3902155"/>
                    <a:pt x="83624" y="3837840"/>
                    <a:pt x="67654" y="3772509"/>
                  </a:cubicBezTo>
                  <a:cubicBezTo>
                    <a:pt x="60105" y="3739843"/>
                    <a:pt x="52410" y="3707032"/>
                    <a:pt x="46168" y="3674076"/>
                  </a:cubicBezTo>
                  <a:lnTo>
                    <a:pt x="36731" y="3624714"/>
                  </a:lnTo>
                  <a:lnTo>
                    <a:pt x="28891" y="3575208"/>
                  </a:lnTo>
                  <a:cubicBezTo>
                    <a:pt x="8566" y="3442948"/>
                    <a:pt x="0" y="3310252"/>
                    <a:pt x="0" y="3178573"/>
                  </a:cubicBezTo>
                  <a:cubicBezTo>
                    <a:pt x="726" y="2919425"/>
                    <a:pt x="27730" y="2660277"/>
                    <a:pt x="80575" y="2405774"/>
                  </a:cubicBezTo>
                  <a:cubicBezTo>
                    <a:pt x="133276" y="2151417"/>
                    <a:pt x="213997" y="1901996"/>
                    <a:pt x="322737" y="1665351"/>
                  </a:cubicBezTo>
                  <a:cubicBezTo>
                    <a:pt x="541235" y="1192061"/>
                    <a:pt x="857875" y="768568"/>
                    <a:pt x="1230700" y="407938"/>
                  </a:cubicBezTo>
                  <a:cubicBezTo>
                    <a:pt x="1324124" y="317781"/>
                    <a:pt x="1421323" y="231579"/>
                    <a:pt x="1521825" y="14944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3BFB38F-216C-4A75-8C1C-DAF998A5C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634917 w 6230407"/>
                <a:gd name="connsiteY0" fmla="*/ 0 h 6858000"/>
                <a:gd name="connsiteX1" fmla="*/ 6230407 w 6230407"/>
                <a:gd name="connsiteY1" fmla="*/ 0 h 6858000"/>
                <a:gd name="connsiteX2" fmla="*/ 6230407 w 6230407"/>
                <a:gd name="connsiteY2" fmla="*/ 322046 h 6858000"/>
                <a:gd name="connsiteX3" fmla="*/ 6061915 w 6230407"/>
                <a:gd name="connsiteY3" fmla="*/ 206288 h 6858000"/>
                <a:gd name="connsiteX4" fmla="*/ 5814792 w 6230407"/>
                <a:gd name="connsiteY4" fmla="*/ 74312 h 6858000"/>
                <a:gd name="connsiteX5" fmla="*/ 5676576 w 6230407"/>
                <a:gd name="connsiteY5" fmla="*/ 15049 h 6858000"/>
                <a:gd name="connsiteX6" fmla="*/ 1821847 w 6230407"/>
                <a:gd name="connsiteY6" fmla="*/ 0 h 6858000"/>
                <a:gd name="connsiteX7" fmla="*/ 3449591 w 6230407"/>
                <a:gd name="connsiteY7" fmla="*/ 0 h 6858000"/>
                <a:gd name="connsiteX8" fmla="*/ 3354111 w 6230407"/>
                <a:gd name="connsiteY8" fmla="*/ 29819 h 6858000"/>
                <a:gd name="connsiteX9" fmla="*/ 3177287 w 6230407"/>
                <a:gd name="connsiteY9" fmla="*/ 93621 h 6858000"/>
                <a:gd name="connsiteX10" fmla="*/ 1915374 w 6230407"/>
                <a:gd name="connsiteY10" fmla="*/ 844207 h 6858000"/>
                <a:gd name="connsiteX11" fmla="*/ 1042545 w 6230407"/>
                <a:gd name="connsiteY11" fmla="*/ 1926532 h 6858000"/>
                <a:gd name="connsiteX12" fmla="*/ 726050 w 6230407"/>
                <a:gd name="connsiteY12" fmla="*/ 3186123 h 6858000"/>
                <a:gd name="connsiteX13" fmla="*/ 1249864 w 6230407"/>
                <a:gd name="connsiteY13" fmla="*/ 4355701 h 6858000"/>
                <a:gd name="connsiteX14" fmla="*/ 1513803 w 6230407"/>
                <a:gd name="connsiteY14" fmla="*/ 4726929 h 6858000"/>
                <a:gd name="connsiteX15" fmla="*/ 3990446 w 6230407"/>
                <a:gd name="connsiteY15" fmla="*/ 6178014 h 6858000"/>
                <a:gd name="connsiteX16" fmla="*/ 5870541 w 6230407"/>
                <a:gd name="connsiteY16" fmla="*/ 5285296 h 6858000"/>
                <a:gd name="connsiteX17" fmla="*/ 6099347 w 6230407"/>
                <a:gd name="connsiteY17" fmla="*/ 5108030 h 6858000"/>
                <a:gd name="connsiteX18" fmla="*/ 6230407 w 6230407"/>
                <a:gd name="connsiteY18" fmla="*/ 5006078 h 6858000"/>
                <a:gd name="connsiteX19" fmla="*/ 6230407 w 6230407"/>
                <a:gd name="connsiteY19" fmla="*/ 5924458 h 6858000"/>
                <a:gd name="connsiteX20" fmla="*/ 6056186 w 6230407"/>
                <a:gd name="connsiteY20" fmla="*/ 6058925 h 6858000"/>
                <a:gd name="connsiteX21" fmla="*/ 4500343 w 6230407"/>
                <a:gd name="connsiteY21" fmla="*/ 6854086 h 6858000"/>
                <a:gd name="connsiteX22" fmla="*/ 4476760 w 6230407"/>
                <a:gd name="connsiteY22" fmla="*/ 6858000 h 6858000"/>
                <a:gd name="connsiteX23" fmla="*/ 3391617 w 6230407"/>
                <a:gd name="connsiteY23" fmla="*/ 6858000 h 6858000"/>
                <a:gd name="connsiteX24" fmla="*/ 3242986 w 6230407"/>
                <a:gd name="connsiteY24" fmla="*/ 6833894 h 6858000"/>
                <a:gd name="connsiteX25" fmla="*/ 913044 w 6230407"/>
                <a:gd name="connsiteY25" fmla="*/ 5134452 h 6858000"/>
                <a:gd name="connsiteX26" fmla="*/ 0 w 6230407"/>
                <a:gd name="connsiteY26" fmla="*/ 3186123 h 6858000"/>
                <a:gd name="connsiteX27" fmla="*/ 1779764 w 6230407"/>
                <a:gd name="connsiteY27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230407" h="6858000">
                  <a:moveTo>
                    <a:pt x="5634917" y="0"/>
                  </a:moveTo>
                  <a:lnTo>
                    <a:pt x="6230407" y="0"/>
                  </a:lnTo>
                  <a:lnTo>
                    <a:pt x="6230407" y="322046"/>
                  </a:lnTo>
                  <a:lnTo>
                    <a:pt x="6061915" y="206288"/>
                  </a:lnTo>
                  <a:cubicBezTo>
                    <a:pt x="5982213" y="157828"/>
                    <a:pt x="5899796" y="113801"/>
                    <a:pt x="5814792" y="74312"/>
                  </a:cubicBezTo>
                  <a:cubicBezTo>
                    <a:pt x="5769441" y="53261"/>
                    <a:pt x="5723362" y="33505"/>
                    <a:pt x="5676576" y="15049"/>
                  </a:cubicBezTo>
                  <a:close/>
                  <a:moveTo>
                    <a:pt x="1821847" y="0"/>
                  </a:moveTo>
                  <a:lnTo>
                    <a:pt x="3449591" y="0"/>
                  </a:lnTo>
                  <a:lnTo>
                    <a:pt x="3354111" y="29819"/>
                  </a:lnTo>
                  <a:cubicBezTo>
                    <a:pt x="3295072" y="49686"/>
                    <a:pt x="3236122" y="70955"/>
                    <a:pt x="3177287" y="93621"/>
                  </a:cubicBezTo>
                  <a:cubicBezTo>
                    <a:pt x="2718951" y="269871"/>
                    <a:pt x="2282682" y="529455"/>
                    <a:pt x="1915374" y="844207"/>
                  </a:cubicBezTo>
                  <a:cubicBezTo>
                    <a:pt x="1541678" y="1164331"/>
                    <a:pt x="1247976" y="1528591"/>
                    <a:pt x="1042545" y="1926532"/>
                  </a:cubicBezTo>
                  <a:cubicBezTo>
                    <a:pt x="832613" y="2333329"/>
                    <a:pt x="726050" y="2757113"/>
                    <a:pt x="726050" y="3186123"/>
                  </a:cubicBezTo>
                  <a:cubicBezTo>
                    <a:pt x="726050" y="3618181"/>
                    <a:pt x="896057" y="3870506"/>
                    <a:pt x="1249864" y="4355701"/>
                  </a:cubicBezTo>
                  <a:cubicBezTo>
                    <a:pt x="1335230" y="4472717"/>
                    <a:pt x="1423500" y="4593798"/>
                    <a:pt x="1513803" y="4726929"/>
                  </a:cubicBezTo>
                  <a:cubicBezTo>
                    <a:pt x="2203848" y="5744068"/>
                    <a:pt x="2944562" y="6178014"/>
                    <a:pt x="3990446" y="6178014"/>
                  </a:cubicBezTo>
                  <a:cubicBezTo>
                    <a:pt x="4676863" y="6178014"/>
                    <a:pt x="5180496" y="5824498"/>
                    <a:pt x="5870541" y="5285296"/>
                  </a:cubicBezTo>
                  <a:cubicBezTo>
                    <a:pt x="5947632" y="5225046"/>
                    <a:pt x="6024723" y="5165521"/>
                    <a:pt x="6099347" y="5108030"/>
                  </a:cubicBezTo>
                  <a:lnTo>
                    <a:pt x="6230407" y="5006078"/>
                  </a:lnTo>
                  <a:lnTo>
                    <a:pt x="6230407" y="5924458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DF24F7D-73CE-4EF0-86BC-1C1C4C5CB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061392 w 6230408"/>
                <a:gd name="connsiteY0" fmla="*/ 0 h 6858000"/>
                <a:gd name="connsiteX1" fmla="*/ 6230408 w 6230408"/>
                <a:gd name="connsiteY1" fmla="*/ 0 h 6858000"/>
                <a:gd name="connsiteX2" fmla="*/ 6230408 w 6230408"/>
                <a:gd name="connsiteY2" fmla="*/ 502666 h 6858000"/>
                <a:gd name="connsiteX3" fmla="*/ 6204367 w 6230408"/>
                <a:gd name="connsiteY3" fmla="*/ 480166 h 6858000"/>
                <a:gd name="connsiteX4" fmla="*/ 5753525 w 6230408"/>
                <a:gd name="connsiteY4" fmla="*/ 205991 h 6858000"/>
                <a:gd name="connsiteX5" fmla="*/ 5205685 w 6230408"/>
                <a:gd name="connsiteY5" fmla="*/ 25948 h 6858000"/>
                <a:gd name="connsiteX6" fmla="*/ 1821847 w 6230408"/>
                <a:gd name="connsiteY6" fmla="*/ 0 h 6858000"/>
                <a:gd name="connsiteX7" fmla="*/ 4114919 w 6230408"/>
                <a:gd name="connsiteY7" fmla="*/ 0 h 6858000"/>
                <a:gd name="connsiteX8" fmla="*/ 4086206 w 6230408"/>
                <a:gd name="connsiteY8" fmla="*/ 3507 h 6858000"/>
                <a:gd name="connsiteX9" fmla="*/ 3229262 w 6230408"/>
                <a:gd name="connsiteY9" fmla="*/ 229075 h 6858000"/>
                <a:gd name="connsiteX10" fmla="*/ 2009741 w 6230408"/>
                <a:gd name="connsiteY10" fmla="*/ 954400 h 6858000"/>
                <a:gd name="connsiteX11" fmla="*/ 1171466 w 6230408"/>
                <a:gd name="connsiteY11" fmla="*/ 1993025 h 6858000"/>
                <a:gd name="connsiteX12" fmla="*/ 871086 w 6230408"/>
                <a:gd name="connsiteY12" fmla="*/ 3186123 h 6858000"/>
                <a:gd name="connsiteX13" fmla="*/ 1367025 w 6230408"/>
                <a:gd name="connsiteY13" fmla="*/ 4270190 h 6858000"/>
                <a:gd name="connsiteX14" fmla="*/ 1633868 w 6230408"/>
                <a:gd name="connsiteY14" fmla="*/ 4645483 h 6858000"/>
                <a:gd name="connsiteX15" fmla="*/ 2651877 w 6230408"/>
                <a:gd name="connsiteY15" fmla="*/ 5684689 h 6858000"/>
                <a:gd name="connsiteX16" fmla="*/ 3990301 w 6230408"/>
                <a:gd name="connsiteY16" fmla="*/ 6032833 h 6858000"/>
                <a:gd name="connsiteX17" fmla="*/ 4851225 w 6230408"/>
                <a:gd name="connsiteY17" fmla="*/ 5811141 h 6858000"/>
                <a:gd name="connsiteX18" fmla="*/ 5780965 w 6230408"/>
                <a:gd name="connsiteY18" fmla="*/ 5171038 h 6858000"/>
                <a:gd name="connsiteX19" fmla="*/ 6010496 w 6230408"/>
                <a:gd name="connsiteY19" fmla="*/ 4993191 h 6858000"/>
                <a:gd name="connsiteX20" fmla="*/ 6230408 w 6230408"/>
                <a:gd name="connsiteY20" fmla="*/ 4822117 h 6858000"/>
                <a:gd name="connsiteX21" fmla="*/ 6230408 w 6230408"/>
                <a:gd name="connsiteY21" fmla="*/ 5924457 h 6858000"/>
                <a:gd name="connsiteX22" fmla="*/ 6056186 w 6230408"/>
                <a:gd name="connsiteY22" fmla="*/ 6058925 h 6858000"/>
                <a:gd name="connsiteX23" fmla="*/ 4500343 w 6230408"/>
                <a:gd name="connsiteY23" fmla="*/ 6854086 h 6858000"/>
                <a:gd name="connsiteX24" fmla="*/ 4476760 w 6230408"/>
                <a:gd name="connsiteY24" fmla="*/ 6858000 h 6858000"/>
                <a:gd name="connsiteX25" fmla="*/ 3391617 w 6230408"/>
                <a:gd name="connsiteY25" fmla="*/ 6858000 h 6858000"/>
                <a:gd name="connsiteX26" fmla="*/ 3242986 w 6230408"/>
                <a:gd name="connsiteY26" fmla="*/ 6833894 h 6858000"/>
                <a:gd name="connsiteX27" fmla="*/ 913044 w 6230408"/>
                <a:gd name="connsiteY27" fmla="*/ 5134452 h 6858000"/>
                <a:gd name="connsiteX28" fmla="*/ 0 w 6230408"/>
                <a:gd name="connsiteY28" fmla="*/ 3186123 h 6858000"/>
                <a:gd name="connsiteX29" fmla="*/ 1779764 w 6230408"/>
                <a:gd name="connsiteY29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230408" h="6858000">
                  <a:moveTo>
                    <a:pt x="5061392" y="0"/>
                  </a:moveTo>
                  <a:lnTo>
                    <a:pt x="6230408" y="0"/>
                  </a:lnTo>
                  <a:lnTo>
                    <a:pt x="6230408" y="502666"/>
                  </a:lnTo>
                  <a:lnTo>
                    <a:pt x="6204367" y="480166"/>
                  </a:lnTo>
                  <a:cubicBezTo>
                    <a:pt x="6064466" y="372115"/>
                    <a:pt x="5913877" y="280469"/>
                    <a:pt x="5753525" y="205991"/>
                  </a:cubicBezTo>
                  <a:cubicBezTo>
                    <a:pt x="5581848" y="126214"/>
                    <a:pt x="5398775" y="66109"/>
                    <a:pt x="5205685" y="25948"/>
                  </a:cubicBezTo>
                  <a:close/>
                  <a:moveTo>
                    <a:pt x="1821847" y="0"/>
                  </a:moveTo>
                  <a:lnTo>
                    <a:pt x="4114919" y="0"/>
                  </a:lnTo>
                  <a:lnTo>
                    <a:pt x="4086206" y="3507"/>
                  </a:lnTo>
                  <a:cubicBezTo>
                    <a:pt x="3798985" y="45364"/>
                    <a:pt x="3509190" y="121369"/>
                    <a:pt x="3229262" y="229075"/>
                  </a:cubicBezTo>
                  <a:cubicBezTo>
                    <a:pt x="2786315" y="399518"/>
                    <a:pt x="2364564" y="650390"/>
                    <a:pt x="2009741" y="954400"/>
                  </a:cubicBezTo>
                  <a:cubicBezTo>
                    <a:pt x="1655354" y="1257973"/>
                    <a:pt x="1365573" y="1617151"/>
                    <a:pt x="1171466" y="1993025"/>
                  </a:cubicBezTo>
                  <a:cubicBezTo>
                    <a:pt x="972132" y="2379061"/>
                    <a:pt x="871086" y="2780487"/>
                    <a:pt x="871086" y="3186123"/>
                  </a:cubicBezTo>
                  <a:cubicBezTo>
                    <a:pt x="871086" y="3573756"/>
                    <a:pt x="1023091" y="3798642"/>
                    <a:pt x="1367025" y="4270190"/>
                  </a:cubicBezTo>
                  <a:cubicBezTo>
                    <a:pt x="1453117" y="4388222"/>
                    <a:pt x="1542113" y="4510319"/>
                    <a:pt x="1633868" y="4645483"/>
                  </a:cubicBezTo>
                  <a:cubicBezTo>
                    <a:pt x="1958347" y="5123709"/>
                    <a:pt x="2291248" y="5463723"/>
                    <a:pt x="2651877" y="5684689"/>
                  </a:cubicBezTo>
                  <a:cubicBezTo>
                    <a:pt x="3034139" y="5919011"/>
                    <a:pt x="3472005" y="6032833"/>
                    <a:pt x="3990301" y="6032833"/>
                  </a:cubicBezTo>
                  <a:cubicBezTo>
                    <a:pt x="4284438" y="6032833"/>
                    <a:pt x="4557959" y="5962420"/>
                    <a:pt x="4851225" y="5811141"/>
                  </a:cubicBezTo>
                  <a:cubicBezTo>
                    <a:pt x="5152330" y="5655798"/>
                    <a:pt x="5450387" y="5429315"/>
                    <a:pt x="5780965" y="5171038"/>
                  </a:cubicBezTo>
                  <a:cubicBezTo>
                    <a:pt x="5858491" y="5110498"/>
                    <a:pt x="5935727" y="5050828"/>
                    <a:pt x="6010496" y="4993191"/>
                  </a:cubicBezTo>
                  <a:lnTo>
                    <a:pt x="6230408" y="4822117"/>
                  </a:lnTo>
                  <a:lnTo>
                    <a:pt x="6230408" y="5924457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3445B6-9C0D-4865-BF68-CD74892D0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05128" y="0"/>
              <a:ext cx="6648564" cy="6858000"/>
            </a:xfrm>
            <a:custGeom>
              <a:avLst/>
              <a:gdLst>
                <a:gd name="connsiteX0" fmla="*/ 1242460 w 6394458"/>
                <a:gd name="connsiteY0" fmla="*/ 0 h 6858000"/>
                <a:gd name="connsiteX1" fmla="*/ 2160732 w 6394458"/>
                <a:gd name="connsiteY1" fmla="*/ 0 h 6858000"/>
                <a:gd name="connsiteX2" fmla="*/ 2096124 w 6394458"/>
                <a:gd name="connsiteY2" fmla="*/ 41936 h 6858000"/>
                <a:gd name="connsiteX3" fmla="*/ 1942232 w 6394458"/>
                <a:gd name="connsiteY3" fmla="*/ 154451 h 6858000"/>
                <a:gd name="connsiteX4" fmla="*/ 1941942 w 6394458"/>
                <a:gd name="connsiteY4" fmla="*/ 154741 h 6858000"/>
                <a:gd name="connsiteX5" fmla="*/ 1941652 w 6394458"/>
                <a:gd name="connsiteY5" fmla="*/ 155032 h 6858000"/>
                <a:gd name="connsiteX6" fmla="*/ 1878498 w 6394458"/>
                <a:gd name="connsiteY6" fmla="*/ 203377 h 6858000"/>
                <a:gd name="connsiteX7" fmla="*/ 1865722 w 6394458"/>
                <a:gd name="connsiteY7" fmla="*/ 213395 h 6858000"/>
                <a:gd name="connsiteX8" fmla="*/ 1791679 w 6394458"/>
                <a:gd name="connsiteY8" fmla="*/ 272483 h 6858000"/>
                <a:gd name="connsiteX9" fmla="*/ 1503495 w 6394458"/>
                <a:gd name="connsiteY9" fmla="*/ 525389 h 6858000"/>
                <a:gd name="connsiteX10" fmla="*/ 990135 w 6394458"/>
                <a:gd name="connsiteY10" fmla="*/ 1098128 h 6858000"/>
                <a:gd name="connsiteX11" fmla="*/ 771637 w 6394458"/>
                <a:gd name="connsiteY11" fmla="*/ 1416800 h 6858000"/>
                <a:gd name="connsiteX12" fmla="*/ 585660 w 6394458"/>
                <a:gd name="connsiteY12" fmla="*/ 1756960 h 6858000"/>
                <a:gd name="connsiteX13" fmla="*/ 585515 w 6394458"/>
                <a:gd name="connsiteY13" fmla="*/ 1757395 h 6858000"/>
                <a:gd name="connsiteX14" fmla="*/ 585370 w 6394458"/>
                <a:gd name="connsiteY14" fmla="*/ 1757831 h 6858000"/>
                <a:gd name="connsiteX15" fmla="*/ 544574 w 6394458"/>
                <a:gd name="connsiteY15" fmla="*/ 1845230 h 6858000"/>
                <a:gd name="connsiteX16" fmla="*/ 524539 w 6394458"/>
                <a:gd name="connsiteY16" fmla="*/ 1889510 h 6858000"/>
                <a:gd name="connsiteX17" fmla="*/ 505666 w 6394458"/>
                <a:gd name="connsiteY17" fmla="*/ 1933935 h 6858000"/>
                <a:gd name="connsiteX18" fmla="*/ 502762 w 6394458"/>
                <a:gd name="connsiteY18" fmla="*/ 1940904 h 6858000"/>
                <a:gd name="connsiteX19" fmla="*/ 469661 w 6394458"/>
                <a:gd name="connsiteY19" fmla="*/ 2023512 h 6858000"/>
                <a:gd name="connsiteX20" fmla="*/ 456885 w 6394458"/>
                <a:gd name="connsiteY20" fmla="*/ 2057049 h 6858000"/>
                <a:gd name="connsiteX21" fmla="*/ 435688 w 6394458"/>
                <a:gd name="connsiteY21" fmla="*/ 2114395 h 6858000"/>
                <a:gd name="connsiteX22" fmla="*/ 435543 w 6394458"/>
                <a:gd name="connsiteY22" fmla="*/ 2114976 h 6858000"/>
                <a:gd name="connsiteX23" fmla="*/ 435253 w 6394458"/>
                <a:gd name="connsiteY23" fmla="*/ 2115557 h 6858000"/>
                <a:gd name="connsiteX24" fmla="*/ 324770 w 6394458"/>
                <a:gd name="connsiteY24" fmla="*/ 2488382 h 6858000"/>
                <a:gd name="connsiteX25" fmla="*/ 235338 w 6394458"/>
                <a:gd name="connsiteY25" fmla="*/ 3261036 h 6858000"/>
                <a:gd name="connsiteX26" fmla="*/ 272505 w 6394458"/>
                <a:gd name="connsiteY26" fmla="*/ 3641991 h 6858000"/>
                <a:gd name="connsiteX27" fmla="*/ 385891 w 6394458"/>
                <a:gd name="connsiteY27" fmla="*/ 4006104 h 6858000"/>
                <a:gd name="connsiteX28" fmla="*/ 386182 w 6394458"/>
                <a:gd name="connsiteY28" fmla="*/ 4006685 h 6858000"/>
                <a:gd name="connsiteX29" fmla="*/ 386472 w 6394458"/>
                <a:gd name="connsiteY29" fmla="*/ 4007266 h 6858000"/>
                <a:gd name="connsiteX30" fmla="*/ 413911 w 6394458"/>
                <a:gd name="connsiteY30" fmla="*/ 4068823 h 6858000"/>
                <a:gd name="connsiteX31" fmla="*/ 425380 w 6394458"/>
                <a:gd name="connsiteY31" fmla="*/ 4093794 h 6858000"/>
                <a:gd name="connsiteX32" fmla="*/ 435834 w 6394458"/>
                <a:gd name="connsiteY32" fmla="*/ 4114845 h 6858000"/>
                <a:gd name="connsiteX33" fmla="*/ 468644 w 6394458"/>
                <a:gd name="connsiteY33" fmla="*/ 4178435 h 6858000"/>
                <a:gd name="connsiteX34" fmla="*/ 468935 w 6394458"/>
                <a:gd name="connsiteY34" fmla="*/ 4179015 h 6858000"/>
                <a:gd name="connsiteX35" fmla="*/ 469225 w 6394458"/>
                <a:gd name="connsiteY35" fmla="*/ 4179596 h 6858000"/>
                <a:gd name="connsiteX36" fmla="*/ 566496 w 6394458"/>
                <a:gd name="connsiteY36" fmla="*/ 4345828 h 6858000"/>
                <a:gd name="connsiteX37" fmla="*/ 674366 w 6394458"/>
                <a:gd name="connsiteY37" fmla="*/ 4507124 h 6858000"/>
                <a:gd name="connsiteX38" fmla="*/ 790946 w 6394458"/>
                <a:gd name="connsiteY38" fmla="*/ 4665372 h 6858000"/>
                <a:gd name="connsiteX39" fmla="*/ 938015 w 6394458"/>
                <a:gd name="connsiteY39" fmla="*/ 4855559 h 6858000"/>
                <a:gd name="connsiteX40" fmla="*/ 1035286 w 6394458"/>
                <a:gd name="connsiteY40" fmla="*/ 4980269 h 6858000"/>
                <a:gd name="connsiteX41" fmla="*/ 1158254 w 6394458"/>
                <a:gd name="connsiteY41" fmla="*/ 5140985 h 6858000"/>
                <a:gd name="connsiteX42" fmla="*/ 1221118 w 6394458"/>
                <a:gd name="connsiteY42" fmla="*/ 5226351 h 6858000"/>
                <a:gd name="connsiteX43" fmla="*/ 1277448 w 6394458"/>
                <a:gd name="connsiteY43" fmla="*/ 5303007 h 6858000"/>
                <a:gd name="connsiteX44" fmla="*/ 1277739 w 6394458"/>
                <a:gd name="connsiteY44" fmla="*/ 5303297 h 6858000"/>
                <a:gd name="connsiteX45" fmla="*/ 1278029 w 6394458"/>
                <a:gd name="connsiteY45" fmla="*/ 5303588 h 6858000"/>
                <a:gd name="connsiteX46" fmla="*/ 1376607 w 6394458"/>
                <a:gd name="connsiteY46" fmla="*/ 5433525 h 6858000"/>
                <a:gd name="connsiteX47" fmla="*/ 1395625 w 6394458"/>
                <a:gd name="connsiteY47" fmla="*/ 5458060 h 6858000"/>
                <a:gd name="connsiteX48" fmla="*/ 1405207 w 6394458"/>
                <a:gd name="connsiteY48" fmla="*/ 5469965 h 6858000"/>
                <a:gd name="connsiteX49" fmla="*/ 1518739 w 6394458"/>
                <a:gd name="connsiteY49" fmla="*/ 5607597 h 6858000"/>
                <a:gd name="connsiteX50" fmla="*/ 1779194 w 6394458"/>
                <a:gd name="connsiteY50" fmla="*/ 5888957 h 6858000"/>
                <a:gd name="connsiteX51" fmla="*/ 2361805 w 6394458"/>
                <a:gd name="connsiteY51" fmla="*/ 6356876 h 6858000"/>
                <a:gd name="connsiteX52" fmla="*/ 2682656 w 6394458"/>
                <a:gd name="connsiteY52" fmla="*/ 6532110 h 6858000"/>
                <a:gd name="connsiteX53" fmla="*/ 2682946 w 6394458"/>
                <a:gd name="connsiteY53" fmla="*/ 6532255 h 6858000"/>
                <a:gd name="connsiteX54" fmla="*/ 2683236 w 6394458"/>
                <a:gd name="connsiteY54" fmla="*/ 6532400 h 6858000"/>
                <a:gd name="connsiteX55" fmla="*/ 3021944 w 6394458"/>
                <a:gd name="connsiteY55" fmla="*/ 6664805 h 6858000"/>
                <a:gd name="connsiteX56" fmla="*/ 3375605 w 6394458"/>
                <a:gd name="connsiteY56" fmla="*/ 6756415 h 6858000"/>
                <a:gd name="connsiteX57" fmla="*/ 3555048 w 6394458"/>
                <a:gd name="connsiteY57" fmla="*/ 6786612 h 6858000"/>
                <a:gd name="connsiteX58" fmla="*/ 3735218 w 6394458"/>
                <a:gd name="connsiteY58" fmla="*/ 6807083 h 6858000"/>
                <a:gd name="connsiteX59" fmla="*/ 4108188 w 6394458"/>
                <a:gd name="connsiteY59" fmla="*/ 6823343 h 6858000"/>
                <a:gd name="connsiteX60" fmla="*/ 4126917 w 6394458"/>
                <a:gd name="connsiteY60" fmla="*/ 6823343 h 6858000"/>
                <a:gd name="connsiteX61" fmla="*/ 4151597 w 6394458"/>
                <a:gd name="connsiteY61" fmla="*/ 6823488 h 6858000"/>
                <a:gd name="connsiteX62" fmla="*/ 4199652 w 6394458"/>
                <a:gd name="connsiteY62" fmla="*/ 6822763 h 6858000"/>
                <a:gd name="connsiteX63" fmla="*/ 4200088 w 6394458"/>
                <a:gd name="connsiteY63" fmla="*/ 6822763 h 6858000"/>
                <a:gd name="connsiteX64" fmla="*/ 4200523 w 6394458"/>
                <a:gd name="connsiteY64" fmla="*/ 6822763 h 6858000"/>
                <a:gd name="connsiteX65" fmla="*/ 4245675 w 6394458"/>
                <a:gd name="connsiteY65" fmla="*/ 6821601 h 6858000"/>
                <a:gd name="connsiteX66" fmla="*/ 4291117 w 6394458"/>
                <a:gd name="connsiteY66" fmla="*/ 6819277 h 6858000"/>
                <a:gd name="connsiteX67" fmla="*/ 4469108 w 6394458"/>
                <a:gd name="connsiteY67" fmla="*/ 6803743 h 6858000"/>
                <a:gd name="connsiteX68" fmla="*/ 5157267 w 6394458"/>
                <a:gd name="connsiteY68" fmla="*/ 6617766 h 6858000"/>
                <a:gd name="connsiteX69" fmla="*/ 5484069 w 6394458"/>
                <a:gd name="connsiteY69" fmla="*/ 6455744 h 6858000"/>
                <a:gd name="connsiteX70" fmla="*/ 5801144 w 6394458"/>
                <a:gd name="connsiteY70" fmla="*/ 6257717 h 6858000"/>
                <a:gd name="connsiteX71" fmla="*/ 6111106 w 6394458"/>
                <a:gd name="connsiteY71" fmla="*/ 6032542 h 6858000"/>
                <a:gd name="connsiteX72" fmla="*/ 6264127 w 6394458"/>
                <a:gd name="connsiteY72" fmla="*/ 5913203 h 6858000"/>
                <a:gd name="connsiteX73" fmla="*/ 6394458 w 6394458"/>
                <a:gd name="connsiteY73" fmla="*/ 5808939 h 6858000"/>
                <a:gd name="connsiteX74" fmla="*/ 6394458 w 6394458"/>
                <a:gd name="connsiteY74" fmla="*/ 6858000 h 6858000"/>
                <a:gd name="connsiteX75" fmla="*/ 2234128 w 6394458"/>
                <a:gd name="connsiteY75" fmla="*/ 6858000 h 6858000"/>
                <a:gd name="connsiteX76" fmla="*/ 2151583 w 6394458"/>
                <a:gd name="connsiteY76" fmla="*/ 6802146 h 6858000"/>
                <a:gd name="connsiteX77" fmla="*/ 593791 w 6394458"/>
                <a:gd name="connsiteY77" fmla="*/ 5241450 h 6858000"/>
                <a:gd name="connsiteX78" fmla="*/ 0 w 6394458"/>
                <a:gd name="connsiteY78" fmla="*/ 3044861 h 6858000"/>
                <a:gd name="connsiteX79" fmla="*/ 342337 w 6394458"/>
                <a:gd name="connsiteY79" fmla="*/ 1349581 h 6858000"/>
                <a:gd name="connsiteX80" fmla="*/ 1129762 w 6394458"/>
                <a:gd name="connsiteY80" fmla="*/ 11818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394458" h="6858000">
                  <a:moveTo>
                    <a:pt x="1242460" y="0"/>
                  </a:moveTo>
                  <a:lnTo>
                    <a:pt x="2160732" y="0"/>
                  </a:lnTo>
                  <a:lnTo>
                    <a:pt x="2096124" y="41936"/>
                  </a:lnTo>
                  <a:cubicBezTo>
                    <a:pt x="2053586" y="71988"/>
                    <a:pt x="1997691" y="111913"/>
                    <a:pt x="1942232" y="154451"/>
                  </a:cubicBezTo>
                  <a:lnTo>
                    <a:pt x="1941942" y="154741"/>
                  </a:lnTo>
                  <a:lnTo>
                    <a:pt x="1941652" y="155032"/>
                  </a:lnTo>
                  <a:cubicBezTo>
                    <a:pt x="1920455" y="170711"/>
                    <a:pt x="1899113" y="187262"/>
                    <a:pt x="1878498" y="203377"/>
                  </a:cubicBezTo>
                  <a:lnTo>
                    <a:pt x="1865722" y="213395"/>
                  </a:lnTo>
                  <a:cubicBezTo>
                    <a:pt x="1838863" y="233865"/>
                    <a:pt x="1813311" y="254771"/>
                    <a:pt x="1791679" y="272483"/>
                  </a:cubicBezTo>
                  <a:cubicBezTo>
                    <a:pt x="1684245" y="360463"/>
                    <a:pt x="1590023" y="443216"/>
                    <a:pt x="1503495" y="525389"/>
                  </a:cubicBezTo>
                  <a:cubicBezTo>
                    <a:pt x="1315050" y="703090"/>
                    <a:pt x="1142430" y="895746"/>
                    <a:pt x="990135" y="1098128"/>
                  </a:cubicBezTo>
                  <a:cubicBezTo>
                    <a:pt x="911301" y="1202949"/>
                    <a:pt x="837695" y="1310238"/>
                    <a:pt x="771637" y="1416800"/>
                  </a:cubicBezTo>
                  <a:cubicBezTo>
                    <a:pt x="697595" y="1538898"/>
                    <a:pt x="636764" y="1650106"/>
                    <a:pt x="585660" y="1756960"/>
                  </a:cubicBezTo>
                  <a:lnTo>
                    <a:pt x="585515" y="1757395"/>
                  </a:lnTo>
                  <a:lnTo>
                    <a:pt x="585370" y="1757831"/>
                  </a:lnTo>
                  <a:cubicBezTo>
                    <a:pt x="570271" y="1788174"/>
                    <a:pt x="556334" y="1818952"/>
                    <a:pt x="544574" y="1845230"/>
                  </a:cubicBezTo>
                  <a:lnTo>
                    <a:pt x="524539" y="1889510"/>
                  </a:lnTo>
                  <a:lnTo>
                    <a:pt x="505666" y="1933935"/>
                  </a:lnTo>
                  <a:lnTo>
                    <a:pt x="502762" y="1940904"/>
                  </a:lnTo>
                  <a:cubicBezTo>
                    <a:pt x="491002" y="1969214"/>
                    <a:pt x="479823" y="1996073"/>
                    <a:pt x="469661" y="2023512"/>
                  </a:cubicBezTo>
                  <a:cubicBezTo>
                    <a:pt x="465450" y="2034691"/>
                    <a:pt x="461240" y="2045870"/>
                    <a:pt x="456885" y="2057049"/>
                  </a:cubicBezTo>
                  <a:cubicBezTo>
                    <a:pt x="449190" y="2076794"/>
                    <a:pt x="442076" y="2095522"/>
                    <a:pt x="435688" y="2114395"/>
                  </a:cubicBezTo>
                  <a:lnTo>
                    <a:pt x="435543" y="2114976"/>
                  </a:lnTo>
                  <a:lnTo>
                    <a:pt x="435253" y="2115557"/>
                  </a:lnTo>
                  <a:cubicBezTo>
                    <a:pt x="390392" y="2239687"/>
                    <a:pt x="353226" y="2365123"/>
                    <a:pt x="324770" y="2488382"/>
                  </a:cubicBezTo>
                  <a:cubicBezTo>
                    <a:pt x="265391" y="2742158"/>
                    <a:pt x="235193" y="3002178"/>
                    <a:pt x="235338" y="3261036"/>
                  </a:cubicBezTo>
                  <a:cubicBezTo>
                    <a:pt x="236210" y="3391989"/>
                    <a:pt x="248695" y="3520474"/>
                    <a:pt x="272505" y="3641991"/>
                  </a:cubicBezTo>
                  <a:cubicBezTo>
                    <a:pt x="299073" y="3770621"/>
                    <a:pt x="337110" y="3893154"/>
                    <a:pt x="385891" y="4006104"/>
                  </a:cubicBezTo>
                  <a:lnTo>
                    <a:pt x="386182" y="4006685"/>
                  </a:lnTo>
                  <a:lnTo>
                    <a:pt x="386472" y="4007266"/>
                  </a:lnTo>
                  <a:cubicBezTo>
                    <a:pt x="394747" y="4027591"/>
                    <a:pt x="404039" y="4047626"/>
                    <a:pt x="413911" y="4068823"/>
                  </a:cubicBezTo>
                  <a:cubicBezTo>
                    <a:pt x="417686" y="4077098"/>
                    <a:pt x="421606" y="4085374"/>
                    <a:pt x="425380" y="4093794"/>
                  </a:cubicBezTo>
                  <a:cubicBezTo>
                    <a:pt x="428865" y="4100908"/>
                    <a:pt x="432349" y="4107876"/>
                    <a:pt x="435834" y="4114845"/>
                  </a:cubicBezTo>
                  <a:cubicBezTo>
                    <a:pt x="446867" y="4136913"/>
                    <a:pt x="457320" y="4157819"/>
                    <a:pt x="468644" y="4178435"/>
                  </a:cubicBezTo>
                  <a:lnTo>
                    <a:pt x="468935" y="4179015"/>
                  </a:lnTo>
                  <a:lnTo>
                    <a:pt x="469225" y="4179596"/>
                  </a:lnTo>
                  <a:cubicBezTo>
                    <a:pt x="495213" y="4229103"/>
                    <a:pt x="525120" y="4280352"/>
                    <a:pt x="566496" y="4345828"/>
                  </a:cubicBezTo>
                  <a:cubicBezTo>
                    <a:pt x="598727" y="4397368"/>
                    <a:pt x="633135" y="4447745"/>
                    <a:pt x="674366" y="4507124"/>
                  </a:cubicBezTo>
                  <a:cubicBezTo>
                    <a:pt x="713129" y="4561713"/>
                    <a:pt x="753199" y="4615139"/>
                    <a:pt x="790946" y="4665372"/>
                  </a:cubicBezTo>
                  <a:cubicBezTo>
                    <a:pt x="839001" y="4729106"/>
                    <a:pt x="889379" y="4793421"/>
                    <a:pt x="938015" y="4855559"/>
                  </a:cubicBezTo>
                  <a:cubicBezTo>
                    <a:pt x="969955" y="4896355"/>
                    <a:pt x="1003056" y="4938457"/>
                    <a:pt x="1035286" y="4980269"/>
                  </a:cubicBezTo>
                  <a:cubicBezTo>
                    <a:pt x="1069113" y="5023969"/>
                    <a:pt x="1113684" y="5081606"/>
                    <a:pt x="1158254" y="5140985"/>
                  </a:cubicBezTo>
                  <a:cubicBezTo>
                    <a:pt x="1179451" y="5169005"/>
                    <a:pt x="1200647" y="5198186"/>
                    <a:pt x="1221118" y="5226351"/>
                  </a:cubicBezTo>
                  <a:cubicBezTo>
                    <a:pt x="1240572" y="5253065"/>
                    <a:pt x="1259010" y="5278471"/>
                    <a:pt x="1277448" y="5303007"/>
                  </a:cubicBezTo>
                  <a:lnTo>
                    <a:pt x="1277739" y="5303297"/>
                  </a:lnTo>
                  <a:lnTo>
                    <a:pt x="1278029" y="5303588"/>
                  </a:lnTo>
                  <a:cubicBezTo>
                    <a:pt x="1309824" y="5347287"/>
                    <a:pt x="1343796" y="5391132"/>
                    <a:pt x="1376607" y="5433525"/>
                  </a:cubicBezTo>
                  <a:lnTo>
                    <a:pt x="1395625" y="5458060"/>
                  </a:lnTo>
                  <a:lnTo>
                    <a:pt x="1405207" y="5469965"/>
                  </a:lnTo>
                  <a:cubicBezTo>
                    <a:pt x="1442083" y="5515552"/>
                    <a:pt x="1479976" y="5562736"/>
                    <a:pt x="1518739" y="5607597"/>
                  </a:cubicBezTo>
                  <a:cubicBezTo>
                    <a:pt x="1603960" y="5707481"/>
                    <a:pt x="1691650" y="5802139"/>
                    <a:pt x="1779194" y="5888957"/>
                  </a:cubicBezTo>
                  <a:cubicBezTo>
                    <a:pt x="1965606" y="6072902"/>
                    <a:pt x="2161746" y="6230423"/>
                    <a:pt x="2361805" y="6356876"/>
                  </a:cubicBezTo>
                  <a:cubicBezTo>
                    <a:pt x="2475047" y="6427870"/>
                    <a:pt x="2579867" y="6485217"/>
                    <a:pt x="2682656" y="6532110"/>
                  </a:cubicBezTo>
                  <a:lnTo>
                    <a:pt x="2682946" y="6532255"/>
                  </a:lnTo>
                  <a:lnTo>
                    <a:pt x="2683236" y="6532400"/>
                  </a:lnTo>
                  <a:cubicBezTo>
                    <a:pt x="2787767" y="6581616"/>
                    <a:pt x="2901734" y="6626187"/>
                    <a:pt x="3021944" y="6664805"/>
                  </a:cubicBezTo>
                  <a:cubicBezTo>
                    <a:pt x="3132572" y="6700374"/>
                    <a:pt x="3251620" y="6731298"/>
                    <a:pt x="3375605" y="6756415"/>
                  </a:cubicBezTo>
                  <a:cubicBezTo>
                    <a:pt x="3432661" y="6767738"/>
                    <a:pt x="3493201" y="6777901"/>
                    <a:pt x="3555048" y="6786612"/>
                  </a:cubicBezTo>
                  <a:cubicBezTo>
                    <a:pt x="3613121" y="6794742"/>
                    <a:pt x="3673807" y="6801566"/>
                    <a:pt x="3735218" y="6807083"/>
                  </a:cubicBezTo>
                  <a:cubicBezTo>
                    <a:pt x="3852670" y="6817826"/>
                    <a:pt x="3974622" y="6823052"/>
                    <a:pt x="4108188" y="6823343"/>
                  </a:cubicBezTo>
                  <a:lnTo>
                    <a:pt x="4126917" y="6823343"/>
                  </a:lnTo>
                  <a:cubicBezTo>
                    <a:pt x="4135192" y="6823488"/>
                    <a:pt x="4143322" y="6823488"/>
                    <a:pt x="4151597" y="6823488"/>
                  </a:cubicBezTo>
                  <a:cubicBezTo>
                    <a:pt x="4171487" y="6823488"/>
                    <a:pt x="4186296" y="6823343"/>
                    <a:pt x="4199652" y="6822763"/>
                  </a:cubicBezTo>
                  <a:lnTo>
                    <a:pt x="4200088" y="6822763"/>
                  </a:lnTo>
                  <a:lnTo>
                    <a:pt x="4200523" y="6822763"/>
                  </a:lnTo>
                  <a:lnTo>
                    <a:pt x="4245675" y="6821601"/>
                  </a:lnTo>
                  <a:lnTo>
                    <a:pt x="4291117" y="6819277"/>
                  </a:lnTo>
                  <a:cubicBezTo>
                    <a:pt x="4342801" y="6816955"/>
                    <a:pt x="4397825" y="6812164"/>
                    <a:pt x="4469108" y="6803743"/>
                  </a:cubicBezTo>
                  <a:cubicBezTo>
                    <a:pt x="4700672" y="6775433"/>
                    <a:pt x="4932236" y="6712860"/>
                    <a:pt x="5157267" y="6617766"/>
                  </a:cubicBezTo>
                  <a:cubicBezTo>
                    <a:pt x="5260490" y="6574648"/>
                    <a:pt x="5367344" y="6521656"/>
                    <a:pt x="5484069" y="6455744"/>
                  </a:cubicBezTo>
                  <a:cubicBezTo>
                    <a:pt x="5584535" y="6399414"/>
                    <a:pt x="5688194" y="6334663"/>
                    <a:pt x="5801144" y="6257717"/>
                  </a:cubicBezTo>
                  <a:cubicBezTo>
                    <a:pt x="5894061" y="6194419"/>
                    <a:pt x="5992638" y="6122844"/>
                    <a:pt x="6111106" y="6032542"/>
                  </a:cubicBezTo>
                  <a:cubicBezTo>
                    <a:pt x="6163081" y="5993052"/>
                    <a:pt x="6215491" y="5951676"/>
                    <a:pt x="6264127" y="5913203"/>
                  </a:cubicBezTo>
                  <a:lnTo>
                    <a:pt x="6394458" y="5808939"/>
                  </a:lnTo>
                  <a:lnTo>
                    <a:pt x="6394458" y="6858000"/>
                  </a:lnTo>
                  <a:lnTo>
                    <a:pt x="2234128" y="6858000"/>
                  </a:lnTo>
                  <a:lnTo>
                    <a:pt x="2151583" y="6802146"/>
                  </a:lnTo>
                  <a:cubicBezTo>
                    <a:pt x="1509012" y="6424386"/>
                    <a:pt x="970245" y="5884748"/>
                    <a:pt x="593791" y="5241450"/>
                  </a:cubicBezTo>
                  <a:cubicBezTo>
                    <a:pt x="205286" y="4577683"/>
                    <a:pt x="0" y="3818240"/>
                    <a:pt x="0" y="3044861"/>
                  </a:cubicBezTo>
                  <a:cubicBezTo>
                    <a:pt x="0" y="2457023"/>
                    <a:pt x="115129" y="1886606"/>
                    <a:pt x="342337" y="1349581"/>
                  </a:cubicBezTo>
                  <a:cubicBezTo>
                    <a:pt x="534284" y="895692"/>
                    <a:pt x="798705" y="482372"/>
                    <a:pt x="1129762" y="118183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7" name="Freeform: Shape 16">
              <a:extLst>
                <a:ext uri="{FF2B5EF4-FFF2-40B4-BE49-F238E27FC236}">
                  <a16:creationId xmlns:a16="http://schemas.microsoft.com/office/drawing/2014/main" id="{1905757E-C772-4187-BD34-A12DC33F3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266" y="0"/>
              <a:ext cx="6419426" cy="6858000"/>
            </a:xfrm>
            <a:custGeom>
              <a:avLst/>
              <a:gdLst>
                <a:gd name="connsiteX0" fmla="*/ 6419426 w 6419426"/>
                <a:gd name="connsiteY0" fmla="*/ 6276207 h 6858000"/>
                <a:gd name="connsiteX1" fmla="*/ 6419426 w 6419426"/>
                <a:gd name="connsiteY1" fmla="*/ 6858000 h 6858000"/>
                <a:gd name="connsiteX2" fmla="*/ 5377226 w 6419426"/>
                <a:gd name="connsiteY2" fmla="*/ 6858000 h 6858000"/>
                <a:gd name="connsiteX3" fmla="*/ 5526079 w 6419426"/>
                <a:gd name="connsiteY3" fmla="*/ 6799309 h 6858000"/>
                <a:gd name="connsiteX4" fmla="*/ 6372097 w 6419426"/>
                <a:gd name="connsiteY4" fmla="*/ 6313400 h 6858000"/>
                <a:gd name="connsiteX5" fmla="*/ 0 w 6419426"/>
                <a:gd name="connsiteY5" fmla="*/ 3944218 h 6858000"/>
                <a:gd name="connsiteX6" fmla="*/ 31811 w 6419426"/>
                <a:gd name="connsiteY6" fmla="*/ 4082046 h 6858000"/>
                <a:gd name="connsiteX7" fmla="*/ 2375871 w 6419426"/>
                <a:gd name="connsiteY7" fmla="*/ 6799309 h 6858000"/>
                <a:gd name="connsiteX8" fmla="*/ 2524724 w 6419426"/>
                <a:gd name="connsiteY8" fmla="*/ 6858000 h 6858000"/>
                <a:gd name="connsiteX9" fmla="*/ 0 w 6419426"/>
                <a:gd name="connsiteY9" fmla="*/ 6858000 h 6858000"/>
                <a:gd name="connsiteX10" fmla="*/ 0 w 6419426"/>
                <a:gd name="connsiteY10" fmla="*/ 0 h 6858000"/>
                <a:gd name="connsiteX11" fmla="*/ 1320019 w 6419426"/>
                <a:gd name="connsiteY11" fmla="*/ 0 h 6858000"/>
                <a:gd name="connsiteX12" fmla="*/ 1089625 w 6419426"/>
                <a:gd name="connsiteY12" fmla="*/ 209396 h 6858000"/>
                <a:gd name="connsiteX13" fmla="*/ 31811 w 6419426"/>
                <a:gd name="connsiteY13" fmla="*/ 2059448 h 6858000"/>
                <a:gd name="connsiteX14" fmla="*/ 0 w 6419426"/>
                <a:gd name="connsiteY14" fmla="*/ 219727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19426" h="6858000">
                  <a:moveTo>
                    <a:pt x="6419426" y="6276207"/>
                  </a:moveTo>
                  <a:lnTo>
                    <a:pt x="6419426" y="6858000"/>
                  </a:lnTo>
                  <a:lnTo>
                    <a:pt x="5377226" y="6858000"/>
                  </a:lnTo>
                  <a:lnTo>
                    <a:pt x="5526079" y="6799309"/>
                  </a:lnTo>
                  <a:cubicBezTo>
                    <a:pt x="5828657" y="6671330"/>
                    <a:pt x="6112428" y="6507594"/>
                    <a:pt x="6372097" y="6313400"/>
                  </a:cubicBezTo>
                  <a:close/>
                  <a:moveTo>
                    <a:pt x="0" y="3944218"/>
                  </a:moveTo>
                  <a:lnTo>
                    <a:pt x="31811" y="4082046"/>
                  </a:lnTo>
                  <a:cubicBezTo>
                    <a:pt x="347839" y="5310348"/>
                    <a:pt x="1226077" y="6312987"/>
                    <a:pt x="2375871" y="6799309"/>
                  </a:cubicBezTo>
                  <a:lnTo>
                    <a:pt x="2524724" y="6858000"/>
                  </a:lnTo>
                  <a:lnTo>
                    <a:pt x="0" y="6858000"/>
                  </a:lnTo>
                  <a:close/>
                  <a:moveTo>
                    <a:pt x="0" y="0"/>
                  </a:moveTo>
                  <a:lnTo>
                    <a:pt x="1320019" y="0"/>
                  </a:lnTo>
                  <a:lnTo>
                    <a:pt x="1089625" y="209396"/>
                  </a:lnTo>
                  <a:cubicBezTo>
                    <a:pt x="586180" y="712841"/>
                    <a:pt x="214775" y="1348326"/>
                    <a:pt x="31811" y="2059448"/>
                  </a:cubicBezTo>
                  <a:lnTo>
                    <a:pt x="0" y="21972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876405-6A16-03EB-8A58-561A272A1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798445"/>
            <a:ext cx="4803636" cy="1311664"/>
          </a:xfrm>
        </p:spPr>
        <p:txBody>
          <a:bodyPr anchor="b">
            <a:normAutofit/>
          </a:bodyPr>
          <a:lstStyle/>
          <a:p>
            <a:r>
              <a:rPr lang="en-MY" sz="2800">
                <a:solidFill>
                  <a:schemeClr val="tx2"/>
                </a:solidFill>
              </a:rPr>
              <a:t>Data mining processing vs database processing: Techniques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22438B-A0F9-A24A-E68A-618F6DB7F3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874233"/>
              </p:ext>
            </p:extLst>
          </p:nvPr>
        </p:nvGraphicFramePr>
        <p:xfrm>
          <a:off x="804672" y="2272143"/>
          <a:ext cx="4706803" cy="3788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19510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2376</Words>
  <Application>Microsoft Office PowerPoint</Application>
  <PresentationFormat>Widescreen</PresentationFormat>
  <Paragraphs>196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Chapter 1  Teh Ying Wah tehyw@um.edu.my University of Malaya</vt:lpstr>
      <vt:lpstr>Course Outline</vt:lpstr>
      <vt:lpstr>Learning Objectives</vt:lpstr>
      <vt:lpstr>Definition of Data Mining</vt:lpstr>
      <vt:lpstr>history of data mining</vt:lpstr>
      <vt:lpstr>history of data mining</vt:lpstr>
      <vt:lpstr>history of data mining</vt:lpstr>
      <vt:lpstr>Data mining processing vs database processing: . Objective</vt:lpstr>
      <vt:lpstr>Data mining processing vs database processing: Techniques</vt:lpstr>
      <vt:lpstr>Data mining processing vs database processing: Data</vt:lpstr>
      <vt:lpstr>Data mining processing vs database processing: Tools</vt:lpstr>
      <vt:lpstr>Data mining processing vs database processing:  Challenges</vt:lpstr>
      <vt:lpstr>Data mining processing vs database processing:  Outcome</vt:lpstr>
      <vt:lpstr>Summary</vt:lpstr>
      <vt:lpstr>Data Mining Process (Methodology):</vt:lpstr>
      <vt:lpstr>Data Mining Techniques:</vt:lpstr>
      <vt:lpstr>Data Mining Techniques:</vt:lpstr>
      <vt:lpstr>Database Techniques:</vt:lpstr>
      <vt:lpstr>Database Techniques</vt:lpstr>
      <vt:lpstr>Data Mining Applications</vt:lpstr>
      <vt:lpstr>Data Mining Challenges</vt:lpstr>
      <vt:lpstr>Data Mining Tools and Software</vt:lpstr>
      <vt:lpstr>AI and Data Mining</vt:lpstr>
      <vt:lpstr>AI and Data Mining</vt:lpstr>
      <vt:lpstr>Future Trends in Data Mining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TEH YING WAH</dc:creator>
  <cp:lastModifiedBy>TEH YING WAH</cp:lastModifiedBy>
  <cp:revision>32</cp:revision>
  <dcterms:created xsi:type="dcterms:W3CDTF">2023-10-03T06:05:25Z</dcterms:created>
  <dcterms:modified xsi:type="dcterms:W3CDTF">2024-09-27T07:57:27Z</dcterms:modified>
</cp:coreProperties>
</file>