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71" r:id="rId7"/>
    <p:sldId id="272" r:id="rId8"/>
    <p:sldId id="277" r:id="rId9"/>
    <p:sldId id="278" r:id="rId10"/>
    <p:sldId id="279" r:id="rId11"/>
    <p:sldId id="280" r:id="rId12"/>
    <p:sldId id="281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02FF-CFEF-4FE4-B75E-9D73177C1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BKM Mobile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F1A1F-A453-493A-886A-5710C8853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Mockup </a:t>
            </a:r>
            <a:r>
              <a:rPr lang="en-US" dirty="0" err="1"/>
              <a:t>applikasi</a:t>
            </a:r>
            <a:r>
              <a:rPr lang="en-US" dirty="0"/>
              <a:t> mobile BKM</a:t>
            </a:r>
          </a:p>
        </p:txBody>
      </p:sp>
    </p:spTree>
    <p:extLst>
      <p:ext uri="{BB962C8B-B14F-4D97-AF65-F5344CB8AC3E}">
        <p14:creationId xmlns:p14="http://schemas.microsoft.com/office/powerpoint/2010/main" val="332869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12F-142A-4DA4-87CB-BF7321DF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801788" cy="738664"/>
          </a:xfrm>
        </p:spPr>
        <p:txBody>
          <a:bodyPr/>
          <a:lstStyle/>
          <a:p>
            <a:r>
              <a:rPr lang="en-US" dirty="0"/>
              <a:t>List Trip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D91E1-261A-42D4-A427-94CA1776CBF3}"/>
              </a:ext>
            </a:extLst>
          </p:cNvPr>
          <p:cNvSpPr txBox="1"/>
          <p:nvPr/>
        </p:nvSpPr>
        <p:spPr>
          <a:xfrm>
            <a:off x="938901" y="1756489"/>
            <a:ext cx="405491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Halaman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menampilkan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trip yang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dikerjakan</a:t>
            </a:r>
            <a:endParaRPr lang="en-US" sz="1400" dirty="0"/>
          </a:p>
          <a:p>
            <a:pPr algn="just"/>
            <a:endParaRPr lang="en-US" sz="16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r>
              <a:rPr lang="en-US" sz="1400" b="1" dirty="0">
                <a:solidFill>
                  <a:srgbClr val="FF0000"/>
                </a:solidFill>
              </a:rPr>
              <a:t>Note 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1177C12-4243-4A84-8278-C37F1D3FF0F4}"/>
              </a:ext>
            </a:extLst>
          </p:cNvPr>
          <p:cNvSpPr/>
          <p:nvPr/>
        </p:nvSpPr>
        <p:spPr>
          <a:xfrm>
            <a:off x="8309111" y="3919332"/>
            <a:ext cx="583095" cy="45388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FAF29-B356-4540-8A96-AD23E5DE5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09" y="1474336"/>
            <a:ext cx="2864930" cy="509321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026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12F-142A-4DA4-87CB-BF7321DF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801788" cy="738664"/>
          </a:xfrm>
        </p:spPr>
        <p:txBody>
          <a:bodyPr/>
          <a:lstStyle/>
          <a:p>
            <a:r>
              <a:rPr lang="en-US" dirty="0"/>
              <a:t>Trip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D91E1-261A-42D4-A427-94CA1776CBF3}"/>
              </a:ext>
            </a:extLst>
          </p:cNvPr>
          <p:cNvSpPr txBox="1"/>
          <p:nvPr/>
        </p:nvSpPr>
        <p:spPr>
          <a:xfrm>
            <a:off x="890593" y="1836002"/>
            <a:ext cx="40549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Halaman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menampilkan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tujuan</a:t>
            </a:r>
            <a:r>
              <a:rPr lang="en-US" sz="1400" dirty="0"/>
              <a:t> </a:t>
            </a:r>
            <a:r>
              <a:rPr lang="en-US" sz="1400" dirty="0" err="1"/>
              <a:t>pengemudi</a:t>
            </a:r>
            <a:r>
              <a:rPr lang="en-US" sz="1400" dirty="0"/>
              <a:t> </a:t>
            </a:r>
            <a:r>
              <a:rPr lang="en-US" sz="1400" dirty="0" err="1"/>
              <a:t>selanjutnya</a:t>
            </a:r>
            <a:r>
              <a:rPr lang="en-US" sz="1400" dirty="0"/>
              <a:t>,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terdapat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kolom</a:t>
            </a:r>
            <a:r>
              <a:rPr lang="en-US" sz="1400" dirty="0"/>
              <a:t> yang </a:t>
            </a:r>
            <a:r>
              <a:rPr lang="en-US" sz="1400" dirty="0" err="1"/>
              <a:t>harus</a:t>
            </a:r>
            <a:r>
              <a:rPr lang="en-US" sz="1400" dirty="0"/>
              <a:t> di </a:t>
            </a:r>
            <a:r>
              <a:rPr lang="en-US" sz="1400" dirty="0" err="1"/>
              <a:t>sisi</a:t>
            </a:r>
            <a:r>
              <a:rPr lang="en-US" sz="1400" dirty="0"/>
              <a:t> oleh </a:t>
            </a:r>
            <a:r>
              <a:rPr lang="en-US" sz="1400" dirty="0" err="1"/>
              <a:t>pengemudi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:</a:t>
            </a:r>
          </a:p>
          <a:p>
            <a:pPr algn="just"/>
            <a:endParaRPr lang="en-US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200" dirty="0"/>
              <a:t>Status </a:t>
            </a:r>
            <a:r>
              <a:rPr lang="en-US" sz="1200" dirty="0" err="1"/>
              <a:t>pengangkutan</a:t>
            </a:r>
            <a:r>
              <a:rPr lang="en-US" sz="12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muat</a:t>
            </a:r>
            <a:r>
              <a:rPr lang="en-US" sz="1200" dirty="0"/>
              <a:t>, </a:t>
            </a:r>
            <a:r>
              <a:rPr lang="en-US" sz="1200" dirty="0" err="1"/>
              <a:t>bongkar</a:t>
            </a:r>
            <a:r>
              <a:rPr lang="en-US" sz="1200" dirty="0"/>
              <a:t> dan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200" dirty="0" err="1"/>
              <a:t>Bisa</a:t>
            </a:r>
            <a:r>
              <a:rPr lang="en-US" sz="1200" dirty="0"/>
              <a:t> upload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foto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langsung</a:t>
            </a:r>
            <a:endParaRPr lang="en-US" sz="1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200" dirty="0"/>
              <a:t>Barcode </a:t>
            </a:r>
            <a:r>
              <a:rPr lang="en-US" sz="1200" dirty="0" err="1"/>
              <a:t>jika</a:t>
            </a:r>
            <a:r>
              <a:rPr lang="en-US" sz="1200" dirty="0"/>
              <a:t> di </a:t>
            </a:r>
            <a:r>
              <a:rPr lang="en-US" sz="1200" dirty="0" err="1"/>
              <a:t>tekan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menampilkan</a:t>
            </a:r>
            <a:r>
              <a:rPr lang="en-US" sz="1200" dirty="0"/>
              <a:t> page </a:t>
            </a:r>
            <a:r>
              <a:rPr lang="en-US" sz="1200" dirty="0" err="1"/>
              <a:t>baru</a:t>
            </a:r>
            <a:r>
              <a:rPr lang="en-US" sz="1200" dirty="0"/>
              <a:t>/popup </a:t>
            </a:r>
            <a:r>
              <a:rPr lang="en-US" sz="1200" dirty="0" err="1"/>
              <a:t>dengan</a:t>
            </a:r>
            <a:r>
              <a:rPr lang="en-US" sz="1200" dirty="0"/>
              <a:t> barcode </a:t>
            </a:r>
            <a:r>
              <a:rPr lang="en-US" sz="1200" dirty="0" err="1"/>
              <a:t>yg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endParaRPr lang="en-US" sz="1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just"/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wajib</a:t>
            </a:r>
            <a:r>
              <a:rPr lang="en-US" sz="1200" dirty="0"/>
              <a:t> di </a:t>
            </a:r>
            <a:r>
              <a:rPr lang="en-US" sz="1200" dirty="0" err="1"/>
              <a:t>isi</a:t>
            </a:r>
            <a:r>
              <a:rPr lang="en-US" sz="1200" dirty="0"/>
              <a:t> oleh </a:t>
            </a:r>
            <a:r>
              <a:rPr lang="en-US" sz="1200" dirty="0" err="1"/>
              <a:t>pengemudi</a:t>
            </a:r>
            <a:r>
              <a:rPr lang="en-US" sz="1200" dirty="0"/>
              <a:t> dan </a:t>
            </a:r>
            <a:r>
              <a:rPr lang="en-US" sz="1200" dirty="0" err="1"/>
              <a:t>pastikan</a:t>
            </a:r>
            <a:r>
              <a:rPr lang="en-US" sz="1200" dirty="0"/>
              <a:t> status </a:t>
            </a:r>
            <a:r>
              <a:rPr lang="en-US" sz="1200" dirty="0" err="1"/>
              <a:t>selesai</a:t>
            </a:r>
            <a:r>
              <a:rPr lang="en-US" sz="1200" dirty="0"/>
              <a:t>, </a:t>
            </a:r>
            <a:r>
              <a:rPr lang="en-US" sz="1200" dirty="0" err="1"/>
              <a:t>Baru</a:t>
            </a:r>
            <a:r>
              <a:rPr lang="en-US" sz="1200" dirty="0"/>
              <a:t> </a:t>
            </a:r>
            <a:r>
              <a:rPr lang="en-US" sz="1200" dirty="0" err="1"/>
              <a:t>tombol</a:t>
            </a:r>
            <a:r>
              <a:rPr lang="en-US" sz="1200" dirty="0"/>
              <a:t> </a:t>
            </a:r>
            <a:r>
              <a:rPr lang="en-US" sz="1200" dirty="0" err="1"/>
              <a:t>selesai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di </a:t>
            </a:r>
            <a:r>
              <a:rPr lang="en-US" sz="1200" dirty="0" err="1"/>
              <a:t>tekan</a:t>
            </a:r>
            <a:endParaRPr lang="en-US" sz="1200" dirty="0"/>
          </a:p>
          <a:p>
            <a:pPr algn="just"/>
            <a:endParaRPr lang="en-US" sz="1200" dirty="0"/>
          </a:p>
          <a:p>
            <a:pPr algn="just"/>
            <a:r>
              <a:rPr lang="en-US" sz="1200" b="1" dirty="0">
                <a:solidFill>
                  <a:srgbClr val="FF0000"/>
                </a:solidFill>
              </a:rPr>
              <a:t>Note :</a:t>
            </a:r>
          </a:p>
          <a:p>
            <a:pPr marL="171450" indent="-171450" algn="just">
              <a:buFontTx/>
              <a:buChar char="-"/>
            </a:pPr>
            <a:r>
              <a:rPr lang="en-US" sz="1200" b="1" dirty="0" err="1">
                <a:solidFill>
                  <a:srgbClr val="FF0000"/>
                </a:solidFill>
              </a:rPr>
              <a:t>Sedikit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ada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prubahan</a:t>
            </a:r>
            <a:r>
              <a:rPr lang="en-US" sz="1200" b="1" dirty="0">
                <a:solidFill>
                  <a:srgbClr val="FF0000"/>
                </a:solidFill>
              </a:rPr>
              <a:t> proses input, button </a:t>
            </a:r>
            <a:r>
              <a:rPr lang="en-US" sz="1200" b="1" dirty="0" err="1">
                <a:solidFill>
                  <a:srgbClr val="FF0000"/>
                </a:solidFill>
              </a:rPr>
              <a:t>simpan</a:t>
            </a:r>
            <a:r>
              <a:rPr lang="en-US" sz="1200" b="1" dirty="0">
                <a:solidFill>
                  <a:srgbClr val="FF0000"/>
                </a:solidFill>
              </a:rPr>
              <a:t> di </a:t>
            </a:r>
            <a:r>
              <a:rPr lang="en-US" sz="1200" b="1" dirty="0" err="1">
                <a:solidFill>
                  <a:srgbClr val="FF0000"/>
                </a:solidFill>
              </a:rPr>
              <a:t>hilangkan</a:t>
            </a:r>
            <a:r>
              <a:rPr lang="en-US" sz="1200" b="1" dirty="0">
                <a:solidFill>
                  <a:srgbClr val="FF0000"/>
                </a:solidFill>
              </a:rPr>
              <a:t>, </a:t>
            </a:r>
            <a:r>
              <a:rPr lang="en-US" sz="1200" b="1" dirty="0" err="1">
                <a:solidFill>
                  <a:srgbClr val="FF0000"/>
                </a:solidFill>
              </a:rPr>
              <a:t>jadi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ketika</a:t>
            </a:r>
            <a:r>
              <a:rPr lang="en-US" sz="1200" b="1" dirty="0">
                <a:solidFill>
                  <a:srgbClr val="FF0000"/>
                </a:solidFill>
              </a:rPr>
              <a:t> di </a:t>
            </a:r>
            <a:r>
              <a:rPr lang="en-US" sz="1200" b="1" dirty="0" err="1">
                <a:solidFill>
                  <a:srgbClr val="FF0000"/>
                </a:solidFill>
              </a:rPr>
              <a:t>ketik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langsung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nyimpan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ke</a:t>
            </a:r>
            <a:r>
              <a:rPr lang="en-US" sz="1200" b="1" dirty="0">
                <a:solidFill>
                  <a:srgbClr val="FF0000"/>
                </a:solidFill>
              </a:rPr>
              <a:t> DB </a:t>
            </a:r>
            <a:r>
              <a:rPr lang="en-US" sz="1200" b="1" dirty="0" err="1">
                <a:solidFill>
                  <a:srgbClr val="FF0000"/>
                </a:solidFill>
              </a:rPr>
              <a:t>berlaku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untuk</a:t>
            </a:r>
            <a:r>
              <a:rPr lang="en-US" sz="1200" b="1" dirty="0">
                <a:solidFill>
                  <a:srgbClr val="FF0000"/>
                </a:solidFill>
              </a:rPr>
              <a:t> SPB, </a:t>
            </a:r>
            <a:r>
              <a:rPr lang="en-US" sz="1200" b="1" dirty="0" err="1">
                <a:solidFill>
                  <a:srgbClr val="FF0000"/>
                </a:solidFill>
              </a:rPr>
              <a:t>bongkar</a:t>
            </a:r>
            <a:r>
              <a:rPr lang="en-US" sz="1200" b="1" dirty="0">
                <a:solidFill>
                  <a:srgbClr val="FF0000"/>
                </a:solidFill>
              </a:rPr>
              <a:t> dan </a:t>
            </a:r>
            <a:r>
              <a:rPr lang="en-US" sz="1200" b="1" dirty="0" err="1">
                <a:solidFill>
                  <a:srgbClr val="FF0000"/>
                </a:solidFill>
              </a:rPr>
              <a:t>muat</a:t>
            </a:r>
            <a:r>
              <a:rPr lang="en-US" sz="1200" b="1" dirty="0">
                <a:solidFill>
                  <a:srgbClr val="FF0000"/>
                </a:solidFill>
              </a:rPr>
              <a:t>. Upload </a:t>
            </a:r>
            <a:r>
              <a:rPr lang="en-US" sz="1200" b="1" dirty="0" err="1">
                <a:solidFill>
                  <a:srgbClr val="FF0000"/>
                </a:solidFill>
              </a:rPr>
              <a:t>gambar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sama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seperti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sebelumnya</a:t>
            </a:r>
            <a:r>
              <a:rPr lang="en-US" sz="1200" b="1" dirty="0">
                <a:solidFill>
                  <a:srgbClr val="FF0000"/>
                </a:solidFill>
              </a:rPr>
              <a:t>.</a:t>
            </a:r>
          </a:p>
          <a:p>
            <a:pPr marL="171450" indent="-171450" algn="just">
              <a:buFontTx/>
              <a:buChar char="-"/>
            </a:pPr>
            <a:endParaRPr lang="en-US" sz="1200" b="1" dirty="0">
              <a:solidFill>
                <a:srgbClr val="FF0000"/>
              </a:solidFill>
            </a:endParaRPr>
          </a:p>
          <a:p>
            <a:pPr marL="171450" indent="-171450" algn="just">
              <a:buFontTx/>
              <a:buChar char="-"/>
            </a:pPr>
            <a:endParaRPr lang="en-US" sz="1200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1177C12-4243-4A84-8278-C37F1D3FF0F4}"/>
              </a:ext>
            </a:extLst>
          </p:cNvPr>
          <p:cNvSpPr/>
          <p:nvPr/>
        </p:nvSpPr>
        <p:spPr>
          <a:xfrm>
            <a:off x="8309111" y="3919332"/>
            <a:ext cx="583095" cy="45388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9F6D1-3D1A-44FF-9E55-C95D7C612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857" y="1507635"/>
            <a:ext cx="2864931" cy="5093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54AAD4-89BA-4E68-A1B3-967B3E8E6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835" y="1507635"/>
            <a:ext cx="2864931" cy="50932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348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12F-142A-4DA4-87CB-BF7321DF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801788" cy="738664"/>
          </a:xfrm>
        </p:spPr>
        <p:txBody>
          <a:bodyPr/>
          <a:lstStyle/>
          <a:p>
            <a:r>
              <a:rPr lang="en-US" dirty="0" err="1"/>
              <a:t>Payslip</a:t>
            </a:r>
            <a:r>
              <a:rPr lang="en-US" dirty="0"/>
              <a:t>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D91E1-261A-42D4-A427-94CA1776CBF3}"/>
              </a:ext>
            </a:extLst>
          </p:cNvPr>
          <p:cNvSpPr txBox="1"/>
          <p:nvPr/>
        </p:nvSpPr>
        <p:spPr>
          <a:xfrm>
            <a:off x="890593" y="1836002"/>
            <a:ext cx="405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err="1"/>
              <a:t>Tampilan</a:t>
            </a:r>
            <a:r>
              <a:rPr lang="en-US" sz="1200" b="1" dirty="0"/>
              <a:t> slip </a:t>
            </a:r>
            <a:r>
              <a:rPr lang="en-US" sz="1200" b="1" dirty="0" err="1"/>
              <a:t>gaji</a:t>
            </a:r>
            <a:r>
              <a:rPr lang="en-US" sz="1200" b="1" dirty="0"/>
              <a:t> driver, slip </a:t>
            </a:r>
            <a:r>
              <a:rPr lang="en-US" sz="1200" b="1" dirty="0" err="1"/>
              <a:t>gaji</a:t>
            </a:r>
            <a:r>
              <a:rPr lang="en-US" sz="1200" b="1" dirty="0"/>
              <a:t> </a:t>
            </a:r>
            <a:r>
              <a:rPr lang="en-US" sz="1200" b="1" dirty="0" err="1"/>
              <a:t>ini</a:t>
            </a:r>
            <a:r>
              <a:rPr lang="en-US" sz="1200" b="1" dirty="0"/>
              <a:t> </a:t>
            </a:r>
            <a:r>
              <a:rPr lang="en-US" sz="1200" b="1" dirty="0" err="1"/>
              <a:t>bisa</a:t>
            </a:r>
            <a:r>
              <a:rPr lang="en-US" sz="1200" b="1" dirty="0"/>
              <a:t> </a:t>
            </a:r>
            <a:r>
              <a:rPr lang="en-US" sz="1200" b="1" dirty="0" err="1"/>
              <a:t>dilihat</a:t>
            </a:r>
            <a:r>
              <a:rPr lang="en-US" sz="1200" b="1" dirty="0"/>
              <a:t> </a:t>
            </a:r>
            <a:r>
              <a:rPr lang="en-US" sz="1200" b="1" dirty="0" err="1"/>
              <a:t>berdasarkan</a:t>
            </a:r>
            <a:r>
              <a:rPr lang="en-US" sz="1200" b="1" dirty="0"/>
              <a:t> </a:t>
            </a:r>
            <a:r>
              <a:rPr lang="en-US" sz="1200" b="1" dirty="0" err="1"/>
              <a:t>bulan</a:t>
            </a:r>
            <a:r>
              <a:rPr lang="en-US" sz="1200" b="1" dirty="0"/>
              <a:t> dan </a:t>
            </a:r>
            <a:r>
              <a:rPr lang="en-US" sz="1200" b="1" dirty="0" err="1"/>
              <a:t>tahun</a:t>
            </a:r>
            <a:endParaRPr lang="en-US" sz="1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7E39A-2932-429D-B17C-EE1B6814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828" y="1551553"/>
            <a:ext cx="2864931" cy="50932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905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12F-142A-4DA4-87CB-BF7321DF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pengerjaan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068D5-3CBD-4E70-A99A-C51305642067}"/>
              </a:ext>
            </a:extLst>
          </p:cNvPr>
          <p:cNvSpPr txBox="1"/>
          <p:nvPr/>
        </p:nvSpPr>
        <p:spPr>
          <a:xfrm>
            <a:off x="2592925" y="1905000"/>
            <a:ext cx="91882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Waktu </a:t>
            </a:r>
            <a:r>
              <a:rPr lang="en-US" sz="2400" dirty="0" err="1"/>
              <a:t>pengerjaan</a:t>
            </a:r>
            <a:r>
              <a:rPr lang="en-US" sz="2400" dirty="0"/>
              <a:t> </a:t>
            </a:r>
            <a:r>
              <a:rPr lang="en-US" sz="2400" dirty="0" err="1"/>
              <a:t>yag</a:t>
            </a:r>
            <a:r>
              <a:rPr lang="en-US" sz="2400" dirty="0"/>
              <a:t>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app BKM mobile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b="1" dirty="0"/>
              <a:t>2 </a:t>
            </a:r>
            <a:r>
              <a:rPr lang="en-US" sz="2400" b="1" dirty="0" err="1"/>
              <a:t>bulan</a:t>
            </a:r>
            <a:r>
              <a:rPr lang="en-US" sz="2400" dirty="0"/>
              <a:t>.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dirty="0" err="1">
                <a:solidFill>
                  <a:srgbClr val="FF0000"/>
                </a:solidFill>
              </a:rPr>
              <a:t>Kalau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bisa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usahakan</a:t>
            </a:r>
            <a:r>
              <a:rPr lang="en-US" dirty="0">
                <a:solidFill>
                  <a:srgbClr val="FF0000"/>
                </a:solidFill>
              </a:rPr>
              <a:t> 1 </a:t>
            </a:r>
            <a:r>
              <a:rPr lang="en-US" dirty="0" err="1">
                <a:solidFill>
                  <a:srgbClr val="FF0000"/>
                </a:solidFill>
              </a:rPr>
              <a:t>bulan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sudah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selesai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44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D9BE-2F28-401C-B548-AFB2A029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FC77-2BDA-49B7-ADAD-F6048113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1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9A17-0B27-4D66-8BB7-D0285075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20FCF-CC3D-429A-826A-4AB5812F5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905000"/>
            <a:ext cx="8803945" cy="4467478"/>
          </a:xfr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F9282D-0F3D-4B3D-A69B-E984AD01DE37}"/>
              </a:ext>
            </a:extLst>
          </p:cNvPr>
          <p:cNvSpPr/>
          <p:nvPr/>
        </p:nvSpPr>
        <p:spPr>
          <a:xfrm>
            <a:off x="1921563" y="3525078"/>
            <a:ext cx="6228522" cy="27088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7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12F-142A-4DA4-87CB-BF7321DF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801788" cy="738664"/>
          </a:xfrm>
        </p:spPr>
        <p:txBody>
          <a:bodyPr/>
          <a:lstStyle/>
          <a:p>
            <a:r>
              <a:rPr lang="en-US" dirty="0"/>
              <a:t>Login Page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D91E1-261A-42D4-A427-94CA1776CBF3}"/>
              </a:ext>
            </a:extLst>
          </p:cNvPr>
          <p:cNvSpPr txBox="1"/>
          <p:nvPr/>
        </p:nvSpPr>
        <p:spPr>
          <a:xfrm>
            <a:off x="890593" y="1836002"/>
            <a:ext cx="4054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Halaman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halaman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masuk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applikasi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b="1" dirty="0" err="1"/>
              <a:t>nama</a:t>
            </a:r>
            <a:r>
              <a:rPr lang="en-US" sz="1400" b="1" dirty="0"/>
              <a:t> </a:t>
            </a:r>
            <a:r>
              <a:rPr lang="en-US" sz="1400" b="1" dirty="0" err="1"/>
              <a:t>penggunan</a:t>
            </a:r>
            <a:r>
              <a:rPr lang="en-US" sz="1400" dirty="0"/>
              <a:t> dan </a:t>
            </a:r>
            <a:r>
              <a:rPr lang="en-US" sz="1400" b="1" dirty="0"/>
              <a:t>kata </a:t>
            </a:r>
            <a:r>
              <a:rPr lang="en-US" sz="1400" b="1" dirty="0" err="1"/>
              <a:t>sandi</a:t>
            </a:r>
            <a:r>
              <a:rPr lang="en-US" sz="1400" b="1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FA21D-4F8E-41A8-B247-8734912DA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757" y="1474336"/>
            <a:ext cx="2864930" cy="50932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1177C12-4243-4A84-8278-C37F1D3FF0F4}"/>
              </a:ext>
            </a:extLst>
          </p:cNvPr>
          <p:cNvSpPr/>
          <p:nvPr/>
        </p:nvSpPr>
        <p:spPr>
          <a:xfrm>
            <a:off x="8309111" y="3919332"/>
            <a:ext cx="583095" cy="45388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F6DA803-5940-4EFE-9D3A-0874354A9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4616" y="1507634"/>
            <a:ext cx="2864930" cy="5093210"/>
          </a:xfrm>
        </p:spPr>
      </p:pic>
    </p:spTree>
    <p:extLst>
      <p:ext uri="{BB962C8B-B14F-4D97-AF65-F5344CB8AC3E}">
        <p14:creationId xmlns:p14="http://schemas.microsoft.com/office/powerpoint/2010/main" val="275729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12F-142A-4DA4-87CB-BF7321DF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801788" cy="738664"/>
          </a:xfrm>
        </p:spPr>
        <p:txBody>
          <a:bodyPr/>
          <a:lstStyle/>
          <a:p>
            <a:r>
              <a:rPr lang="en-US" dirty="0"/>
              <a:t>Home Page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1177C12-4243-4A84-8278-C37F1D3FF0F4}"/>
              </a:ext>
            </a:extLst>
          </p:cNvPr>
          <p:cNvSpPr/>
          <p:nvPr/>
        </p:nvSpPr>
        <p:spPr>
          <a:xfrm>
            <a:off x="8309111" y="3919332"/>
            <a:ext cx="583095" cy="45388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FEE29-F6DF-4AE9-844A-02489E54755E}"/>
              </a:ext>
            </a:extLst>
          </p:cNvPr>
          <p:cNvSpPr txBox="1"/>
          <p:nvPr/>
        </p:nvSpPr>
        <p:spPr>
          <a:xfrm>
            <a:off x="764331" y="1518675"/>
            <a:ext cx="413896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Halaman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halaman</a:t>
            </a:r>
            <a:r>
              <a:rPr lang="en-US" sz="1400" dirty="0"/>
              <a:t> yang </a:t>
            </a:r>
            <a:r>
              <a:rPr lang="en-US" sz="1400" dirty="0" err="1"/>
              <a:t>pertama</a:t>
            </a:r>
            <a:r>
              <a:rPr lang="en-US" sz="1400" dirty="0"/>
              <a:t> kali </a:t>
            </a:r>
            <a:r>
              <a:rPr lang="en-US" sz="1400" dirty="0" err="1"/>
              <a:t>muncul</a:t>
            </a:r>
            <a:r>
              <a:rPr lang="en-US" sz="1400" dirty="0"/>
              <a:t> </a:t>
            </a:r>
            <a:r>
              <a:rPr lang="en-US" sz="1400" dirty="0" err="1"/>
              <a:t>ketika</a:t>
            </a:r>
            <a:r>
              <a:rPr lang="en-US" sz="1400" dirty="0"/>
              <a:t> </a:t>
            </a:r>
            <a:r>
              <a:rPr lang="en-US" sz="1400" dirty="0" err="1"/>
              <a:t>applikasi</a:t>
            </a:r>
            <a:r>
              <a:rPr lang="en-US" sz="1400" dirty="0"/>
              <a:t> di </a:t>
            </a:r>
            <a:r>
              <a:rPr lang="en-US" sz="1400" dirty="0" err="1"/>
              <a:t>buka</a:t>
            </a:r>
            <a:r>
              <a:rPr lang="en-US" sz="1400" dirty="0"/>
              <a:t>. </a:t>
            </a:r>
            <a:r>
              <a:rPr lang="en-US" sz="1400" dirty="0" err="1"/>
              <a:t>Halaman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terdiri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menu </a:t>
            </a:r>
            <a:r>
              <a:rPr lang="en-US" sz="1400" dirty="0" err="1"/>
              <a:t>yaitu</a:t>
            </a:r>
            <a:r>
              <a:rPr lang="en-US" sz="1400" dirty="0"/>
              <a:t> :</a:t>
            </a:r>
          </a:p>
          <a:p>
            <a:pPr algn="just"/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Pengankutan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Riwayat</a:t>
            </a:r>
            <a:r>
              <a:rPr lang="en-US" sz="1400" dirty="0"/>
              <a:t> </a:t>
            </a:r>
            <a:r>
              <a:rPr lang="en-US" sz="1400" dirty="0" err="1"/>
              <a:t>pengankutan</a:t>
            </a: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Slip </a:t>
            </a:r>
            <a:r>
              <a:rPr lang="en-US" sz="1400" dirty="0" err="1"/>
              <a:t>Gaji</a:t>
            </a: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Bantuan</a:t>
            </a: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just"/>
            <a:r>
              <a:rPr lang="en-US" sz="1400" b="1" dirty="0">
                <a:solidFill>
                  <a:srgbClr val="FF0000"/>
                </a:solidFill>
              </a:rPr>
              <a:t>Menu pada </a:t>
            </a:r>
            <a:r>
              <a:rPr lang="en-US" sz="1400" b="1" dirty="0" err="1">
                <a:solidFill>
                  <a:srgbClr val="FF0000"/>
                </a:solidFill>
              </a:rPr>
              <a:t>halaman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ini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suatu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saat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bisa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bertambah</a:t>
            </a:r>
            <a:r>
              <a:rPr lang="en-US" sz="1400" b="1" dirty="0">
                <a:solidFill>
                  <a:srgbClr val="FF0000"/>
                </a:solidFill>
              </a:rPr>
              <a:t>, </a:t>
            </a:r>
            <a:r>
              <a:rPr lang="en-US" sz="1400" b="1" dirty="0" err="1">
                <a:solidFill>
                  <a:srgbClr val="FF0000"/>
                </a:solidFill>
              </a:rPr>
              <a:t>jadi</a:t>
            </a:r>
            <a:r>
              <a:rPr lang="en-US" sz="1400" b="1" dirty="0">
                <a:solidFill>
                  <a:srgbClr val="FF0000"/>
                </a:solidFill>
              </a:rPr>
              <a:t> di </a:t>
            </a:r>
            <a:r>
              <a:rPr lang="en-US" sz="1400" b="1" dirty="0" err="1">
                <a:solidFill>
                  <a:srgbClr val="FF0000"/>
                </a:solidFill>
              </a:rPr>
              <a:t>buat</a:t>
            </a:r>
            <a:r>
              <a:rPr lang="en-US" sz="1400" b="1" dirty="0">
                <a:solidFill>
                  <a:srgbClr val="FF0000"/>
                </a:solidFill>
              </a:rPr>
              <a:t> scroll </a:t>
            </a:r>
            <a:r>
              <a:rPr lang="en-US" sz="1400" b="1" dirty="0" err="1">
                <a:solidFill>
                  <a:srgbClr val="FF0000"/>
                </a:solidFill>
              </a:rPr>
              <a:t>nya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ya</a:t>
            </a:r>
            <a:r>
              <a:rPr lang="en-US" sz="1400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DABB81-0153-4EEF-A293-38449AD25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4847" y="1474334"/>
            <a:ext cx="2864930" cy="5093211"/>
          </a:xfr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267450-2FD7-43CC-A6C9-C116235AA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541" y="1474333"/>
            <a:ext cx="2864930" cy="5093209"/>
          </a:xfrm>
          <a:prstGeom prst="rect">
            <a:avLst/>
          </a:prstGeom>
        </p:spPr>
      </p:pic>
      <p:sp>
        <p:nvSpPr>
          <p:cNvPr id="14" name="Left Bracket 13">
            <a:extLst>
              <a:ext uri="{FF2B5EF4-FFF2-40B4-BE49-F238E27FC236}">
                <a16:creationId xmlns:a16="http://schemas.microsoft.com/office/drawing/2014/main" id="{BD375F39-F174-4984-9A7B-4C56767C3F19}"/>
              </a:ext>
            </a:extLst>
          </p:cNvPr>
          <p:cNvSpPr/>
          <p:nvPr/>
        </p:nvSpPr>
        <p:spPr>
          <a:xfrm>
            <a:off x="8892206" y="3737113"/>
            <a:ext cx="145777" cy="28304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99413-A06A-4265-BC44-CFE11527D26C}"/>
              </a:ext>
            </a:extLst>
          </p:cNvPr>
          <p:cNvSpPr txBox="1"/>
          <p:nvPr/>
        </p:nvSpPr>
        <p:spPr>
          <a:xfrm>
            <a:off x="8236223" y="503478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Bisa</a:t>
            </a:r>
            <a:r>
              <a:rPr lang="en-US" sz="1400" b="1" dirty="0">
                <a:solidFill>
                  <a:srgbClr val="FF0000"/>
                </a:solidFill>
              </a:rPr>
              <a:t> di </a:t>
            </a:r>
            <a:r>
              <a:rPr lang="en-US" sz="1400" b="1" dirty="0" err="1">
                <a:solidFill>
                  <a:srgbClr val="FF0000"/>
                </a:solidFill>
              </a:rPr>
              <a:t>scrol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61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12F-142A-4DA4-87CB-BF7321DF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801788" cy="738664"/>
          </a:xfrm>
        </p:spPr>
        <p:txBody>
          <a:bodyPr/>
          <a:lstStyle/>
          <a:p>
            <a:r>
              <a:rPr lang="en-US" dirty="0"/>
              <a:t>Left Side menu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1177C12-4243-4A84-8278-C37F1D3FF0F4}"/>
              </a:ext>
            </a:extLst>
          </p:cNvPr>
          <p:cNvSpPr/>
          <p:nvPr/>
        </p:nvSpPr>
        <p:spPr>
          <a:xfrm>
            <a:off x="8309111" y="3919332"/>
            <a:ext cx="583095" cy="45388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FEE29-F6DF-4AE9-844A-02489E54755E}"/>
              </a:ext>
            </a:extLst>
          </p:cNvPr>
          <p:cNvSpPr txBox="1"/>
          <p:nvPr/>
        </p:nvSpPr>
        <p:spPr>
          <a:xfrm>
            <a:off x="764331" y="1518675"/>
            <a:ext cx="413896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Pada left side menu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terdapat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menu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pengemudi</a:t>
            </a:r>
            <a:r>
              <a:rPr lang="en-US" sz="1400" dirty="0"/>
              <a:t>, yang </a:t>
            </a:r>
            <a:r>
              <a:rPr lang="en-US" sz="1400" dirty="0" err="1"/>
              <a:t>terdiri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endParaRPr lang="en-US" sz="1400" dirty="0"/>
          </a:p>
          <a:p>
            <a:pPr algn="just"/>
            <a:endParaRPr lang="en-US" sz="1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dirty="0" err="1"/>
              <a:t>Ganti</a:t>
            </a:r>
            <a:r>
              <a:rPr lang="en-US" sz="1400" b="1" dirty="0"/>
              <a:t> password </a:t>
            </a:r>
            <a:r>
              <a:rPr lang="en-US" sz="1400" b="1" dirty="0">
                <a:sym typeface="Wingdings" panose="05000000000000000000" pitchFamily="2" charset="2"/>
              </a:rPr>
              <a:t></a:t>
            </a:r>
            <a:r>
              <a:rPr lang="en-US" sz="1400" dirty="0">
                <a:sym typeface="Wingdings" panose="05000000000000000000" pitchFamily="2" charset="2"/>
              </a:rPr>
              <a:t> Menu </a:t>
            </a:r>
            <a:r>
              <a:rPr lang="en-US" sz="1400" dirty="0" err="1">
                <a:sym typeface="Wingdings" panose="05000000000000000000" pitchFamily="2" charset="2"/>
              </a:rPr>
              <a:t>ini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digunakan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untuk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melakukan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pergntian</a:t>
            </a:r>
            <a:r>
              <a:rPr lang="en-US" sz="1400" dirty="0">
                <a:sym typeface="Wingdings" panose="05000000000000000000" pitchFamily="2" charset="2"/>
              </a:rPr>
              <a:t> password.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dirty="0" err="1">
                <a:sym typeface="Wingdings" panose="05000000000000000000" pitchFamily="2" charset="2"/>
              </a:rPr>
              <a:t>Bantuan</a:t>
            </a:r>
            <a:r>
              <a:rPr lang="en-US" sz="1400" dirty="0">
                <a:sym typeface="Wingdings" panose="05000000000000000000" pitchFamily="2" charset="2"/>
              </a:rPr>
              <a:t>  Menu </a:t>
            </a:r>
            <a:r>
              <a:rPr lang="en-US" sz="1400" dirty="0" err="1">
                <a:sym typeface="Wingdings" panose="05000000000000000000" pitchFamily="2" charset="2"/>
              </a:rPr>
              <a:t>ini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dignakan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jika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pengemudi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mengalami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kesulitan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dalam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penggunaan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aplikasi</a:t>
            </a:r>
            <a:r>
              <a:rPr lang="en-US" sz="1400" dirty="0"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dirty="0" err="1"/>
              <a:t>Pengaturan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 Menu </a:t>
            </a:r>
            <a:r>
              <a:rPr lang="en-US" sz="1400" dirty="0" err="1">
                <a:sym typeface="Wingdings" panose="05000000000000000000" pitchFamily="2" charset="2"/>
              </a:rPr>
              <a:t>ini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digunakan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untuk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melakukan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pengaturan</a:t>
            </a:r>
            <a:r>
              <a:rPr lang="en-US" sz="1400" dirty="0"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dirty="0" err="1">
                <a:sym typeface="Wingdings" panose="05000000000000000000" pitchFamily="2" charset="2"/>
              </a:rPr>
              <a:t>Keluar</a:t>
            </a:r>
            <a:r>
              <a:rPr lang="en-US" sz="1400" dirty="0">
                <a:sym typeface="Wingdings" panose="05000000000000000000" pitchFamily="2" charset="2"/>
              </a:rPr>
              <a:t>  Menu </a:t>
            </a:r>
            <a:r>
              <a:rPr lang="en-US" sz="1400" dirty="0" err="1">
                <a:sym typeface="Wingdings" panose="05000000000000000000" pitchFamily="2" charset="2"/>
              </a:rPr>
              <a:t>ini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digunakan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untuk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keluar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dari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aplikasi</a:t>
            </a:r>
            <a:r>
              <a:rPr lang="en-US" sz="1400" dirty="0"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pPr algn="just"/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Icon </a:t>
            </a:r>
            <a:r>
              <a:rPr lang="en-US" sz="1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nya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 di </a:t>
            </a:r>
            <a:r>
              <a:rPr lang="en-US" sz="1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sesuaikan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ya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en-US" sz="1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Bisa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ambil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 di Icon </a:t>
            </a:r>
            <a:r>
              <a:rPr lang="en-US" sz="1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nya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 android.</a:t>
            </a:r>
            <a:r>
              <a:rPr lang="en-US" sz="1400" b="1" dirty="0">
                <a:sym typeface="Wingdings" panose="05000000000000000000" pitchFamily="2" charset="2"/>
              </a:rPr>
              <a:t> </a:t>
            </a:r>
            <a:endParaRPr lang="en-US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1E0AC-DAA7-43E5-978C-04F44CB59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540" y="1401993"/>
            <a:ext cx="2905621" cy="51655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E4798DA-068A-4F36-891E-112916681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2630" y="1401992"/>
            <a:ext cx="2907147" cy="5168263"/>
          </a:xfr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721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12F-142A-4DA4-87CB-BF7321DF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Bantuan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FE81D-C897-4688-BC56-ACBB179C6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868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12F-142A-4DA4-87CB-BF7321DF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Messagae</a:t>
            </a:r>
            <a:r>
              <a:rPr lang="en-US" dirty="0"/>
              <a:t>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FE81D-C897-4688-BC56-ACBB179C6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dirty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38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12F-142A-4DA4-87CB-BF7321DF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801788" cy="738664"/>
          </a:xfrm>
        </p:spPr>
        <p:txBody>
          <a:bodyPr/>
          <a:lstStyle/>
          <a:p>
            <a:r>
              <a:rPr lang="en-US" dirty="0"/>
              <a:t>History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D91E1-261A-42D4-A427-94CA1776CBF3}"/>
              </a:ext>
            </a:extLst>
          </p:cNvPr>
          <p:cNvSpPr txBox="1"/>
          <p:nvPr/>
        </p:nvSpPr>
        <p:spPr>
          <a:xfrm>
            <a:off x="938901" y="1756489"/>
            <a:ext cx="4054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Halaman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menampilkan</a:t>
            </a:r>
            <a:r>
              <a:rPr lang="en-US" sz="1400" dirty="0"/>
              <a:t> list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catatan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perjalanan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trip yang </a:t>
            </a:r>
            <a:r>
              <a:rPr lang="en-US" sz="1400" dirty="0" err="1"/>
              <a:t>pernah</a:t>
            </a:r>
            <a:r>
              <a:rPr lang="en-US" sz="1400" dirty="0"/>
              <a:t> di </a:t>
            </a:r>
            <a:r>
              <a:rPr lang="en-US" sz="1400" dirty="0" err="1"/>
              <a:t>lakukan</a:t>
            </a:r>
            <a:r>
              <a:rPr lang="en-US" sz="1400" dirty="0"/>
              <a:t> oleh </a:t>
            </a:r>
            <a:r>
              <a:rPr lang="en-US" sz="1400" dirty="0" err="1"/>
              <a:t>pengemudi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r>
              <a:rPr lang="en-US" sz="1400" b="1" dirty="0">
                <a:solidFill>
                  <a:srgbClr val="FF0000"/>
                </a:solidFill>
              </a:rPr>
              <a:t>Note :</a:t>
            </a:r>
          </a:p>
          <a:p>
            <a:pPr marL="285750" indent="-285750" algn="just">
              <a:buFontTx/>
              <a:buChar char="-"/>
            </a:pPr>
            <a:r>
              <a:rPr lang="en-US" sz="1400" b="1" dirty="0">
                <a:solidFill>
                  <a:srgbClr val="FF0000"/>
                </a:solidFill>
              </a:rPr>
              <a:t>Page </a:t>
            </a:r>
            <a:r>
              <a:rPr lang="en-US" sz="1400" b="1" dirty="0" err="1">
                <a:solidFill>
                  <a:srgbClr val="FF0000"/>
                </a:solidFill>
              </a:rPr>
              <a:t>ini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hanya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perlu</a:t>
            </a:r>
            <a:r>
              <a:rPr lang="en-US" sz="1400" b="1" dirty="0">
                <a:solidFill>
                  <a:srgbClr val="FF0000"/>
                </a:solidFill>
              </a:rPr>
              <a:t> di </a:t>
            </a:r>
            <a:r>
              <a:rPr lang="en-US" sz="1400" b="1" dirty="0" err="1">
                <a:solidFill>
                  <a:srgbClr val="FF0000"/>
                </a:solidFill>
              </a:rPr>
              <a:t>rapikan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saja</a:t>
            </a:r>
            <a:r>
              <a:rPr lang="en-US" sz="1400" b="1" dirty="0">
                <a:solidFill>
                  <a:srgbClr val="FF0000"/>
                </a:solidFill>
              </a:rPr>
              <a:t>, </a:t>
            </a:r>
            <a:r>
              <a:rPr lang="en-US" sz="1400" b="1" dirty="0" err="1">
                <a:solidFill>
                  <a:srgbClr val="FF0000"/>
                </a:solidFill>
              </a:rPr>
              <a:t>duit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nya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kalau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bisa</a:t>
            </a:r>
            <a:r>
              <a:rPr lang="en-US" sz="1400" b="1" dirty="0">
                <a:solidFill>
                  <a:srgbClr val="FF0000"/>
                </a:solidFill>
              </a:rPr>
              <a:t> rata </a:t>
            </a:r>
            <a:r>
              <a:rPr lang="en-US" sz="1400" b="1" dirty="0" err="1">
                <a:solidFill>
                  <a:srgbClr val="FF0000"/>
                </a:solidFill>
              </a:rPr>
              <a:t>kiri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semua</a:t>
            </a:r>
            <a:r>
              <a:rPr lang="en-US" sz="1400" b="1" dirty="0">
                <a:solidFill>
                  <a:srgbClr val="FF0000"/>
                </a:solidFill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1400" b="1" dirty="0" err="1">
                <a:solidFill>
                  <a:srgbClr val="FF0000"/>
                </a:solidFill>
              </a:rPr>
              <a:t>Tulisan</a:t>
            </a:r>
            <a:r>
              <a:rPr lang="en-US" sz="1400" b="1" dirty="0">
                <a:solidFill>
                  <a:srgbClr val="FF0000"/>
                </a:solidFill>
              </a:rPr>
              <a:t> CPO </a:t>
            </a:r>
            <a:r>
              <a:rPr lang="en-US" sz="1400" b="1" dirty="0" err="1">
                <a:solidFill>
                  <a:srgbClr val="FF0000"/>
                </a:solidFill>
              </a:rPr>
              <a:t>nya</a:t>
            </a:r>
            <a:r>
              <a:rPr lang="en-US" sz="1400" b="1" dirty="0">
                <a:solidFill>
                  <a:srgbClr val="FF0000"/>
                </a:solidFill>
              </a:rPr>
              <a:t> di </a:t>
            </a:r>
            <a:r>
              <a:rPr lang="en-US" sz="1400" b="1" dirty="0" err="1">
                <a:solidFill>
                  <a:srgbClr val="FF0000"/>
                </a:solidFill>
              </a:rPr>
              <a:t>hilngkan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saja</a:t>
            </a:r>
            <a:endParaRPr lang="en-US" sz="1400" b="1" dirty="0">
              <a:solidFill>
                <a:srgbClr val="FF0000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sz="1400" b="1" dirty="0" err="1">
                <a:solidFill>
                  <a:srgbClr val="FF0000"/>
                </a:solidFill>
              </a:rPr>
              <a:t>Jarak</a:t>
            </a:r>
            <a:r>
              <a:rPr lang="en-US" sz="1400" b="1" dirty="0">
                <a:solidFill>
                  <a:srgbClr val="FF0000"/>
                </a:solidFill>
              </a:rPr>
              <a:t>  </a:t>
            </a:r>
            <a:r>
              <a:rPr lang="en-US" sz="1400" b="1" dirty="0" err="1">
                <a:solidFill>
                  <a:srgbClr val="FF0000"/>
                </a:solidFill>
              </a:rPr>
              <a:t>antara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tujuan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muat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dengan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tgl</a:t>
            </a:r>
            <a:r>
              <a:rPr lang="en-US" sz="1400" b="1" dirty="0">
                <a:solidFill>
                  <a:srgbClr val="FF0000"/>
                </a:solidFill>
              </a:rPr>
              <a:t> di </a:t>
            </a:r>
            <a:r>
              <a:rPr lang="en-US" sz="1400" b="1" dirty="0" err="1">
                <a:solidFill>
                  <a:srgbClr val="FF0000"/>
                </a:solidFill>
              </a:rPr>
              <a:t>tambah</a:t>
            </a:r>
            <a:r>
              <a:rPr lang="en-US" sz="1400" b="1" dirty="0">
                <a:solidFill>
                  <a:srgbClr val="FF0000"/>
                </a:solidFill>
              </a:rPr>
              <a:t> 1 space.</a:t>
            </a:r>
          </a:p>
          <a:p>
            <a:pPr marL="285750" indent="-285750" algn="just">
              <a:buFontTx/>
              <a:buChar char="-"/>
            </a:pP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1177C12-4243-4A84-8278-C37F1D3FF0F4}"/>
              </a:ext>
            </a:extLst>
          </p:cNvPr>
          <p:cNvSpPr/>
          <p:nvPr/>
        </p:nvSpPr>
        <p:spPr>
          <a:xfrm>
            <a:off x="8309111" y="3919332"/>
            <a:ext cx="583095" cy="45388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B588C1-B541-4306-BE7D-1630B999B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2631" y="1474336"/>
            <a:ext cx="2864930" cy="5093210"/>
          </a:xfr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326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812F-142A-4DA4-87CB-BF7321DF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801788" cy="738664"/>
          </a:xfrm>
        </p:spPr>
        <p:txBody>
          <a:bodyPr/>
          <a:lstStyle/>
          <a:p>
            <a:r>
              <a:rPr lang="en-US" dirty="0"/>
              <a:t>History Detail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D91E1-261A-42D4-A427-94CA1776CBF3}"/>
              </a:ext>
            </a:extLst>
          </p:cNvPr>
          <p:cNvSpPr txBox="1"/>
          <p:nvPr/>
        </p:nvSpPr>
        <p:spPr>
          <a:xfrm>
            <a:off x="890593" y="1836002"/>
            <a:ext cx="40549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Halaman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menampikan</a:t>
            </a:r>
            <a:r>
              <a:rPr lang="en-US" sz="1400" dirty="0"/>
              <a:t> detail </a:t>
            </a:r>
            <a:r>
              <a:rPr lang="en-US" sz="1400" dirty="0" err="1"/>
              <a:t>informasi</a:t>
            </a:r>
            <a:r>
              <a:rPr lang="en-US" sz="1400" dirty="0"/>
              <a:t> trip yang </a:t>
            </a:r>
            <a:r>
              <a:rPr lang="en-US" sz="1400" dirty="0" err="1"/>
              <a:t>pernah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1177C12-4243-4A84-8278-C37F1D3FF0F4}"/>
              </a:ext>
            </a:extLst>
          </p:cNvPr>
          <p:cNvSpPr/>
          <p:nvPr/>
        </p:nvSpPr>
        <p:spPr>
          <a:xfrm>
            <a:off x="8309111" y="3919332"/>
            <a:ext cx="583095" cy="45388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450A20-E56B-4D25-B515-E7B7BABDB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771" y="1507635"/>
            <a:ext cx="2864931" cy="50932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641A2E-27E0-40F5-BBAF-FB779D275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665" y="1507635"/>
            <a:ext cx="2864931" cy="50932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50530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8343</TotalTime>
  <Words>382</Words>
  <Application>Microsoft Office PowerPoint</Application>
  <PresentationFormat>Widescreen</PresentationFormat>
  <Paragraphs>67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Wisp</vt:lpstr>
      <vt:lpstr>BKM Mobile</vt:lpstr>
      <vt:lpstr>Infrastructure</vt:lpstr>
      <vt:lpstr>Login Page </vt:lpstr>
      <vt:lpstr>Home Page </vt:lpstr>
      <vt:lpstr>Left Side menu</vt:lpstr>
      <vt:lpstr>Bantuan </vt:lpstr>
      <vt:lpstr>Messagae Page</vt:lpstr>
      <vt:lpstr>History Page</vt:lpstr>
      <vt:lpstr>History Detail page</vt:lpstr>
      <vt:lpstr>List Trip Page</vt:lpstr>
      <vt:lpstr>Trip Page</vt:lpstr>
      <vt:lpstr>Payslip page</vt:lpstr>
      <vt:lpstr>Durasi pengerjaan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BKM Mobile</dc:title>
  <dc:creator>GULIT HABIBI</dc:creator>
  <cp:lastModifiedBy>GULIT HABIBI</cp:lastModifiedBy>
  <cp:revision>54</cp:revision>
  <dcterms:created xsi:type="dcterms:W3CDTF">2019-02-25T03:29:12Z</dcterms:created>
  <dcterms:modified xsi:type="dcterms:W3CDTF">2019-04-13T15:51:58Z</dcterms:modified>
</cp:coreProperties>
</file>