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7" r:id="rId4"/>
    <p:sldId id="278" r:id="rId5"/>
    <p:sldId id="271" r:id="rId6"/>
    <p:sldId id="274" r:id="rId7"/>
    <p:sldId id="285" r:id="rId8"/>
    <p:sldId id="279" r:id="rId9"/>
    <p:sldId id="280" r:id="rId10"/>
    <p:sldId id="281" r:id="rId11"/>
    <p:sldId id="284" r:id="rId12"/>
    <p:sldId id="282" r:id="rId13"/>
    <p:sldId id="28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stapi.berkatkarimar.co.id/auth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02FF-CFEF-4FE4-B75E-9D73177C1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BKM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F1A1F-A453-493A-886A-5710C8853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 yang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160043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</a:t>
            </a:r>
          </a:p>
          <a:p>
            <a:pPr algn="just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[GET]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http://restapi.berkatkarimar.co.id/transaction/trips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37856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r>
              <a:rPr lang="en-US" sz="1200" b="1" dirty="0"/>
              <a:t> </a:t>
            </a:r>
          </a:p>
          <a:p>
            <a:r>
              <a:rPr lang="en-US" sz="1200" dirty="0"/>
              <a:t>[{        </a:t>
            </a:r>
          </a:p>
          <a:p>
            <a:pPr lvl="1"/>
            <a:r>
              <a:rPr lang="en-US" sz="1200" dirty="0"/>
              <a:t>""id": "23571",      </a:t>
            </a:r>
          </a:p>
          <a:p>
            <a:pPr lvl="1"/>
            <a:r>
              <a:rPr lang="en-US" sz="1200" dirty="0"/>
              <a:t> "</a:t>
            </a:r>
            <a:r>
              <a:rPr lang="en-US" sz="1200" dirty="0" err="1"/>
              <a:t>do_connect</a:t>
            </a:r>
            <a:r>
              <a:rPr lang="en-US" sz="1200" dirty="0"/>
              <a:t>": null,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do_number</a:t>
            </a:r>
            <a:r>
              <a:rPr lang="en-US" sz="1200" dirty="0"/>
              <a:t>": "2012/DO-MSSP/I/2019",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load_date</a:t>
            </a:r>
            <a:r>
              <a:rPr lang="en-US" sz="1200" dirty="0"/>
              <a:t>": "2019-03-06",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unload_date</a:t>
            </a:r>
            <a:r>
              <a:rPr lang="en-US" sz="1200" dirty="0"/>
              <a:t>": "2019-03-06",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driver_id</a:t>
            </a:r>
            <a:r>
              <a:rPr lang="en-US" sz="1200" dirty="0"/>
              <a:t>": "45",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driver_name</a:t>
            </a:r>
            <a:r>
              <a:rPr lang="en-US" sz="1200" dirty="0"/>
              <a:t>": "AMIN",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pks_name</a:t>
            </a:r>
            <a:r>
              <a:rPr lang="en-US" sz="1200" dirty="0"/>
              <a:t>": "MSSP",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destination_name</a:t>
            </a:r>
            <a:r>
              <a:rPr lang="en-US" sz="1200" dirty="0"/>
              <a:t>": "CLP-PLT",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amount_sent</a:t>
            </a:r>
            <a:r>
              <a:rPr lang="en-US" sz="1200" dirty="0"/>
              <a:t>": "27000",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amount_received</a:t>
            </a:r>
            <a:r>
              <a:rPr lang="en-US" sz="1200" dirty="0"/>
              <a:t>": "26000",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commodity_name</a:t>
            </a:r>
            <a:r>
              <a:rPr lang="en-US" sz="1200" dirty="0"/>
              <a:t>": "CPO ISCC",        </a:t>
            </a:r>
          </a:p>
          <a:p>
            <a:pPr lvl="1"/>
            <a:r>
              <a:rPr lang="en-US" sz="1200" dirty="0"/>
              <a:t> "</a:t>
            </a:r>
            <a:r>
              <a:rPr lang="en-US" sz="1200" dirty="0" err="1"/>
              <a:t>trvl_expenses</a:t>
            </a:r>
            <a:r>
              <a:rPr lang="en-US" sz="1200" dirty="0"/>
              <a:t>": "1660000",        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vehicle_number</a:t>
            </a:r>
            <a:r>
              <a:rPr lang="en-US" sz="1200" dirty="0"/>
              <a:t>": "B 9700 UFU",        </a:t>
            </a:r>
          </a:p>
          <a:p>
            <a:pPr lvl="1"/>
            <a:r>
              <a:rPr lang="en-US" sz="1200" dirty="0"/>
              <a:t>"status": "</a:t>
            </a:r>
            <a:r>
              <a:rPr lang="en-US" sz="1200" dirty="0" err="1"/>
              <a:t>Muat</a:t>
            </a:r>
            <a:r>
              <a:rPr lang="en-US" sz="1200" dirty="0"/>
              <a:t>",       </a:t>
            </a:r>
          </a:p>
          <a:p>
            <a:pPr lvl="1"/>
            <a:r>
              <a:rPr lang="en-US" sz="1200" dirty="0"/>
              <a:t> "</a:t>
            </a:r>
            <a:r>
              <a:rPr lang="en-US" sz="1200" dirty="0" err="1"/>
              <a:t>status_trip</a:t>
            </a:r>
            <a:r>
              <a:rPr lang="en-US" sz="1200" dirty="0"/>
              <a:t>": "3“</a:t>
            </a:r>
          </a:p>
          <a:p>
            <a:pPr lvl="1"/>
            <a:r>
              <a:rPr lang="en-US" sz="1200" dirty="0"/>
              <a:t>}</a:t>
            </a:r>
          </a:p>
          <a:p>
            <a:pPr lvl="1"/>
            <a:r>
              <a:rPr lang="en-US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6648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Payslip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160043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</a:t>
            </a:r>
          </a:p>
          <a:p>
            <a:pPr algn="just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[GET]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http://restapi.berkatkarimar.co.id/finance/payslip?month=1&amp;year=2019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r>
              <a:rPr lang="en-US" sz="1200" b="1" dirty="0"/>
              <a:t> </a:t>
            </a:r>
          </a:p>
          <a:p>
            <a:r>
              <a:rPr lang="en-US" sz="1200" dirty="0"/>
              <a:t>{    "id": "7350",    "</a:t>
            </a:r>
            <a:r>
              <a:rPr lang="en-US" sz="1200" dirty="0" err="1"/>
              <a:t>driver_id</a:t>
            </a:r>
            <a:r>
              <a:rPr lang="en-US" sz="1200" dirty="0"/>
              <a:t>": "87",    "</a:t>
            </a:r>
            <a:r>
              <a:rPr lang="en-US" sz="1200" dirty="0" err="1"/>
              <a:t>salary_trip</a:t>
            </a:r>
            <a:r>
              <a:rPr lang="en-US" sz="1200" dirty="0"/>
              <a:t>": "2400000",    "</a:t>
            </a:r>
            <a:r>
              <a:rPr lang="en-US" sz="1200" dirty="0" err="1"/>
              <a:t>bonus_trip</a:t>
            </a:r>
            <a:r>
              <a:rPr lang="en-US" sz="1200" dirty="0"/>
              <a:t>": "1000000",    "</a:t>
            </a:r>
            <a:r>
              <a:rPr lang="en-US" sz="1200" dirty="0" err="1"/>
              <a:t>closing_date</a:t>
            </a:r>
            <a:r>
              <a:rPr lang="en-US" sz="1200" dirty="0"/>
              <a:t>": "2019-01-31 00:00:00",    "</a:t>
            </a:r>
            <a:r>
              <a:rPr lang="en-US" sz="1200" dirty="0" err="1"/>
              <a:t>number_of_trip</a:t>
            </a:r>
            <a:r>
              <a:rPr lang="en-US" sz="1200" dirty="0"/>
              <a:t>": "12",    "</a:t>
            </a:r>
            <a:r>
              <a:rPr lang="en-US" sz="1200" dirty="0" err="1"/>
              <a:t>point_trip</a:t>
            </a:r>
            <a:r>
              <a:rPr lang="en-US" sz="1200" dirty="0"/>
              <a:t>": "10",    "</a:t>
            </a:r>
            <a:r>
              <a:rPr lang="en-US" sz="1200" dirty="0" err="1"/>
              <a:t>bonus_decrease</a:t>
            </a:r>
            <a:r>
              <a:rPr lang="en-US" sz="1200" dirty="0"/>
              <a:t>": "116492",    "</a:t>
            </a:r>
            <a:r>
              <a:rPr lang="en-US" sz="1200" dirty="0" err="1"/>
              <a:t>insentif</a:t>
            </a:r>
            <a:r>
              <a:rPr lang="en-US" sz="1200" dirty="0"/>
              <a:t>": "0",    "</a:t>
            </a:r>
            <a:r>
              <a:rPr lang="en-US" sz="1200" dirty="0" err="1"/>
              <a:t>thr</a:t>
            </a:r>
            <a:r>
              <a:rPr lang="en-US" sz="1200" dirty="0"/>
              <a:t>": "0",    "</a:t>
            </a:r>
            <a:r>
              <a:rPr lang="en-US" sz="1200" dirty="0" err="1"/>
              <a:t>bpjs_ket</a:t>
            </a:r>
            <a:r>
              <a:rPr lang="en-US" sz="1200" dirty="0"/>
              <a:t>": "90000",    "</a:t>
            </a:r>
            <a:r>
              <a:rPr lang="en-US" sz="1200" dirty="0" err="1"/>
              <a:t>bpjs_kes</a:t>
            </a:r>
            <a:r>
              <a:rPr lang="en-US" sz="1200" dirty="0"/>
              <a:t>": "100000",    "pph21": "0",    "</a:t>
            </a:r>
            <a:r>
              <a:rPr lang="en-US" sz="1200" dirty="0" err="1"/>
              <a:t>updated_by</a:t>
            </a:r>
            <a:r>
              <a:rPr lang="en-US" sz="1200" dirty="0"/>
              <a:t>": null,    "</a:t>
            </a:r>
            <a:r>
              <a:rPr lang="en-US" sz="1200" dirty="0" err="1"/>
              <a:t>updated_date</a:t>
            </a:r>
            <a:r>
              <a:rPr lang="en-US" sz="1200" dirty="0"/>
              <a:t>": null,    "</a:t>
            </a:r>
            <a:r>
              <a:rPr lang="en-US" sz="1200" dirty="0" err="1"/>
              <a:t>created_by</a:t>
            </a:r>
            <a:r>
              <a:rPr lang="en-US" sz="1200" dirty="0"/>
              <a:t>": "</a:t>
            </a:r>
            <a:r>
              <a:rPr lang="en-US" sz="1200" dirty="0" err="1"/>
              <a:t>glt</a:t>
            </a:r>
            <a:r>
              <a:rPr lang="en-US" sz="1200" dirty="0"/>
              <a:t>",    "</a:t>
            </a:r>
            <a:r>
              <a:rPr lang="en-US" sz="1200" dirty="0" err="1"/>
              <a:t>created_date</a:t>
            </a:r>
            <a:r>
              <a:rPr lang="en-US" sz="1200" dirty="0"/>
              <a:t>": "2019-02-14",    "</a:t>
            </a:r>
            <a:r>
              <a:rPr lang="en-US" sz="1200" dirty="0" err="1"/>
              <a:t>isactive</a:t>
            </a:r>
            <a:r>
              <a:rPr lang="en-US" sz="1200" dirty="0"/>
              <a:t>": "1",    "</a:t>
            </a:r>
            <a:r>
              <a:rPr lang="en-US" sz="1200" dirty="0" err="1"/>
              <a:t>driver_name</a:t>
            </a:r>
            <a:r>
              <a:rPr lang="en-US" sz="1200" dirty="0"/>
              <a:t>": "ADI SUSILO",    "gender": "M",    "</a:t>
            </a:r>
            <a:r>
              <a:rPr lang="en-US" sz="1200" dirty="0" err="1"/>
              <a:t>telp_number</a:t>
            </a:r>
            <a:r>
              <a:rPr lang="en-US" sz="1200" dirty="0"/>
              <a:t>": "085264908976",    "</a:t>
            </a:r>
            <a:r>
              <a:rPr lang="en-US" sz="1200" dirty="0" err="1"/>
              <a:t>norek</a:t>
            </a:r>
            <a:r>
              <a:rPr lang="en-US" sz="1200" dirty="0"/>
              <a:t>": "1720000870040",    "</a:t>
            </a:r>
            <a:r>
              <a:rPr lang="en-US" sz="1200" dirty="0" err="1"/>
              <a:t>active_working_date</a:t>
            </a:r>
            <a:r>
              <a:rPr lang="en-US" sz="1200" dirty="0"/>
              <a:t>": "2017-06-01",    "</a:t>
            </a:r>
            <a:r>
              <a:rPr lang="en-US" sz="1200" dirty="0" err="1"/>
              <a:t>date_of_birth</a:t>
            </a:r>
            <a:r>
              <a:rPr lang="en-US" sz="1200" dirty="0"/>
              <a:t>": "1970-01-01",    "</a:t>
            </a:r>
            <a:r>
              <a:rPr lang="en-US" sz="1200" dirty="0" err="1"/>
              <a:t>bpjs_number_employment</a:t>
            </a:r>
            <a:r>
              <a:rPr lang="en-US" sz="1200" dirty="0"/>
              <a:t>": "17036735664",    "</a:t>
            </a:r>
            <a:r>
              <a:rPr lang="en-US" sz="1200" dirty="0" err="1"/>
              <a:t>bpjs_number_health</a:t>
            </a:r>
            <a:r>
              <a:rPr lang="en-US" sz="1200" dirty="0"/>
              <a:t>": "0002139276374",    "</a:t>
            </a:r>
            <a:r>
              <a:rPr lang="en-US" sz="1200" dirty="0" err="1"/>
              <a:t>dept_until_month</a:t>
            </a:r>
            <a:r>
              <a:rPr lang="en-US" sz="1200" dirty="0"/>
              <a:t>": "840000",    "</a:t>
            </a:r>
            <a:r>
              <a:rPr lang="en-US" sz="1200" dirty="0" err="1"/>
              <a:t>remaining_dept</a:t>
            </a:r>
            <a:r>
              <a:rPr lang="en-US" sz="1200" dirty="0"/>
              <a:t>": "0",    "</a:t>
            </a:r>
            <a:r>
              <a:rPr lang="en-US" sz="1200" dirty="0" err="1"/>
              <a:t>remaining_loan</a:t>
            </a:r>
            <a:r>
              <a:rPr lang="en-US" sz="1200" dirty="0"/>
              <a:t>": "0",    "</a:t>
            </a:r>
            <a:r>
              <a:rPr lang="en-US" sz="1200" dirty="0" err="1"/>
              <a:t>dept_this_month</a:t>
            </a:r>
            <a:r>
              <a:rPr lang="en-US" sz="1200" dirty="0"/>
              <a:t>": "840000",    "</a:t>
            </a:r>
            <a:r>
              <a:rPr lang="en-US" sz="1200" dirty="0" err="1"/>
              <a:t>dept_prev_month</a:t>
            </a:r>
            <a:r>
              <a:rPr lang="en-US" sz="1200" dirty="0"/>
              <a:t>": "720000",    "</a:t>
            </a:r>
            <a:r>
              <a:rPr lang="en-US" sz="1200" dirty="0" err="1"/>
              <a:t>loan_prev_month</a:t>
            </a:r>
            <a:r>
              <a:rPr lang="en-US" sz="1200" dirty="0"/>
              <a:t>": null,    "</a:t>
            </a:r>
            <a:r>
              <a:rPr lang="en-US" sz="1200" dirty="0" err="1"/>
              <a:t>loan_until_month</a:t>
            </a:r>
            <a:r>
              <a:rPr lang="en-US" sz="1200" dirty="0"/>
              <a:t>": null,    "</a:t>
            </a:r>
            <a:r>
              <a:rPr lang="en-US" sz="1200" dirty="0" err="1"/>
              <a:t>loan_this_month</a:t>
            </a:r>
            <a:r>
              <a:rPr lang="en-US" sz="1200" dirty="0"/>
              <a:t>": null,    "</a:t>
            </a:r>
            <a:r>
              <a:rPr lang="en-US" sz="1200" dirty="0" err="1"/>
              <a:t>dept_payment</a:t>
            </a:r>
            <a:r>
              <a:rPr lang="en-US" sz="1200" dirty="0"/>
              <a:t>": "840000",    "</a:t>
            </a:r>
            <a:r>
              <a:rPr lang="en-US" sz="1200" dirty="0" err="1"/>
              <a:t>loan_payment</a:t>
            </a:r>
            <a:r>
              <a:rPr lang="en-US" sz="1200" dirty="0"/>
              <a:t>": null,    "</a:t>
            </a:r>
            <a:r>
              <a:rPr lang="en-US" sz="1200" dirty="0" err="1"/>
              <a:t>prev_closing_date</a:t>
            </a:r>
            <a:r>
              <a:rPr lang="en-US" sz="1200" dirty="0"/>
              <a:t>": "2018-12-31 00:00:00",    "saving": "10250000"}</a:t>
            </a:r>
          </a:p>
        </p:txBody>
      </p:sp>
    </p:spTree>
    <p:extLst>
      <p:ext uri="{BB962C8B-B14F-4D97-AF65-F5344CB8AC3E}">
        <p14:creationId xmlns:p14="http://schemas.microsoft.com/office/powerpoint/2010/main" val="16155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Trip Detail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160043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</a:t>
            </a:r>
          </a:p>
          <a:p>
            <a:pPr algn="just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[GET]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http://restapi.berkatkarimar.co.id/transaction/trip_detail/25166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4893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r>
              <a:rPr lang="en-US" sz="1200" b="1" dirty="0"/>
              <a:t> </a:t>
            </a:r>
          </a:p>
          <a:p>
            <a:r>
              <a:rPr lang="en-US" sz="1200" dirty="0"/>
              <a:t>{    </a:t>
            </a:r>
          </a:p>
          <a:p>
            <a:r>
              <a:rPr lang="en-US" sz="1200" dirty="0"/>
              <a:t>"id": "25858",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do_connect</a:t>
            </a:r>
            <a:r>
              <a:rPr lang="en-US" sz="1200" dirty="0"/>
              <a:t>": {        </a:t>
            </a:r>
          </a:p>
          <a:p>
            <a:r>
              <a:rPr lang="en-US" sz="1200" dirty="0"/>
              <a:t>	"id": "25857",       </a:t>
            </a:r>
          </a:p>
          <a:p>
            <a:r>
              <a:rPr lang="en-US" sz="1200" dirty="0"/>
              <a:t> 	"</a:t>
            </a:r>
            <a:r>
              <a:rPr lang="en-US" sz="1200" dirty="0" err="1"/>
              <a:t>do_number</a:t>
            </a:r>
            <a:r>
              <a:rPr lang="en-US" sz="1200" dirty="0"/>
              <a:t>": "5045/IT-SAM/III/2019",       </a:t>
            </a:r>
          </a:p>
          <a:p>
            <a:r>
              <a:rPr lang="en-US" sz="1200" dirty="0"/>
              <a:t> 	"</a:t>
            </a:r>
            <a:r>
              <a:rPr lang="en-US" sz="1200" dirty="0" err="1"/>
              <a:t>amount_sent</a:t>
            </a:r>
            <a:r>
              <a:rPr lang="en-US" sz="1200" dirty="0"/>
              <a:t>": "18100",        </a:t>
            </a:r>
          </a:p>
          <a:p>
            <a:r>
              <a:rPr lang="en-US" sz="1200" dirty="0"/>
              <a:t>	"</a:t>
            </a:r>
            <a:r>
              <a:rPr lang="en-US" sz="1200" dirty="0" err="1"/>
              <a:t>amount_received</a:t>
            </a:r>
            <a:r>
              <a:rPr lang="en-US" sz="1200" dirty="0"/>
              <a:t>": "18050"    </a:t>
            </a:r>
          </a:p>
          <a:p>
            <a:r>
              <a:rPr lang="en-US" sz="1200" dirty="0"/>
              <a:t>},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do_number</a:t>
            </a:r>
            <a:r>
              <a:rPr lang="en-US" sz="1200" dirty="0"/>
              <a:t>": "5046/IT-SAM/III/2019",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load_date</a:t>
            </a:r>
            <a:r>
              <a:rPr lang="en-US" sz="1200" dirty="0"/>
              <a:t>": "2019-04-10",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unload_date</a:t>
            </a:r>
            <a:r>
              <a:rPr lang="en-US" sz="1200" dirty="0"/>
              <a:t>": "2019-04-12",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driver_id</a:t>
            </a:r>
            <a:r>
              <a:rPr lang="en-US" sz="1200" dirty="0"/>
              <a:t>": "128",   </a:t>
            </a:r>
          </a:p>
          <a:p>
            <a:r>
              <a:rPr lang="en-US" sz="1200" dirty="0"/>
              <a:t> "</a:t>
            </a:r>
            <a:r>
              <a:rPr lang="en-US" sz="1200" dirty="0" err="1"/>
              <a:t>driver_name</a:t>
            </a:r>
            <a:r>
              <a:rPr lang="en-US" sz="1200" dirty="0"/>
              <a:t>": "SUDARMAN",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pks_name</a:t>
            </a:r>
            <a:r>
              <a:rPr lang="en-US" sz="1200" dirty="0"/>
              <a:t>": "SAM 2",   </a:t>
            </a:r>
          </a:p>
          <a:p>
            <a:r>
              <a:rPr lang="en-US" sz="1200" dirty="0"/>
              <a:t> "</a:t>
            </a:r>
            <a:r>
              <a:rPr lang="en-US" sz="1200" dirty="0" err="1"/>
              <a:t>destination_name</a:t>
            </a:r>
            <a:r>
              <a:rPr lang="en-US" sz="1200" dirty="0"/>
              <a:t>": "MSSP-BA",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amount_sent</a:t>
            </a:r>
            <a:r>
              <a:rPr lang="en-US" sz="1200" dirty="0"/>
              <a:t>": "9020",   </a:t>
            </a:r>
          </a:p>
          <a:p>
            <a:r>
              <a:rPr lang="en-US" sz="1200" dirty="0"/>
              <a:t> "</a:t>
            </a:r>
            <a:r>
              <a:rPr lang="en-US" sz="1200" dirty="0" err="1"/>
              <a:t>amount_received</a:t>
            </a:r>
            <a:r>
              <a:rPr lang="en-US" sz="1200" dirty="0"/>
              <a:t>": "9020",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commodity_name</a:t>
            </a:r>
            <a:r>
              <a:rPr lang="en-US" sz="1200" dirty="0"/>
              <a:t>": "CPO 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trvl_expenses</a:t>
            </a:r>
            <a:r>
              <a:rPr lang="en-US" sz="1200" dirty="0"/>
              <a:t>": "1660000",   </a:t>
            </a:r>
          </a:p>
          <a:p>
            <a:r>
              <a:rPr lang="en-US" sz="1200" dirty="0"/>
              <a:t> "</a:t>
            </a:r>
            <a:r>
              <a:rPr lang="en-US" sz="1200" dirty="0" err="1"/>
              <a:t>vehicle_number</a:t>
            </a:r>
            <a:r>
              <a:rPr lang="en-US" sz="1200" dirty="0"/>
              <a:t>": "B 9700 UFU",    </a:t>
            </a:r>
          </a:p>
          <a:p>
            <a:r>
              <a:rPr lang="en-US" sz="1200" dirty="0"/>
              <a:t>"status": "</a:t>
            </a:r>
            <a:r>
              <a:rPr lang="en-US" sz="1200" dirty="0" err="1"/>
              <a:t>Tunda</a:t>
            </a:r>
            <a:r>
              <a:rPr lang="en-US" sz="1200" dirty="0"/>
              <a:t>",    "</a:t>
            </a:r>
            <a:r>
              <a:rPr lang="en-US" sz="1200" dirty="0" err="1"/>
              <a:t>status_trip</a:t>
            </a:r>
            <a:r>
              <a:rPr lang="en-US" sz="1200" dirty="0"/>
              <a:t>": "1",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qrcode</a:t>
            </a:r>
            <a:r>
              <a:rPr lang="en-US" sz="1200" dirty="0"/>
              <a:t>": "http://transport.berkatkarimar.co.id/images/</a:t>
            </a:r>
            <a:r>
              <a:rPr lang="en-US" sz="1200" dirty="0" err="1"/>
              <a:t>QRCode</a:t>
            </a:r>
            <a:r>
              <a:rPr lang="en-US" sz="1200" dirty="0"/>
              <a:t>/QR-8a7a3a3c-5302-4d8c-96c4-0eb669b23218.png",    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spb</a:t>
            </a:r>
            <a:r>
              <a:rPr lang="en-US" sz="1200" dirty="0"/>
              <a:t>": null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38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Save Trip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360098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Form data:</a:t>
            </a:r>
          </a:p>
          <a:p>
            <a:pPr algn="just"/>
            <a:r>
              <a:rPr lang="en-US" sz="1400" dirty="0"/>
              <a:t>Id				: 25858</a:t>
            </a:r>
          </a:p>
          <a:p>
            <a:pPr algn="just"/>
            <a:r>
              <a:rPr lang="en-US" sz="1400" dirty="0" err="1"/>
              <a:t>status_trip</a:t>
            </a:r>
            <a:r>
              <a:rPr lang="en-US" sz="1400" dirty="0"/>
              <a:t>			: 3</a:t>
            </a:r>
          </a:p>
          <a:p>
            <a:pPr algn="just"/>
            <a:r>
              <a:rPr lang="en-US" sz="1400" dirty="0" err="1"/>
              <a:t>number_of_load</a:t>
            </a:r>
            <a:r>
              <a:rPr lang="en-US" sz="1400" dirty="0"/>
              <a:t>	: 27000</a:t>
            </a:r>
          </a:p>
          <a:p>
            <a:pPr algn="just"/>
            <a:r>
              <a:rPr lang="en-US" sz="1400" dirty="0" err="1"/>
              <a:t>number_of_unload</a:t>
            </a:r>
            <a:r>
              <a:rPr lang="en-US" sz="1400" dirty="0"/>
              <a:t>	: 26500</a:t>
            </a:r>
          </a:p>
          <a:p>
            <a:pPr algn="just"/>
            <a:r>
              <a:rPr lang="en-US" sz="1400" dirty="0" err="1"/>
              <a:t>spb_no</a:t>
            </a:r>
            <a:r>
              <a:rPr lang="en-US" sz="1400" dirty="0"/>
              <a:t>			: 1234</a:t>
            </a:r>
          </a:p>
          <a:p>
            <a:pPr algn="just"/>
            <a:r>
              <a:rPr lang="en-US" sz="1400" dirty="0"/>
              <a:t>Trigger			: </a:t>
            </a:r>
            <a:r>
              <a:rPr lang="en-US" sz="1400" dirty="0" err="1"/>
              <a:t>ddl_status</a:t>
            </a:r>
            <a:endParaRPr lang="en-US" sz="1400" dirty="0"/>
          </a:p>
          <a:p>
            <a:pPr algn="just"/>
            <a:r>
              <a:rPr lang="en-US" sz="1400" dirty="0" err="1"/>
              <a:t>spb_img</a:t>
            </a:r>
            <a:r>
              <a:rPr lang="en-US" sz="1400" dirty="0"/>
              <a:t> [type :File]		</a:t>
            </a:r>
          </a:p>
          <a:p>
            <a:pPr algn="just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[POST]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http://restapi.berkatkarimar.co.id/transaction/save_trip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1015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r>
              <a:rPr lang="en-US" sz="1200" b="1" dirty="0"/>
              <a:t> </a:t>
            </a:r>
          </a:p>
          <a:p>
            <a:r>
              <a:rPr lang="en-US" sz="1200" dirty="0"/>
              <a:t>{</a:t>
            </a:r>
          </a:p>
          <a:p>
            <a:r>
              <a:rPr lang="it-IT" sz="1200" dirty="0"/>
              <a:t>    "status": 200,    </a:t>
            </a:r>
          </a:p>
          <a:p>
            <a:r>
              <a:rPr lang="it-IT" sz="1200" dirty="0"/>
              <a:t>    "message": "Sukses, Data berhasil di simpan.."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B156C-8B66-4AEE-A332-220C61083C9B}"/>
              </a:ext>
            </a:extLst>
          </p:cNvPr>
          <p:cNvSpPr txBox="1"/>
          <p:nvPr/>
        </p:nvSpPr>
        <p:spPr>
          <a:xfrm>
            <a:off x="5473148" y="3614769"/>
            <a:ext cx="173603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Trigger</a:t>
            </a:r>
            <a:r>
              <a:rPr lang="en-US" sz="1400" dirty="0"/>
              <a:t> : 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ddl_status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btn_load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btn_unload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btn_submit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btn_spb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6A502-8536-4AE1-B180-2011A70D1E21}"/>
              </a:ext>
            </a:extLst>
          </p:cNvPr>
          <p:cNvSpPr txBox="1"/>
          <p:nvPr/>
        </p:nvSpPr>
        <p:spPr>
          <a:xfrm>
            <a:off x="7341704" y="3614769"/>
            <a:ext cx="437321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Status</a:t>
            </a:r>
            <a:r>
              <a:rPr lang="en-US" sz="1400" dirty="0"/>
              <a:t>:</a:t>
            </a:r>
          </a:p>
          <a:p>
            <a:r>
              <a:rPr lang="en-US" sz="1400" b="1" dirty="0"/>
              <a:t>   Value          Desc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		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kosong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2		 </a:t>
            </a:r>
            <a:r>
              <a:rPr lang="en-US" sz="1400" dirty="0" err="1">
                <a:sym typeface="Wingdings" panose="05000000000000000000" pitchFamily="2" charset="2"/>
              </a:rPr>
              <a:t>Perjalanan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menuju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lokasi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muat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3		 Proses </a:t>
            </a:r>
            <a:r>
              <a:rPr lang="en-US" sz="1400" dirty="0" err="1">
                <a:sym typeface="Wingdings" panose="05000000000000000000" pitchFamily="2" charset="2"/>
              </a:rPr>
              <a:t>muat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4		 </a:t>
            </a:r>
            <a:r>
              <a:rPr lang="en-US" sz="1400" dirty="0" err="1">
                <a:sym typeface="Wingdings" panose="05000000000000000000" pitchFamily="2" charset="2"/>
              </a:rPr>
              <a:t>Perjalanan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menuju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lokasi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bongkar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5		 Proses </a:t>
            </a:r>
            <a:r>
              <a:rPr lang="en-US" sz="1400" dirty="0" err="1">
                <a:sym typeface="Wingdings" panose="05000000000000000000" pitchFamily="2" charset="2"/>
              </a:rPr>
              <a:t>bongkar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6		 </a:t>
            </a:r>
            <a:r>
              <a:rPr lang="en-US" sz="1400" dirty="0" err="1">
                <a:sym typeface="Wingdings" panose="05000000000000000000" pitchFamily="2" charset="2"/>
              </a:rPr>
              <a:t>Selesai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7		 </a:t>
            </a:r>
            <a:r>
              <a:rPr lang="en-US" sz="1400" dirty="0" err="1">
                <a:sym typeface="Wingdings" panose="05000000000000000000" pitchFamily="2" charset="2"/>
              </a:rPr>
              <a:t>Lainnya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5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D9BE-2F28-401C-B548-AFB2A02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FC77-2BDA-49B7-ADAD-F6048113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Login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200054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Form data:</a:t>
            </a:r>
          </a:p>
          <a:p>
            <a:pPr algn="just"/>
            <a:r>
              <a:rPr lang="en-US" sz="1400" dirty="0"/>
              <a:t>username		: </a:t>
            </a:r>
            <a:r>
              <a:rPr lang="en-US" sz="1400" dirty="0" err="1"/>
              <a:t>adi</a:t>
            </a:r>
            <a:endParaRPr lang="en-US" sz="1400" dirty="0"/>
          </a:p>
          <a:p>
            <a:pPr algn="just"/>
            <a:r>
              <a:rPr lang="en-US" sz="1400" dirty="0"/>
              <a:t>password		:123456</a:t>
            </a:r>
          </a:p>
          <a:p>
            <a:pPr algn="just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6771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[POST]</a:t>
            </a:r>
          </a:p>
          <a:p>
            <a:pPr algn="just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http://restapi.berkatkarimar.co.id/auth/login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endParaRPr lang="en-US" sz="1200" b="1" dirty="0"/>
          </a:p>
          <a:p>
            <a:r>
              <a:rPr lang="en-US" sz="1200" dirty="0"/>
              <a:t>{   </a:t>
            </a:r>
          </a:p>
          <a:p>
            <a:r>
              <a:rPr lang="en-US" sz="1200" dirty="0"/>
              <a:t>"status": 200,    </a:t>
            </a:r>
          </a:p>
          <a:p>
            <a:r>
              <a:rPr lang="en-US" sz="1200" dirty="0"/>
              <a:t>"message": "Successfully login.",    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user_id</a:t>
            </a:r>
            <a:r>
              <a:rPr lang="en-US" sz="1200" dirty="0"/>
              <a:t>": "9e1d498f-3c38-11e9-8804-240a6456587c",    </a:t>
            </a:r>
          </a:p>
          <a:p>
            <a:r>
              <a:rPr lang="en-US" sz="1200" dirty="0"/>
              <a:t>"token": "$1$PkwGyiPi$yvMEJuq16uR29wxq/FYii1“ 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akan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selalu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acak</a:t>
            </a:r>
            <a:endParaRPr lang="en-US" sz="1200" dirty="0"/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729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Service 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160043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6771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[POST]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http://restapi.berkatkarimar.co.id/auth/logout</a:t>
            </a:r>
          </a:p>
          <a:p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1015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endParaRPr lang="en-US" sz="1200" b="1" dirty="0"/>
          </a:p>
          <a:p>
            <a:r>
              <a:rPr lang="en-US" sz="1200" dirty="0"/>
              <a:t>{   </a:t>
            </a:r>
          </a:p>
          <a:p>
            <a:r>
              <a:rPr lang="en-US" sz="1200" dirty="0"/>
              <a:t>"status": 200,    </a:t>
            </a:r>
          </a:p>
          <a:p>
            <a:r>
              <a:rPr lang="en-US" sz="1200" dirty="0"/>
              <a:t>"message": "Successfully logout.“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81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Change 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246221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Form data:</a:t>
            </a:r>
          </a:p>
          <a:p>
            <a:pPr algn="just"/>
            <a:r>
              <a:rPr lang="en-US" sz="1400" dirty="0"/>
              <a:t>password			: 123456</a:t>
            </a:r>
          </a:p>
          <a:p>
            <a:pPr algn="just"/>
            <a:r>
              <a:rPr lang="en-US" sz="1400" dirty="0" err="1"/>
              <a:t>Password_new</a:t>
            </a:r>
            <a:r>
              <a:rPr lang="en-US" sz="1400" dirty="0"/>
              <a:t>		: 123457 </a:t>
            </a:r>
          </a:p>
          <a:p>
            <a:pPr algn="just"/>
            <a:r>
              <a:rPr lang="en-US" sz="1400" dirty="0" err="1"/>
              <a:t>Password_confirm</a:t>
            </a:r>
            <a:r>
              <a:rPr lang="en-US" sz="1400" dirty="0"/>
              <a:t>	: 123457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[POST]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http://restapi.berkatkarimar.co.id/auth/change_password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1015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endParaRPr lang="en-US" sz="1200" b="1" dirty="0"/>
          </a:p>
          <a:p>
            <a:r>
              <a:rPr lang="en-US" sz="1200" dirty="0"/>
              <a:t>{   </a:t>
            </a:r>
          </a:p>
          <a:p>
            <a:r>
              <a:rPr lang="en-US" sz="1200" dirty="0"/>
              <a:t>"status": 200,    </a:t>
            </a:r>
          </a:p>
          <a:p>
            <a:r>
              <a:rPr lang="en-US" sz="1200" dirty="0"/>
              <a:t>"message": "Change password has been success.“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678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E81D-C897-4688-BC56-ACBB179C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8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9E7F38-8CB6-4F6B-9F38-B994A03456B4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Help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C53C8-78CF-4C55-8E87-D1C224CDA73A}"/>
              </a:ext>
            </a:extLst>
          </p:cNvPr>
          <p:cNvSpPr txBox="1"/>
          <p:nvPr/>
        </p:nvSpPr>
        <p:spPr>
          <a:xfrm>
            <a:off x="1357283" y="2418524"/>
            <a:ext cx="3850822" cy="160043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</a:t>
            </a:r>
          </a:p>
          <a:p>
            <a:pPr algn="just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CACE2-B835-4093-9736-35BA278AB769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[GET]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http://restapi.berkatkarimar.co.id/help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A50E8-3D9D-4F23-880E-3EBA60BE9B60}"/>
              </a:ext>
            </a:extLst>
          </p:cNvPr>
          <p:cNvSpPr txBox="1"/>
          <p:nvPr/>
        </p:nvSpPr>
        <p:spPr>
          <a:xfrm>
            <a:off x="5486400" y="2418524"/>
            <a:ext cx="6228522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endParaRPr lang="en-US" sz="1200" b="1" dirty="0"/>
          </a:p>
          <a:p>
            <a:r>
              <a:rPr lang="en-US" sz="1200" dirty="0"/>
              <a:t>[    {        "id": "2eb24d97-5a12-11e9-9458-240a6456587c",        "title": "</a:t>
            </a:r>
            <a:r>
              <a:rPr lang="en-US" sz="1200" dirty="0" err="1"/>
              <a:t>Ganti</a:t>
            </a:r>
            <a:r>
              <a:rPr lang="en-US" sz="1200" dirty="0"/>
              <a:t> Password",        "</a:t>
            </a:r>
            <a:r>
              <a:rPr lang="en-US" sz="1200" dirty="0" err="1"/>
              <a:t>help_code</a:t>
            </a:r>
            <a:r>
              <a:rPr lang="en-US" sz="1200" dirty="0"/>
              <a:t>": "2",        "value": "</a:t>
            </a:r>
            <a:r>
              <a:rPr lang="en-US" sz="1200" dirty="0" err="1"/>
              <a:t>Penjelasan</a:t>
            </a:r>
            <a:r>
              <a:rPr lang="en-US" sz="1200" dirty="0"/>
              <a:t> </a:t>
            </a:r>
            <a:r>
              <a:rPr lang="en-US" sz="1200" dirty="0" err="1"/>
              <a:t>mengenai</a:t>
            </a:r>
            <a:r>
              <a:rPr lang="en-US" sz="1200" dirty="0"/>
              <a:t> </a:t>
            </a:r>
            <a:r>
              <a:rPr lang="en-US" sz="1200" dirty="0" err="1"/>
              <a:t>pergantian</a:t>
            </a:r>
            <a:r>
              <a:rPr lang="en-US" sz="1200" dirty="0"/>
              <a:t> password",        "</a:t>
            </a:r>
            <a:r>
              <a:rPr lang="en-US" sz="1200" dirty="0" err="1"/>
              <a:t>updated_by</a:t>
            </a:r>
            <a:r>
              <a:rPr lang="en-US" sz="1200" dirty="0"/>
              <a:t>": null,        "</a:t>
            </a:r>
            <a:r>
              <a:rPr lang="en-US" sz="1200" dirty="0" err="1"/>
              <a:t>updated_date</a:t>
            </a:r>
            <a:r>
              <a:rPr lang="en-US" sz="1200" dirty="0"/>
              <a:t>": null,        "</a:t>
            </a:r>
            <a:r>
              <a:rPr lang="en-US" sz="1200" dirty="0" err="1"/>
              <a:t>created_by</a:t>
            </a:r>
            <a:r>
              <a:rPr lang="en-US" sz="1200" dirty="0"/>
              <a:t>": null,        "</a:t>
            </a:r>
            <a:r>
              <a:rPr lang="en-US" sz="1200" dirty="0" err="1"/>
              <a:t>created_date</a:t>
            </a:r>
            <a:r>
              <a:rPr lang="en-US" sz="1200" dirty="0"/>
              <a:t>": null,        "</a:t>
            </a:r>
            <a:r>
              <a:rPr lang="en-US" sz="1200" dirty="0" err="1"/>
              <a:t>isactive</a:t>
            </a:r>
            <a:r>
              <a:rPr lang="en-US" sz="1200" dirty="0"/>
              <a:t>": "1"    },    {        "id": "4024bd25-5a0f-11e9-9458-240a6456587c",        "title": "</a:t>
            </a:r>
            <a:r>
              <a:rPr lang="en-US" sz="1200" dirty="0" err="1"/>
              <a:t>Petunjuk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",        "</a:t>
            </a:r>
            <a:r>
              <a:rPr lang="en-US" sz="1200" dirty="0" err="1"/>
              <a:t>help_code</a:t>
            </a:r>
            <a:r>
              <a:rPr lang="en-US" sz="1200" dirty="0"/>
              <a:t>": "1",        "value": "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nantinya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content managed",        "</a:t>
            </a:r>
            <a:r>
              <a:rPr lang="en-US" sz="1200" dirty="0" err="1"/>
              <a:t>updated_by</a:t>
            </a:r>
            <a:r>
              <a:rPr lang="en-US" sz="1200" dirty="0"/>
              <a:t>": null,        "</a:t>
            </a:r>
            <a:r>
              <a:rPr lang="en-US" sz="1200" dirty="0" err="1"/>
              <a:t>updated_date</a:t>
            </a:r>
            <a:r>
              <a:rPr lang="en-US" sz="1200" dirty="0"/>
              <a:t>": null,        "</a:t>
            </a:r>
            <a:r>
              <a:rPr lang="en-US" sz="1200" dirty="0" err="1"/>
              <a:t>created_by</a:t>
            </a:r>
            <a:r>
              <a:rPr lang="en-US" sz="1200" dirty="0"/>
              <a:t>": null,        "</a:t>
            </a:r>
            <a:r>
              <a:rPr lang="en-US" sz="1200" dirty="0" err="1"/>
              <a:t>created_date</a:t>
            </a:r>
            <a:r>
              <a:rPr lang="en-US" sz="1200" dirty="0"/>
              <a:t>": null,        "</a:t>
            </a:r>
            <a:r>
              <a:rPr lang="en-US" sz="1200" dirty="0" err="1"/>
              <a:t>isactive</a:t>
            </a:r>
            <a:r>
              <a:rPr lang="en-US" sz="1200" dirty="0"/>
              <a:t>": "1"    }]</a:t>
            </a:r>
          </a:p>
        </p:txBody>
      </p:sp>
    </p:spTree>
    <p:extLst>
      <p:ext uri="{BB962C8B-B14F-4D97-AF65-F5344CB8AC3E}">
        <p14:creationId xmlns:p14="http://schemas.microsoft.com/office/powerpoint/2010/main" val="15827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9E7F38-8CB6-4F6B-9F38-B994A03456B4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Help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C53C8-78CF-4C55-8E87-D1C224CDA73A}"/>
              </a:ext>
            </a:extLst>
          </p:cNvPr>
          <p:cNvSpPr txBox="1"/>
          <p:nvPr/>
        </p:nvSpPr>
        <p:spPr>
          <a:xfrm>
            <a:off x="1357283" y="2418524"/>
            <a:ext cx="3850822" cy="160043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</a:t>
            </a:r>
          </a:p>
          <a:p>
            <a:pPr algn="just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CACE2-B835-4093-9736-35BA278AB769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[GET]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http://restapi.berkatkarimar.co.id/help/detail/4024bd25-5a0f-11e9-9458-240a6456587c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A50E8-3D9D-4F23-880E-3EBA60BE9B60}"/>
              </a:ext>
            </a:extLst>
          </p:cNvPr>
          <p:cNvSpPr txBox="1"/>
          <p:nvPr/>
        </p:nvSpPr>
        <p:spPr>
          <a:xfrm>
            <a:off x="5486400" y="2418524"/>
            <a:ext cx="6228522" cy="1015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endParaRPr lang="en-US" sz="1200" b="1" dirty="0"/>
          </a:p>
          <a:p>
            <a:r>
              <a:rPr lang="en-US" sz="1200" dirty="0"/>
              <a:t>{    "id": "4024bd25-5a0f-11e9-9458-240a6456587c",    "title": "</a:t>
            </a:r>
            <a:r>
              <a:rPr lang="en-US" sz="1200" dirty="0" err="1"/>
              <a:t>Petunjuk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",    "</a:t>
            </a:r>
            <a:r>
              <a:rPr lang="en-US" sz="1200" dirty="0" err="1"/>
              <a:t>help_code</a:t>
            </a:r>
            <a:r>
              <a:rPr lang="en-US" sz="1200" dirty="0"/>
              <a:t>": "1",    "value": "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nantinya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content managed",    "</a:t>
            </a:r>
            <a:r>
              <a:rPr lang="en-US" sz="1200" dirty="0" err="1"/>
              <a:t>updated_by</a:t>
            </a:r>
            <a:r>
              <a:rPr lang="en-US" sz="1200" dirty="0"/>
              <a:t>": null,    "</a:t>
            </a:r>
            <a:r>
              <a:rPr lang="en-US" sz="1200" dirty="0" err="1"/>
              <a:t>updated_date</a:t>
            </a:r>
            <a:r>
              <a:rPr lang="en-US" sz="1200" dirty="0"/>
              <a:t>": null,    "</a:t>
            </a:r>
            <a:r>
              <a:rPr lang="en-US" sz="1200" dirty="0" err="1"/>
              <a:t>created_by</a:t>
            </a:r>
            <a:r>
              <a:rPr lang="en-US" sz="1200" dirty="0"/>
              <a:t>": null,    "</a:t>
            </a:r>
            <a:r>
              <a:rPr lang="en-US" sz="1200" dirty="0" err="1"/>
              <a:t>created_date</a:t>
            </a:r>
            <a:r>
              <a:rPr lang="en-US" sz="1200" dirty="0"/>
              <a:t>": null,    "</a:t>
            </a:r>
            <a:r>
              <a:rPr lang="en-US" sz="1200" dirty="0" err="1"/>
              <a:t>isactive</a:t>
            </a:r>
            <a:r>
              <a:rPr lang="en-US" sz="1200" dirty="0"/>
              <a:t>": "1"}</a:t>
            </a:r>
          </a:p>
        </p:txBody>
      </p:sp>
    </p:spTree>
    <p:extLst>
      <p:ext uri="{BB962C8B-B14F-4D97-AF65-F5344CB8AC3E}">
        <p14:creationId xmlns:p14="http://schemas.microsoft.com/office/powerpoint/2010/main" val="21675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Histories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160043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</a:t>
            </a:r>
          </a:p>
          <a:p>
            <a:pPr algn="just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[GET]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http://restapi.berkatkarimar.co.id/transaction/histories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r>
              <a:rPr lang="en-US" sz="1200" b="1" dirty="0"/>
              <a:t> </a:t>
            </a:r>
          </a:p>
          <a:p>
            <a:r>
              <a:rPr lang="en-US" sz="1200" dirty="0"/>
              <a:t>[    {        "id": "25800",        "</a:t>
            </a:r>
            <a:r>
              <a:rPr lang="en-US" sz="1200" dirty="0" err="1"/>
              <a:t>do_connect</a:t>
            </a:r>
            <a:r>
              <a:rPr lang="en-US" sz="1200" dirty="0"/>
              <a:t>": null,        "</a:t>
            </a:r>
            <a:r>
              <a:rPr lang="en-US" sz="1200" dirty="0" err="1"/>
              <a:t>do_number</a:t>
            </a:r>
            <a:r>
              <a:rPr lang="en-US" sz="1200" dirty="0"/>
              <a:t>": "5014/IT-SIR/III/2019",        "</a:t>
            </a:r>
            <a:r>
              <a:rPr lang="en-US" sz="1200" dirty="0" err="1"/>
              <a:t>load_date</a:t>
            </a:r>
            <a:r>
              <a:rPr lang="en-US" sz="1200" dirty="0"/>
              <a:t>": "2019-04-09",        "</a:t>
            </a:r>
            <a:r>
              <a:rPr lang="en-US" sz="1200" dirty="0" err="1"/>
              <a:t>unload_date</a:t>
            </a:r>
            <a:r>
              <a:rPr lang="en-US" sz="1200" dirty="0"/>
              <a:t>": "2019-04-10",        "</a:t>
            </a:r>
            <a:r>
              <a:rPr lang="en-US" sz="1200" dirty="0" err="1"/>
              <a:t>driver_id</a:t>
            </a:r>
            <a:r>
              <a:rPr lang="en-US" sz="1200" dirty="0"/>
              <a:t>": "102",        "</a:t>
            </a:r>
            <a:r>
              <a:rPr lang="en-US" sz="1200" dirty="0" err="1"/>
              <a:t>pks_name</a:t>
            </a:r>
            <a:r>
              <a:rPr lang="en-US" sz="1200" dirty="0"/>
              <a:t>": "SIR",        "</a:t>
            </a:r>
            <a:r>
              <a:rPr lang="en-US" sz="1200" dirty="0" err="1"/>
              <a:t>destination_name</a:t>
            </a:r>
            <a:r>
              <a:rPr lang="en-US" sz="1200" dirty="0"/>
              <a:t>": "MSSP-BA",        "</a:t>
            </a:r>
            <a:r>
              <a:rPr lang="en-US" sz="1200" dirty="0" err="1"/>
              <a:t>commodity_name</a:t>
            </a:r>
            <a:r>
              <a:rPr lang="en-US" sz="1200" dirty="0"/>
              <a:t>": "CPO ",        "bonus": "0"    },    </a:t>
            </a:r>
          </a:p>
          <a:p>
            <a:r>
              <a:rPr lang="en-US" sz="1200" dirty="0"/>
              <a:t>{        "id": "25705",        "</a:t>
            </a:r>
            <a:r>
              <a:rPr lang="en-US" sz="1200" dirty="0" err="1"/>
              <a:t>do_connect</a:t>
            </a:r>
            <a:r>
              <a:rPr lang="en-US" sz="1200" dirty="0"/>
              <a:t>": null,        "</a:t>
            </a:r>
            <a:r>
              <a:rPr lang="en-US" sz="1200" dirty="0" err="1"/>
              <a:t>do_number</a:t>
            </a:r>
            <a:r>
              <a:rPr lang="en-US" sz="1200" dirty="0"/>
              <a:t>": "5024/IT-PISP/III/2019",        "</a:t>
            </a:r>
            <a:r>
              <a:rPr lang="en-US" sz="1200" dirty="0" err="1"/>
              <a:t>load_date</a:t>
            </a:r>
            <a:r>
              <a:rPr lang="en-US" sz="1200" dirty="0"/>
              <a:t>": "2019-04-06",        "</a:t>
            </a:r>
            <a:r>
              <a:rPr lang="en-US" sz="1200" dirty="0" err="1"/>
              <a:t>unload_date</a:t>
            </a:r>
            <a:r>
              <a:rPr lang="en-US" sz="1200" dirty="0"/>
              <a:t>": "2019-04-07",        "</a:t>
            </a:r>
            <a:r>
              <a:rPr lang="en-US" sz="1200" dirty="0" err="1"/>
              <a:t>driver_id</a:t>
            </a:r>
            <a:r>
              <a:rPr lang="en-US" sz="1200" dirty="0"/>
              <a:t>": "102",        "</a:t>
            </a:r>
            <a:r>
              <a:rPr lang="en-US" sz="1200" dirty="0" err="1"/>
              <a:t>pks_name</a:t>
            </a:r>
            <a:r>
              <a:rPr lang="en-US" sz="1200" dirty="0"/>
              <a:t>": "PISP 2",        "</a:t>
            </a:r>
            <a:r>
              <a:rPr lang="en-US" sz="1200" dirty="0" err="1"/>
              <a:t>destination_name</a:t>
            </a:r>
            <a:r>
              <a:rPr lang="en-US" sz="1200" dirty="0"/>
              <a:t>": "MSSP-BA",        "</a:t>
            </a:r>
            <a:r>
              <a:rPr lang="en-US" sz="1200" dirty="0" err="1"/>
              <a:t>commodity_name</a:t>
            </a:r>
            <a:r>
              <a:rPr lang="en-US" sz="1200" dirty="0"/>
              <a:t>": "CPO ",        "bonus": "1080000"    },]</a:t>
            </a:r>
          </a:p>
        </p:txBody>
      </p:sp>
    </p:spTree>
    <p:extLst>
      <p:ext uri="{BB962C8B-B14F-4D97-AF65-F5344CB8AC3E}">
        <p14:creationId xmlns:p14="http://schemas.microsoft.com/office/powerpoint/2010/main" val="96997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7670-95D5-45A6-B5C5-2782E46B4DC2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4801788" cy="73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Detail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48DC-CC59-400E-9DE1-22D2DF2E5D29}"/>
              </a:ext>
            </a:extLst>
          </p:cNvPr>
          <p:cNvSpPr txBox="1"/>
          <p:nvPr/>
        </p:nvSpPr>
        <p:spPr>
          <a:xfrm>
            <a:off x="1357283" y="2418524"/>
            <a:ext cx="3850822" cy="160043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Header:</a:t>
            </a:r>
          </a:p>
          <a:p>
            <a:pPr algn="just"/>
            <a:r>
              <a:rPr lang="en-US" sz="1400" dirty="0"/>
              <a:t>Client-Service	: driver-client</a:t>
            </a:r>
          </a:p>
          <a:p>
            <a:pPr algn="just"/>
            <a:r>
              <a:rPr lang="en-US" sz="1400" dirty="0"/>
              <a:t>Auth-Key		: </a:t>
            </a:r>
            <a:r>
              <a:rPr lang="en-US" sz="1400" dirty="0" err="1"/>
              <a:t>bkmrestapi</a:t>
            </a:r>
            <a:endParaRPr lang="en-US" sz="1400" dirty="0"/>
          </a:p>
          <a:p>
            <a:pPr algn="just"/>
            <a:r>
              <a:rPr lang="en-US" sz="1400" dirty="0"/>
              <a:t>Content-Type 	: application/json</a:t>
            </a:r>
          </a:p>
          <a:p>
            <a:pPr algn="just"/>
            <a:r>
              <a:rPr lang="en-US" sz="1400" dirty="0"/>
              <a:t>Authorization 	: [Token </a:t>
            </a:r>
            <a:r>
              <a:rPr lang="en-US" sz="1400" dirty="0" err="1"/>
              <a:t>hasil</a:t>
            </a:r>
            <a:r>
              <a:rPr lang="en-US" sz="1400" dirty="0"/>
              <a:t> login]</a:t>
            </a:r>
          </a:p>
          <a:p>
            <a:pPr algn="just"/>
            <a:r>
              <a:rPr lang="en-US" sz="1400" dirty="0"/>
              <a:t>User-ID		: [ID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login</a:t>
            </a:r>
          </a:p>
          <a:p>
            <a:pPr algn="just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B3D7-C494-42CF-85B1-144710115178}"/>
              </a:ext>
            </a:extLst>
          </p:cNvPr>
          <p:cNvSpPr txBox="1"/>
          <p:nvPr/>
        </p:nvSpPr>
        <p:spPr>
          <a:xfrm>
            <a:off x="1363910" y="1577011"/>
            <a:ext cx="10351012" cy="492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URL [GET]</a:t>
            </a:r>
          </a:p>
          <a:p>
            <a:pPr algn="just"/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http://restapi.berkatkarimar.co.id/transaction/history_detail/23271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4E4BB-FBE0-44C3-96BA-71EEA2148EFB}"/>
              </a:ext>
            </a:extLst>
          </p:cNvPr>
          <p:cNvSpPr txBox="1"/>
          <p:nvPr/>
        </p:nvSpPr>
        <p:spPr>
          <a:xfrm>
            <a:off x="5486400" y="2418524"/>
            <a:ext cx="6228522" cy="36009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Respons</a:t>
            </a:r>
            <a:r>
              <a:rPr lang="en-US" sz="1200" b="1" dirty="0"/>
              <a:t> 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"id": "24423",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do_connect</a:t>
            </a:r>
            <a:r>
              <a:rPr lang="en-US" sz="1200" dirty="0"/>
              <a:t>": null,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do_number</a:t>
            </a:r>
            <a:r>
              <a:rPr lang="en-US" sz="1200" dirty="0"/>
              <a:t>": "5073/IT-MSSP/XII/2018",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load_date</a:t>
            </a:r>
            <a:r>
              <a:rPr lang="en-US" sz="1200" dirty="0"/>
              <a:t>": "2019-02-28",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unload_date</a:t>
            </a:r>
            <a:r>
              <a:rPr lang="en-US" sz="1200" dirty="0"/>
              <a:t>": "2019-03-01",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driver_id</a:t>
            </a:r>
            <a:r>
              <a:rPr lang="en-US" sz="1200" dirty="0"/>
              <a:t>": "102",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driver_name</a:t>
            </a:r>
            <a:r>
              <a:rPr lang="en-US" sz="1200" dirty="0"/>
              <a:t>": "SULAIMAN",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pks_name</a:t>
            </a:r>
            <a:r>
              <a:rPr lang="en-US" sz="1200" dirty="0"/>
              <a:t>": "MSSP",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destination_name</a:t>
            </a:r>
            <a:r>
              <a:rPr lang="en-US" sz="1200" dirty="0"/>
              <a:t>": "MSSP-BA",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amount_sent</a:t>
            </a:r>
            <a:r>
              <a:rPr lang="en-US" sz="1200" dirty="0"/>
              <a:t>": "27160",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amount_received</a:t>
            </a:r>
            <a:r>
              <a:rPr lang="en-US" sz="1200" dirty="0"/>
              <a:t>": "27100",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commodity_name</a:t>
            </a:r>
            <a:r>
              <a:rPr lang="en-US" sz="1200" dirty="0"/>
              <a:t>": "CPO 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vehicle_number</a:t>
            </a:r>
            <a:r>
              <a:rPr lang="en-US" sz="1200" dirty="0"/>
              <a:t>": "B 9702 UFU",</a:t>
            </a:r>
          </a:p>
          <a:p>
            <a:r>
              <a:rPr lang="en-US" sz="1200" dirty="0"/>
              <a:t>    "bonus": "120000",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qrcode</a:t>
            </a:r>
            <a:r>
              <a:rPr lang="en-US" sz="1200" dirty="0"/>
              <a:t>": null,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spb</a:t>
            </a:r>
            <a:r>
              <a:rPr lang="en-US" sz="1200" dirty="0"/>
              <a:t>": null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2312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5469</TotalTime>
  <Words>1362</Words>
  <Application>Microsoft Office PowerPoint</Application>
  <PresentationFormat>Widescreen</PresentationFormat>
  <Paragraphs>229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Service BKM Mobile</vt:lpstr>
      <vt:lpstr>PowerPoint Presentation</vt:lpstr>
      <vt:lpstr>PowerPoint Presentation</vt:lpstr>
      <vt:lpstr>PowerPoint Presentation</vt:lpstr>
      <vt:lpstr>Message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BKM Mobile</dc:title>
  <dc:creator>GULIT HABIBI</dc:creator>
  <cp:lastModifiedBy>GULIT HABIBI</cp:lastModifiedBy>
  <cp:revision>60</cp:revision>
  <dcterms:created xsi:type="dcterms:W3CDTF">2019-02-25T03:29:12Z</dcterms:created>
  <dcterms:modified xsi:type="dcterms:W3CDTF">2019-04-13T16:44:05Z</dcterms:modified>
</cp:coreProperties>
</file>