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63" r:id="rId9"/>
    <p:sldId id="264" r:id="rId10"/>
    <p:sldId id="261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02FF-CFEF-4FE4-B75E-9D73177C1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BKM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F1A1F-A453-493A-886A-5710C8853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Mockup </a:t>
            </a:r>
            <a:r>
              <a:rPr lang="en-US" dirty="0" err="1"/>
              <a:t>applikasi</a:t>
            </a:r>
            <a:r>
              <a:rPr lang="en-US" dirty="0"/>
              <a:t> mobile BKM</a:t>
            </a:r>
          </a:p>
        </p:txBody>
      </p:sp>
    </p:spTree>
    <p:extLst>
      <p:ext uri="{BB962C8B-B14F-4D97-AF65-F5344CB8AC3E}">
        <p14:creationId xmlns:p14="http://schemas.microsoft.com/office/powerpoint/2010/main" val="33286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45DD5-FA7C-424C-A552-64AF710B9A51}"/>
              </a:ext>
            </a:extLst>
          </p:cNvPr>
          <p:cNvSpPr txBox="1"/>
          <p:nvPr/>
        </p:nvSpPr>
        <p:spPr>
          <a:xfrm>
            <a:off x="1921565" y="1759226"/>
            <a:ext cx="602973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pengemudi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oleh </a:t>
            </a:r>
            <a:r>
              <a:rPr lang="en-US" dirty="0" err="1"/>
              <a:t>pengemudi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Dropdown status </a:t>
            </a:r>
            <a:r>
              <a:rPr lang="en-US" sz="1600" dirty="0" err="1"/>
              <a:t>kendaraan</a:t>
            </a:r>
            <a:r>
              <a:rPr lang="en-US" sz="16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muat</a:t>
            </a:r>
            <a:r>
              <a:rPr lang="en-US" sz="1600" dirty="0"/>
              <a:t>(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tekan</a:t>
            </a:r>
            <a:r>
              <a:rPr lang="en-US" sz="1600" dirty="0"/>
              <a:t>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textboxt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read only, button </a:t>
            </a:r>
            <a:r>
              <a:rPr lang="en-US" sz="1600" dirty="0" err="1"/>
              <a:t>berubah</a:t>
            </a:r>
            <a:r>
              <a:rPr lang="en-US" sz="1600" dirty="0"/>
              <a:t> </a:t>
            </a:r>
            <a:r>
              <a:rPr lang="en-US" sz="1600" dirty="0" err="1"/>
              <a:t>mnejadi</a:t>
            </a:r>
            <a:r>
              <a:rPr lang="en-US" sz="1600" dirty="0"/>
              <a:t> edit)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bongkar</a:t>
            </a:r>
            <a:r>
              <a:rPr lang="en-US" sz="1600" dirty="0"/>
              <a:t> (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tekan</a:t>
            </a:r>
            <a:r>
              <a:rPr lang="en-US" sz="1600" dirty="0"/>
              <a:t>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textboxt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read only, button </a:t>
            </a:r>
            <a:r>
              <a:rPr lang="en-US" sz="1600" dirty="0" err="1"/>
              <a:t>berubah</a:t>
            </a:r>
            <a:r>
              <a:rPr lang="en-US" sz="1600" dirty="0"/>
              <a:t> </a:t>
            </a:r>
            <a:r>
              <a:rPr lang="en-US" sz="1600" dirty="0" err="1"/>
              <a:t>mnejadi</a:t>
            </a:r>
            <a:r>
              <a:rPr lang="en-US" sz="1600" dirty="0"/>
              <a:t> edit)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err="1"/>
              <a:t>Foto</a:t>
            </a:r>
            <a:r>
              <a:rPr lang="en-US" sz="1600" dirty="0"/>
              <a:t> SPB (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ambil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ambil</a:t>
            </a:r>
            <a:r>
              <a:rPr lang="en-US" sz="1600" dirty="0"/>
              <a:t> </a:t>
            </a:r>
            <a:r>
              <a:rPr lang="en-US" sz="1600" dirty="0" err="1"/>
              <a:t>dri</a:t>
            </a:r>
            <a:r>
              <a:rPr lang="en-US" sz="1600" dirty="0"/>
              <a:t> </a:t>
            </a:r>
            <a:r>
              <a:rPr lang="en-US" sz="1600" dirty="0" err="1"/>
              <a:t>galeri</a:t>
            </a:r>
            <a:r>
              <a:rPr lang="en-US" sz="16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err="1"/>
              <a:t>Bisa</a:t>
            </a:r>
            <a:r>
              <a:rPr lang="en-US" sz="1600" dirty="0"/>
              <a:t> upload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foto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Barcode </a:t>
            </a:r>
            <a:r>
              <a:rPr lang="en-US" sz="1600" dirty="0" err="1"/>
              <a:t>jika</a:t>
            </a:r>
            <a:r>
              <a:rPr lang="en-US" sz="1600" dirty="0"/>
              <a:t> di </a:t>
            </a:r>
            <a:r>
              <a:rPr lang="en-US" sz="1600" dirty="0" err="1"/>
              <a:t>tekan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page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barcode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wajib</a:t>
            </a:r>
            <a:r>
              <a:rPr lang="en-US" sz="1600" dirty="0"/>
              <a:t> di </a:t>
            </a:r>
            <a:r>
              <a:rPr lang="en-US" sz="1600" dirty="0" err="1"/>
              <a:t>isi</a:t>
            </a:r>
            <a:r>
              <a:rPr lang="en-US" sz="1600" dirty="0"/>
              <a:t> oleh </a:t>
            </a:r>
            <a:r>
              <a:rPr lang="en-US" sz="1600" dirty="0" err="1"/>
              <a:t>pengemudi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merubah</a:t>
            </a:r>
            <a:r>
              <a:rPr lang="en-US" sz="1600" dirty="0"/>
              <a:t> status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2D90E-94E0-4CCC-BA53-6DBBBE9E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877" y="611350"/>
            <a:ext cx="3355305" cy="59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4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068D5-3CBD-4E70-A99A-C51305642067}"/>
              </a:ext>
            </a:extLst>
          </p:cNvPr>
          <p:cNvSpPr txBox="1"/>
          <p:nvPr/>
        </p:nvSpPr>
        <p:spPr>
          <a:xfrm>
            <a:off x="2592925" y="1905000"/>
            <a:ext cx="9188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Waktu </a:t>
            </a:r>
            <a:r>
              <a:rPr lang="en-US" sz="2400" dirty="0" err="1"/>
              <a:t>pengerjaan</a:t>
            </a:r>
            <a:r>
              <a:rPr lang="en-US" sz="2400" dirty="0"/>
              <a:t> </a:t>
            </a:r>
            <a:r>
              <a:rPr lang="en-US" sz="2400" dirty="0" err="1"/>
              <a:t>yag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app BKM mobile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/>
              <a:t>2 </a:t>
            </a:r>
            <a:r>
              <a:rPr lang="en-US" sz="2400" b="1" dirty="0" err="1"/>
              <a:t>bulan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Kalau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usahakan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en-US" dirty="0" err="1">
                <a:solidFill>
                  <a:srgbClr val="FF0000"/>
                </a:solidFill>
              </a:rPr>
              <a:t>bulan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selesai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44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D9BE-2F28-401C-B548-AFB2A02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FC77-2BDA-49B7-ADAD-F6048113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9A17-0B27-4D66-8BB7-D0285075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20FCF-CC3D-429A-826A-4AB5812F5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803945" cy="4467478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F9282D-0F3D-4B3D-A69B-E984AD01DE37}"/>
              </a:ext>
            </a:extLst>
          </p:cNvPr>
          <p:cNvSpPr/>
          <p:nvPr/>
        </p:nvSpPr>
        <p:spPr>
          <a:xfrm>
            <a:off x="1921563" y="3525078"/>
            <a:ext cx="6228522" cy="27088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2592925" y="1905000"/>
            <a:ext cx="4960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applikasi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/>
              <a:t>No Hp</a:t>
            </a:r>
            <a:r>
              <a:rPr lang="en-US" sz="2000" dirty="0"/>
              <a:t> dan </a:t>
            </a:r>
            <a:r>
              <a:rPr lang="en-US" sz="2000" b="1" dirty="0"/>
              <a:t>Password.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B59C940-A0B4-47C2-864F-FC157FC3B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375" y="677593"/>
            <a:ext cx="3348966" cy="5953719"/>
          </a:xfrm>
        </p:spPr>
      </p:pic>
    </p:spTree>
    <p:extLst>
      <p:ext uri="{BB962C8B-B14F-4D97-AF65-F5344CB8AC3E}">
        <p14:creationId xmlns:p14="http://schemas.microsoft.com/office/powerpoint/2010/main" val="275729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1E9DAA-ABAC-4D3A-814D-E1218CD51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348" y="624110"/>
            <a:ext cx="3288264" cy="5845804"/>
          </a:xfr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2592925" y="1905000"/>
            <a:ext cx="49608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yang </a:t>
            </a:r>
            <a:r>
              <a:rPr lang="en-US" sz="2000" dirty="0" err="1"/>
              <a:t>pertama</a:t>
            </a:r>
            <a:r>
              <a:rPr lang="en-US" sz="2000" dirty="0"/>
              <a:t> kali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applikasi</a:t>
            </a:r>
            <a:r>
              <a:rPr lang="en-US" sz="2000" dirty="0"/>
              <a:t> di </a:t>
            </a:r>
            <a:r>
              <a:rPr lang="en-US" sz="2000" dirty="0" err="1"/>
              <a:t>buka</a:t>
            </a:r>
            <a:r>
              <a:rPr lang="en-US" sz="2000" dirty="0"/>
              <a:t>.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3 menu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: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History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Trip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Pesan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pengemudi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trip yang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trip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b="1" dirty="0"/>
              <a:t>notification</a:t>
            </a:r>
            <a:r>
              <a:rPr lang="en-US" dirty="0"/>
              <a:t> di HP dan </a:t>
            </a:r>
            <a:r>
              <a:rPr lang="en-US" dirty="0" err="1"/>
              <a:t>muncul</a:t>
            </a:r>
            <a:r>
              <a:rPr lang="en-US" dirty="0"/>
              <a:t> icon </a:t>
            </a:r>
            <a:r>
              <a:rPr lang="en-US" dirty="0" err="1"/>
              <a:t>merah</a:t>
            </a:r>
            <a:r>
              <a:rPr lang="en-US" dirty="0"/>
              <a:t> pada </a:t>
            </a:r>
            <a:r>
              <a:rPr lang="en-US" dirty="0" err="1"/>
              <a:t>tombol</a:t>
            </a:r>
            <a:r>
              <a:rPr lang="en-US" dirty="0"/>
              <a:t> trip</a:t>
            </a:r>
            <a:r>
              <a:rPr lang="en-US" b="1" dirty="0"/>
              <a:t>(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service trip)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7FEEC3-94F2-4A79-B834-4BFBED77F07B}"/>
              </a:ext>
            </a:extLst>
          </p:cNvPr>
          <p:cNvSpPr/>
          <p:nvPr/>
        </p:nvSpPr>
        <p:spPr>
          <a:xfrm>
            <a:off x="10310191" y="2981739"/>
            <a:ext cx="530087" cy="4472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Side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2592925" y="1905000"/>
            <a:ext cx="49608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Pada left side menu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menu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pengemudi</a:t>
            </a:r>
            <a:r>
              <a:rPr lang="en-US" sz="2000" dirty="0"/>
              <a:t>,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endParaRPr lang="en-US" sz="2000" dirty="0"/>
          </a:p>
          <a:p>
            <a:pPr algn="just"/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/>
              <a:t>Ganti</a:t>
            </a:r>
            <a:r>
              <a:rPr lang="en-US" b="1" dirty="0"/>
              <a:t> password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Menu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pergntian</a:t>
            </a:r>
            <a:r>
              <a:rPr lang="en-US" dirty="0">
                <a:sym typeface="Wingdings" panose="05000000000000000000" pitchFamily="2" charset="2"/>
              </a:rPr>
              <a:t> password.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Bantuan</a:t>
            </a:r>
            <a:r>
              <a:rPr lang="en-US" dirty="0">
                <a:sym typeface="Wingdings" panose="05000000000000000000" pitchFamily="2" charset="2"/>
              </a:rPr>
              <a:t>  Menu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dignakan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jika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pengemudi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mengalami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kesulitan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penggunaan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aplikasi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/>
              <a:t>Pengaturan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Menu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pengaturan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Keluar</a:t>
            </a:r>
            <a:r>
              <a:rPr lang="en-US" dirty="0">
                <a:sym typeface="Wingdings" panose="05000000000000000000" pitchFamily="2" charset="2"/>
              </a:rPr>
              <a:t>  Menu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keluar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aplikasi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86E225-C29C-4FC0-A967-06F01BDA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339" y="624110"/>
            <a:ext cx="3341273" cy="5940043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854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Bantuan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E81D-C897-4688-BC56-ACBB179C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applikasi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6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Messagae</a:t>
            </a:r>
            <a:r>
              <a:rPr lang="en-US" dirty="0"/>
              <a:t>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E81D-C897-4688-BC56-ACBB179C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358379" cy="962838"/>
          </a:xfrm>
        </p:spPr>
        <p:txBody>
          <a:bodyPr/>
          <a:lstStyle/>
          <a:p>
            <a:r>
              <a:rPr lang="en-US" dirty="0"/>
              <a:t>History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F33A4-0D9E-4D33-8CAA-E4FE87F12C85}"/>
              </a:ext>
            </a:extLst>
          </p:cNvPr>
          <p:cNvSpPr txBox="1"/>
          <p:nvPr/>
        </p:nvSpPr>
        <p:spPr>
          <a:xfrm>
            <a:off x="2592925" y="1586948"/>
            <a:ext cx="5358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list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perjalanan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trip yang </a:t>
            </a:r>
            <a:r>
              <a:rPr lang="en-US" sz="2000" dirty="0" err="1"/>
              <a:t>pernah</a:t>
            </a:r>
            <a:r>
              <a:rPr lang="en-US" sz="2000" dirty="0"/>
              <a:t> di </a:t>
            </a:r>
            <a:r>
              <a:rPr lang="en-US" sz="2000" dirty="0" err="1"/>
              <a:t>lakukan</a:t>
            </a:r>
            <a:r>
              <a:rPr lang="en-US" sz="2000" dirty="0"/>
              <a:t> oleh </a:t>
            </a:r>
            <a:r>
              <a:rPr lang="en-US" sz="2000" dirty="0" err="1"/>
              <a:t>pengemudi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56307-34F2-4C8D-B963-067D5CEC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809" y="624110"/>
            <a:ext cx="3354826" cy="596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68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068D5-3CBD-4E70-A99A-C51305642067}"/>
              </a:ext>
            </a:extLst>
          </p:cNvPr>
          <p:cNvSpPr txBox="1"/>
          <p:nvPr/>
        </p:nvSpPr>
        <p:spPr>
          <a:xfrm>
            <a:off x="2592925" y="1905000"/>
            <a:ext cx="4960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menampikan</a:t>
            </a:r>
            <a:r>
              <a:rPr lang="en-US" sz="2000" dirty="0"/>
              <a:t> detail </a:t>
            </a:r>
            <a:r>
              <a:rPr lang="en-US" sz="2000" dirty="0" err="1"/>
              <a:t>informasi</a:t>
            </a:r>
            <a:r>
              <a:rPr lang="en-US" sz="2000" dirty="0"/>
              <a:t> trip yang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Note : </a:t>
            </a:r>
          </a:p>
          <a:p>
            <a:pPr algn="just"/>
            <a:r>
              <a:rPr lang="en-US" sz="2000" dirty="0" err="1"/>
              <a:t>Kalau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kalau</a:t>
            </a:r>
            <a:r>
              <a:rPr lang="en-US" sz="2000" dirty="0"/>
              <a:t> </a:t>
            </a:r>
            <a:r>
              <a:rPr lang="en-US" sz="2000" dirty="0" err="1"/>
              <a:t>merasa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ide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kece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6B040-CDDC-4AEA-BF70-B128C15A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624110"/>
            <a:ext cx="3344827" cy="59463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7228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7146</TotalTime>
  <Words>341</Words>
  <Application>Microsoft Office PowerPoint</Application>
  <PresentationFormat>Widescreen</PresentationFormat>
  <Paragraphs>50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BKM Mobile</vt:lpstr>
      <vt:lpstr>Infrastructure</vt:lpstr>
      <vt:lpstr>Login Page</vt:lpstr>
      <vt:lpstr>Home Page</vt:lpstr>
      <vt:lpstr>Left Side menu</vt:lpstr>
      <vt:lpstr>Bantuan </vt:lpstr>
      <vt:lpstr>Messagae Page</vt:lpstr>
      <vt:lpstr>History Page</vt:lpstr>
      <vt:lpstr>Detail History</vt:lpstr>
      <vt:lpstr>Trip Page</vt:lpstr>
      <vt:lpstr>Durasi pengerjaan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BKM Mobile</dc:title>
  <dc:creator>GULIT HABIBI</dc:creator>
  <cp:lastModifiedBy>kazt</cp:lastModifiedBy>
  <cp:revision>39</cp:revision>
  <dcterms:created xsi:type="dcterms:W3CDTF">2019-02-25T03:29:12Z</dcterms:created>
  <dcterms:modified xsi:type="dcterms:W3CDTF">2019-03-08T22:26:46Z</dcterms:modified>
</cp:coreProperties>
</file>