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5" r:id="rId3"/>
    <p:sldId id="257" r:id="rId4"/>
    <p:sldId id="258" r:id="rId5"/>
    <p:sldId id="274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5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EEC584-C2A9-4272-BD3A-471020FB9B2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C933745-E39C-4A2C-B38E-88286AD5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6EC1-D7CC-4BFA-88B2-98BA12CA1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457" y="751352"/>
            <a:ext cx="8313085" cy="2677648"/>
          </a:xfrm>
        </p:spPr>
        <p:txBody>
          <a:bodyPr/>
          <a:lstStyle/>
          <a:p>
            <a:r>
              <a:rPr lang="en-US" dirty="0"/>
              <a:t>ERD &amp; CLASS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39D9E-FF68-4C6F-B53C-813790171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232" y="4262475"/>
            <a:ext cx="4588898" cy="1188414"/>
          </a:xfrm>
        </p:spPr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1905074 – Md. Tahmid Islam Tomal</a:t>
            </a:r>
          </a:p>
          <a:p>
            <a:r>
              <a:rPr lang="en-US" dirty="0"/>
              <a:t>1905080 – </a:t>
            </a:r>
            <a:r>
              <a:rPr lang="en-US" dirty="0" err="1"/>
              <a:t>Hasibul</a:t>
            </a:r>
            <a:r>
              <a:rPr lang="en-US" dirty="0"/>
              <a:t> Hasan </a:t>
            </a:r>
          </a:p>
        </p:txBody>
      </p:sp>
    </p:spTree>
    <p:extLst>
      <p:ext uri="{BB962C8B-B14F-4D97-AF65-F5344CB8AC3E}">
        <p14:creationId xmlns:p14="http://schemas.microsoft.com/office/powerpoint/2010/main" val="372239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2846-7308-4954-AEFB-D9CFFDB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Profile :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255D9-0EF5-497C-B4F2-E654987E2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94" y="2325950"/>
            <a:ext cx="8999361" cy="4252403"/>
          </a:xfrm>
        </p:spPr>
      </p:pic>
    </p:spTree>
    <p:extLst>
      <p:ext uri="{BB962C8B-B14F-4D97-AF65-F5344CB8AC3E}">
        <p14:creationId xmlns:p14="http://schemas.microsoft.com/office/powerpoint/2010/main" val="136382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1E6-C756-4346-AD53-FC82A86E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Universities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72F133-7197-4F1A-AEF3-5858D39F4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63" y="2381559"/>
            <a:ext cx="7562928" cy="4192230"/>
          </a:xfrm>
        </p:spPr>
      </p:pic>
    </p:spTree>
    <p:extLst>
      <p:ext uri="{BB962C8B-B14F-4D97-AF65-F5344CB8AC3E}">
        <p14:creationId xmlns:p14="http://schemas.microsoft.com/office/powerpoint/2010/main" val="287227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EBBE-769E-4591-9EE3-6B83CD8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Recommendation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1AB25-4B61-4BF5-95BC-1A63FB60B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1" y="2243902"/>
            <a:ext cx="11975977" cy="461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5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3F7D-96D5-454A-A4DF-993658E5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Recommendation: Show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191E9-14F5-438D-82E8-784A0078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29" y="2168494"/>
            <a:ext cx="11006854" cy="4546158"/>
          </a:xfrm>
        </p:spPr>
      </p:pic>
    </p:spTree>
    <p:extLst>
      <p:ext uri="{BB962C8B-B14F-4D97-AF65-F5344CB8AC3E}">
        <p14:creationId xmlns:p14="http://schemas.microsoft.com/office/powerpoint/2010/main" val="401668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5E09-2FAC-46B6-AD7D-DBA35E96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Shortlist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9B99B-CABC-437C-B0D6-F82348F1D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09" y="2204004"/>
            <a:ext cx="10176518" cy="4612474"/>
          </a:xfrm>
        </p:spPr>
      </p:pic>
    </p:spTree>
    <p:extLst>
      <p:ext uri="{BB962C8B-B14F-4D97-AF65-F5344CB8AC3E}">
        <p14:creationId xmlns:p14="http://schemas.microsoft.com/office/powerpoint/2010/main" val="397970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561D-F72C-4D5F-AC2C-DD4015CB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C4450-4AEE-4E25-BEC1-744E2B16C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75" y="2265910"/>
            <a:ext cx="11096127" cy="3291511"/>
          </a:xfrm>
        </p:spPr>
      </p:pic>
    </p:spTree>
    <p:extLst>
      <p:ext uri="{BB962C8B-B14F-4D97-AF65-F5344CB8AC3E}">
        <p14:creationId xmlns:p14="http://schemas.microsoft.com/office/powerpoint/2010/main" val="323357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F49B-3FD4-46F4-AFC1-2CA05B4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Home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4B1A86-223A-4E61-B08B-CE73D6C43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843"/>
            <a:ext cx="12037008" cy="47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1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64E0-065E-48D7-83D4-293F56AC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Home : Admin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54C517-FB5A-49A9-8A9F-25C09628C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3" y="2206345"/>
            <a:ext cx="11061576" cy="46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7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B3F-0440-4941-B0C4-57FEB338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Post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2B5DD5-DAEF-499E-903B-F154E0775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1" y="2116940"/>
            <a:ext cx="11925669" cy="49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4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09FA-EF6F-4CE6-BFE9-532AFAC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Forum Post: Admin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6D3DD8-16B4-44AE-8E4B-9A561C45C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0" y="2329253"/>
            <a:ext cx="10777491" cy="43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D5EA-3C42-4142-AED4-4DA1C12A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F48879-95D6-4C6B-9327-9F650A949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84" y="2353683"/>
            <a:ext cx="9658905" cy="41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9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59DB-9536-454B-8E22-B7E00CC3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BA74B-196D-4080-B3ED-9471B37F9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99" y="2468032"/>
            <a:ext cx="4240688" cy="2645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4C914-BC74-4F40-B67A-0A2A1983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95" y="2468032"/>
            <a:ext cx="6527584" cy="40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9F32-EE21-4483-A754-38FFC90D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UI : Professor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99BAA-809A-4617-9A99-71F099A65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153" y="2379159"/>
            <a:ext cx="6798214" cy="4162874"/>
          </a:xfrm>
        </p:spPr>
      </p:pic>
    </p:spTree>
    <p:extLst>
      <p:ext uri="{BB962C8B-B14F-4D97-AF65-F5344CB8AC3E}">
        <p14:creationId xmlns:p14="http://schemas.microsoft.com/office/powerpoint/2010/main" val="14610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CB7-BB18-432C-BADF-3C6C2740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UI : Admin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82CE3E-102C-4023-B4BB-49F101DA2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2308295"/>
            <a:ext cx="9490229" cy="42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3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7597-7FEF-492B-B9D0-CA8428FC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D742DB1-0073-440C-A079-248496E6F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999" y="2479213"/>
            <a:ext cx="8398001" cy="3854820"/>
          </a:xfrm>
        </p:spPr>
      </p:pic>
    </p:spTree>
    <p:extLst>
      <p:ext uri="{BB962C8B-B14F-4D97-AF65-F5344CB8AC3E}">
        <p14:creationId xmlns:p14="http://schemas.microsoft.com/office/powerpoint/2010/main" val="18988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29E5-D840-47B7-AAC1-3A047ECD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81795-1DC7-4C5E-A550-099669C0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635"/>
            <a:ext cx="12192000" cy="46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622E-6993-43B8-AAAE-BF97B73A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B3353C-CFAD-4878-B395-7A6C34C0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0" y="2467992"/>
            <a:ext cx="12141600" cy="4056893"/>
          </a:xfrm>
        </p:spPr>
      </p:pic>
    </p:spTree>
    <p:extLst>
      <p:ext uri="{BB962C8B-B14F-4D97-AF65-F5344CB8AC3E}">
        <p14:creationId xmlns:p14="http://schemas.microsoft.com/office/powerpoint/2010/main" val="8866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9C9-A4A2-4CC7-B593-AC4175B1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BF651-8A00-4695-AEE9-A04E89C90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14" y="2368425"/>
            <a:ext cx="6986806" cy="35043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3E5DD-5BA2-4B65-B108-70C48B15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20" y="2368425"/>
            <a:ext cx="4822480" cy="41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4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64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ERD &amp; CLASS DIAGRAM</vt:lpstr>
      <vt:lpstr>ERD</vt:lpstr>
      <vt:lpstr>Home UI</vt:lpstr>
      <vt:lpstr>Home UI : Professor</vt:lpstr>
      <vt:lpstr>Home UI : Admin</vt:lpstr>
      <vt:lpstr>User Profile</vt:lpstr>
      <vt:lpstr>User Profile</vt:lpstr>
      <vt:lpstr>User Profile</vt:lpstr>
      <vt:lpstr>University Profile</vt:lpstr>
      <vt:lpstr>University Profile : Edit</vt:lpstr>
      <vt:lpstr>Explore Universities</vt:lpstr>
      <vt:lpstr>University Recommendation</vt:lpstr>
      <vt:lpstr>University Recommendation: Show</vt:lpstr>
      <vt:lpstr>My Shortlist</vt:lpstr>
      <vt:lpstr>Guideline</vt:lpstr>
      <vt:lpstr>Forum Home</vt:lpstr>
      <vt:lpstr>Forum Home : Admin</vt:lpstr>
      <vt:lpstr>Forum Post</vt:lpstr>
      <vt:lpstr>Forum Post: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Tahmid Islam Tomal</dc:creator>
  <cp:lastModifiedBy>Md. Tahmid Islam Tomal</cp:lastModifiedBy>
  <cp:revision>12</cp:revision>
  <dcterms:created xsi:type="dcterms:W3CDTF">2023-08-18T21:02:40Z</dcterms:created>
  <dcterms:modified xsi:type="dcterms:W3CDTF">2023-08-19T08:11:44Z</dcterms:modified>
</cp:coreProperties>
</file>