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6B6F-58B4-460E-9B3D-7E290673BAA3}" type="datetimeFigureOut">
              <a:rPr lang="en-US" smtClean="0"/>
              <a:t>20-Sep-23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E959-A284-45D6-A30B-A5097370C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Research Abroad</a:t>
            </a:r>
            <a:br>
              <a:rPr lang="en-GB" dirty="0" smtClean="0"/>
            </a:br>
            <a:r>
              <a:rPr lang="en-GB" dirty="0" smtClean="0"/>
              <a:t>Mock UI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1905074</a:t>
            </a:r>
            <a:r>
              <a:rPr lang="en-US" dirty="0" smtClean="0"/>
              <a:t>,</a:t>
            </a:r>
            <a:r>
              <a:rPr lang="en-GB" dirty="0" smtClean="0"/>
              <a:t>1905076,1905085, 1905107,1905116,1905117,1605068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Professor’s Profile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154113"/>
            <a:ext cx="9877424" cy="5282815"/>
          </a:xfrm>
        </p:spPr>
      </p:pic>
    </p:spTree>
    <p:extLst>
      <p:ext uri="{BB962C8B-B14F-4D97-AF65-F5344CB8AC3E}">
        <p14:creationId xmlns:p14="http://schemas.microsoft.com/office/powerpoint/2010/main" val="12035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-666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University Recommendation 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51" y="1025342"/>
            <a:ext cx="8708571" cy="5832658"/>
          </a:xfrm>
        </p:spPr>
      </p:pic>
    </p:spTree>
    <p:extLst>
      <p:ext uri="{BB962C8B-B14F-4D97-AF65-F5344CB8AC3E}">
        <p14:creationId xmlns:p14="http://schemas.microsoft.com/office/powerpoint/2010/main" val="26638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User’s Shortlist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097059"/>
            <a:ext cx="10306050" cy="5522816"/>
          </a:xfrm>
        </p:spPr>
      </p:pic>
    </p:spTree>
    <p:extLst>
      <p:ext uri="{BB962C8B-B14F-4D97-AF65-F5344CB8AC3E}">
        <p14:creationId xmlns:p14="http://schemas.microsoft.com/office/powerpoint/2010/main" val="30388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Forum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35063"/>
            <a:ext cx="9786936" cy="5342583"/>
          </a:xfrm>
        </p:spPr>
      </p:pic>
    </p:spTree>
    <p:extLst>
      <p:ext uri="{BB962C8B-B14F-4D97-AF65-F5344CB8AC3E}">
        <p14:creationId xmlns:p14="http://schemas.microsoft.com/office/powerpoint/2010/main" val="1865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Post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1" y="981323"/>
            <a:ext cx="9283337" cy="5876677"/>
          </a:xfrm>
        </p:spPr>
      </p:pic>
    </p:spTree>
    <p:extLst>
      <p:ext uri="{BB962C8B-B14F-4D97-AF65-F5344CB8AC3E}">
        <p14:creationId xmlns:p14="http://schemas.microsoft.com/office/powerpoint/2010/main" val="17463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Guidance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52" y="957263"/>
            <a:ext cx="9877896" cy="5565831"/>
          </a:xfrm>
        </p:spPr>
      </p:pic>
    </p:spTree>
    <p:extLst>
      <p:ext uri="{BB962C8B-B14F-4D97-AF65-F5344CB8AC3E}">
        <p14:creationId xmlns:p14="http://schemas.microsoft.com/office/powerpoint/2010/main" val="273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Search Results</a:t>
            </a:r>
            <a:endParaRPr lang="en-US" sz="2800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979487"/>
            <a:ext cx="10067925" cy="5610149"/>
          </a:xfrm>
        </p:spPr>
      </p:pic>
    </p:spTree>
    <p:extLst>
      <p:ext uri="{BB962C8B-B14F-4D97-AF65-F5344CB8AC3E}">
        <p14:creationId xmlns:p14="http://schemas.microsoft.com/office/powerpoint/2010/main" val="20023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Post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1092826"/>
            <a:ext cx="9748837" cy="5411321"/>
          </a:xfrm>
        </p:spPr>
      </p:pic>
    </p:spTree>
    <p:extLst>
      <p:ext uri="{BB962C8B-B14F-4D97-AF65-F5344CB8AC3E}">
        <p14:creationId xmlns:p14="http://schemas.microsoft.com/office/powerpoint/2010/main" val="36710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9" y="1206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Admin’s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51" y="1306830"/>
            <a:ext cx="8364916" cy="5411833"/>
          </a:xfrm>
        </p:spPr>
      </p:pic>
    </p:spTree>
    <p:extLst>
      <p:ext uri="{BB962C8B-B14F-4D97-AF65-F5344CB8AC3E}">
        <p14:creationId xmlns:p14="http://schemas.microsoft.com/office/powerpoint/2010/main" val="259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7149" cy="862784"/>
          </a:xfrm>
        </p:spPr>
        <p:txBody>
          <a:bodyPr/>
          <a:lstStyle/>
          <a:p>
            <a:pPr algn="ctr"/>
            <a:r>
              <a:rPr lang="en-US" dirty="0" smtClean="0"/>
              <a:t>Adding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57" y="1220825"/>
            <a:ext cx="7959634" cy="5637175"/>
          </a:xfrm>
        </p:spPr>
      </p:pic>
    </p:spTree>
    <p:extLst>
      <p:ext uri="{BB962C8B-B14F-4D97-AF65-F5344CB8AC3E}">
        <p14:creationId xmlns:p14="http://schemas.microsoft.com/office/powerpoint/2010/main" val="23324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/>
              <a:t>Homepage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9" y="1200150"/>
            <a:ext cx="10836762" cy="5402250"/>
          </a:xfrm>
        </p:spPr>
      </p:pic>
    </p:spTree>
    <p:extLst>
      <p:ext uri="{BB962C8B-B14F-4D97-AF65-F5344CB8AC3E}">
        <p14:creationId xmlns:p14="http://schemas.microsoft.com/office/powerpoint/2010/main" val="1018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78143" cy="5666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Modifications by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1332411"/>
            <a:ext cx="8878082" cy="5429083"/>
          </a:xfrm>
        </p:spPr>
      </p:pic>
    </p:spTree>
    <p:extLst>
      <p:ext uri="{BB962C8B-B14F-4D97-AF65-F5344CB8AC3E}">
        <p14:creationId xmlns:p14="http://schemas.microsoft.com/office/powerpoint/2010/main" val="1280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472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User Logged In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2" y="1190625"/>
            <a:ext cx="10538336" cy="5429250"/>
          </a:xfrm>
        </p:spPr>
      </p:pic>
    </p:spTree>
    <p:extLst>
      <p:ext uri="{BB962C8B-B14F-4D97-AF65-F5344CB8AC3E}">
        <p14:creationId xmlns:p14="http://schemas.microsoft.com/office/powerpoint/2010/main" val="30862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User Profile(Public)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5" y="1035831"/>
            <a:ext cx="10291280" cy="5555470"/>
          </a:xfrm>
        </p:spPr>
      </p:pic>
    </p:spTree>
    <p:extLst>
      <p:ext uri="{BB962C8B-B14F-4D97-AF65-F5344CB8AC3E}">
        <p14:creationId xmlns:p14="http://schemas.microsoft.com/office/powerpoint/2010/main" val="24817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6" y="-171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User </a:t>
            </a:r>
            <a:r>
              <a:rPr lang="en-US" sz="2800" b="1" dirty="0" smtClean="0"/>
              <a:t>Profile(Private)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93" y="814097"/>
            <a:ext cx="9822687" cy="5815304"/>
          </a:xfrm>
        </p:spPr>
      </p:pic>
    </p:spTree>
    <p:extLst>
      <p:ext uri="{BB962C8B-B14F-4D97-AF65-F5344CB8AC3E}">
        <p14:creationId xmlns:p14="http://schemas.microsoft.com/office/powerpoint/2010/main" val="18179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12188952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University Exploration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" y="1099393"/>
            <a:ext cx="10204513" cy="5486852"/>
          </a:xfrm>
        </p:spPr>
      </p:pic>
    </p:spTree>
    <p:extLst>
      <p:ext uri="{BB962C8B-B14F-4D97-AF65-F5344CB8AC3E}">
        <p14:creationId xmlns:p14="http://schemas.microsoft.com/office/powerpoint/2010/main" val="14901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" y="9525"/>
            <a:ext cx="12188952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Search Results in University </a:t>
            </a:r>
            <a:r>
              <a:rPr lang="en-US" sz="2800" b="1" dirty="0"/>
              <a:t>Exploration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77" y="1002467"/>
            <a:ext cx="9877894" cy="5417383"/>
          </a:xfrm>
        </p:spPr>
      </p:pic>
    </p:spTree>
    <p:extLst>
      <p:ext uri="{BB962C8B-B14F-4D97-AF65-F5344CB8AC3E}">
        <p14:creationId xmlns:p14="http://schemas.microsoft.com/office/powerpoint/2010/main" val="8318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8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University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4" y="1066800"/>
            <a:ext cx="9449991" cy="5400676"/>
          </a:xfrm>
        </p:spPr>
      </p:pic>
    </p:spTree>
    <p:extLst>
      <p:ext uri="{BB962C8B-B14F-4D97-AF65-F5344CB8AC3E}">
        <p14:creationId xmlns:p14="http://schemas.microsoft.com/office/powerpoint/2010/main" val="162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Showing Professors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56" y="1128361"/>
            <a:ext cx="9966688" cy="5424839"/>
          </a:xfrm>
        </p:spPr>
      </p:pic>
    </p:spTree>
    <p:extLst>
      <p:ext uri="{BB962C8B-B14F-4D97-AF65-F5344CB8AC3E}">
        <p14:creationId xmlns:p14="http://schemas.microsoft.com/office/powerpoint/2010/main" val="412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Research Abroad Mock UI </vt:lpstr>
      <vt:lpstr>Homepage</vt:lpstr>
      <vt:lpstr>User Logged In</vt:lpstr>
      <vt:lpstr>User Profile(Public)</vt:lpstr>
      <vt:lpstr>User Profile(Private)</vt:lpstr>
      <vt:lpstr>University Exploration</vt:lpstr>
      <vt:lpstr>Search Results in University Exploration</vt:lpstr>
      <vt:lpstr>University</vt:lpstr>
      <vt:lpstr>Showing Professors</vt:lpstr>
      <vt:lpstr>Professor’s Profile</vt:lpstr>
      <vt:lpstr>University Recommendation </vt:lpstr>
      <vt:lpstr>User’s Shortlist</vt:lpstr>
      <vt:lpstr>Forum</vt:lpstr>
      <vt:lpstr>Post</vt:lpstr>
      <vt:lpstr>Guidance</vt:lpstr>
      <vt:lpstr>Search Results</vt:lpstr>
      <vt:lpstr>Post</vt:lpstr>
      <vt:lpstr>Admin’s Profile</vt:lpstr>
      <vt:lpstr>Adding Post</vt:lpstr>
      <vt:lpstr>Modifications by Admin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Abroad Mock UI</dc:title>
  <dc:creator>Asus</dc:creator>
  <cp:lastModifiedBy>Asus</cp:lastModifiedBy>
  <cp:revision>14</cp:revision>
  <dcterms:created xsi:type="dcterms:W3CDTF">2023-07-19T03:04:25Z</dcterms:created>
  <dcterms:modified xsi:type="dcterms:W3CDTF">2023-09-20T13:54:05Z</dcterms:modified>
</cp:coreProperties>
</file>