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7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23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47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38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50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820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51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18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9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42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53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29DFC-BF3E-4A12-84A9-A7457CDC045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D0CE4D-FF10-42F5-ABCE-066241890E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0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56EDBE-AA31-E0A6-67ED-633CD057C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16"/>
            <a:ext cx="6866392" cy="8887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853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2486-0CD2-A8AD-4960-89B424417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12AEE-671C-E00B-2C84-2535654B8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13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59E20-4D1B-040B-3E7F-73679DA21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2AA18-419D-378F-0103-5BEC4A124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401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769AF-A7A3-5D79-0E1C-3ACBB75FF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0C94F-AD9E-1734-0609-B08524B7D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84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9C96-64B9-A9F5-739F-DB28340A3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53B77-3C89-BD49-BB60-D7A59CB044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88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C0F70-31D6-49AC-D746-6AE7B0309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FF7DA-DA56-5D1C-4F4B-68AC8E323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9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6CB02-B170-F943-FD83-CB79ED5E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CE966-3BF0-0C1A-2219-5DD7D06B9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28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6478-706F-999F-F44C-7184C6DF7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15F6C-7BDC-E2C9-EBF6-A43C9AB5B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8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C660-10FB-130D-6806-5CCB8AE0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92FBD-26BA-7CB1-EAA3-3F0713ACD3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5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B8AEA-26AC-AD60-2B06-971562CD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98CDF-3B92-3B7F-DB63-B40517B2C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846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6A46-F5AD-8954-87D5-B7B210D86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B0747-4F71-E627-6257-47ADE665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2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57DD9-BDF9-6EBC-B53C-98137F13A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FF600-EDE8-2266-FFD5-99492CBE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8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75E9-244A-50F1-8674-8ADB566C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CB046-F0DD-8692-DB93-9FDB5EE64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20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945AC-D0FB-A064-49A9-E3420A60C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FBA45-499E-7732-98FD-555D526DF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66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DEBE7-0AC6-9B7F-BA1E-6F9EDC1B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6BD52-DE0E-6C5A-8957-4493BBB335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885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4782D-9788-FC8A-853B-059E7F944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4992-578A-DB30-D621-FC989CB43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71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208</TotalTime>
  <Words>0</Words>
  <Application>Microsoft Office PowerPoint</Application>
  <PresentationFormat>Letter Paper (8.5x11 in)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Nuria Arroyo</dc:creator>
  <cp:lastModifiedBy>Nuria Arroyo</cp:lastModifiedBy>
  <cp:revision>1</cp:revision>
  <dcterms:created xsi:type="dcterms:W3CDTF">2025-09-24T15:57:29Z</dcterms:created>
  <dcterms:modified xsi:type="dcterms:W3CDTF">2025-09-24T19:26:04Z</dcterms:modified>
</cp:coreProperties>
</file>