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735" r:id="rId5"/>
  </p:sldMasterIdLst>
  <p:notesMasterIdLst>
    <p:notesMasterId r:id="rId20"/>
  </p:notesMasterIdLst>
  <p:handoutMasterIdLst>
    <p:handoutMasterId r:id="rId21"/>
  </p:handoutMasterIdLst>
  <p:sldIdLst>
    <p:sldId id="256" r:id="rId6"/>
    <p:sldId id="264" r:id="rId7"/>
    <p:sldId id="263" r:id="rId8"/>
    <p:sldId id="262" r:id="rId9"/>
    <p:sldId id="265" r:id="rId10"/>
    <p:sldId id="266" r:id="rId11"/>
    <p:sldId id="268" r:id="rId12"/>
    <p:sldId id="269" r:id="rId13"/>
    <p:sldId id="270" r:id="rId14"/>
    <p:sldId id="271" r:id="rId15"/>
    <p:sldId id="273" r:id="rId16"/>
    <p:sldId id="274" r:id="rId17"/>
    <p:sldId id="272" r:id="rId18"/>
    <p:sldId id="258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ECECEC"/>
    <a:srgbClr val="DFDFDF"/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93" d="100"/>
          <a:sy n="93" d="100"/>
        </p:scale>
        <p:origin x="90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1890" y="-42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Atos|Syntel are registered trademarks of the Atos group. February 2021. © 2021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Atos|Syntel are registered trademarks of the Atos group. February 2021. © 2021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5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1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3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image" Target="../media/image18.emf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3" y="1853604"/>
            <a:ext cx="8370094" cy="1436291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NL" dirty="0"/>
              <a:t>Here goes the </a:t>
            </a:r>
            <a:br>
              <a:rPr lang="en-NL" dirty="0"/>
            </a:br>
            <a:r>
              <a:rPr lang="en-NL" dirty="0"/>
              <a:t>title of this PPT</a:t>
            </a:r>
            <a:endParaRPr lang="en-US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 dirty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26-02-2021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33C226-983B-4A8D-BE16-DD60E0242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69239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pic>
        <p:nvPicPr>
          <p:cNvPr id="20" name="Graphic 19" hidden="1">
            <a:extLst>
              <a:ext uri="{FF2B5EF4-FFF2-40B4-BE49-F238E27FC236}">
                <a16:creationId xmlns:a16="http://schemas.microsoft.com/office/drawing/2014/main" id="{C59096D5-C337-4446-87A7-DC46BD1904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1248" b="27193"/>
          <a:stretch>
            <a:fillRect/>
          </a:stretch>
        </p:blipFill>
        <p:spPr>
          <a:xfrm rot="14400000" flipH="1">
            <a:off x="5547044" y="495047"/>
            <a:ext cx="5223990" cy="4402095"/>
          </a:xfrm>
          <a:custGeom>
            <a:avLst/>
            <a:gdLst>
              <a:gd name="connsiteX0" fmla="*/ 0 w 5223990"/>
              <a:gd name="connsiteY0" fmla="*/ 3069128 h 4402095"/>
              <a:gd name="connsiteX1" fmla="*/ 769589 w 5223990"/>
              <a:gd name="connsiteY1" fmla="*/ 4402095 h 4402095"/>
              <a:gd name="connsiteX2" fmla="*/ 5223990 w 5223990"/>
              <a:gd name="connsiteY2" fmla="*/ 1830346 h 4402095"/>
              <a:gd name="connsiteX3" fmla="*/ 4167239 w 5223990"/>
              <a:gd name="connsiteY3" fmla="*/ 0 h 4402095"/>
              <a:gd name="connsiteX4" fmla="*/ 0 w 5223990"/>
              <a:gd name="connsiteY4" fmla="*/ 0 h 440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90" h="4402095">
                <a:moveTo>
                  <a:pt x="0" y="3069128"/>
                </a:moveTo>
                <a:lnTo>
                  <a:pt x="769589" y="4402095"/>
                </a:lnTo>
                <a:lnTo>
                  <a:pt x="5223990" y="1830346"/>
                </a:lnTo>
                <a:lnTo>
                  <a:pt x="416723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8EC1F9C-E758-413D-8FB0-843125B1E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0300" y="1273480"/>
            <a:ext cx="5555836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31E2BE4-720A-429F-A8AE-8612591DCC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0300" y="2337652"/>
            <a:ext cx="533981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062419C-5F18-437C-99D2-BFD174454D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0300" y="3401824"/>
            <a:ext cx="560023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7BAD1B0-AA50-492D-8E57-B754C31BFE4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212"/>
          <a:stretch>
            <a:fillRect/>
          </a:stretch>
        </p:blipFill>
        <p:spPr>
          <a:xfrm rot="11851314">
            <a:off x="6068729" y="766906"/>
            <a:ext cx="3737291" cy="3821819"/>
          </a:xfrm>
          <a:custGeom>
            <a:avLst/>
            <a:gdLst>
              <a:gd name="connsiteX0" fmla="*/ 3737291 w 3737291"/>
              <a:gd name="connsiteY0" fmla="*/ 3821819 h 3821819"/>
              <a:gd name="connsiteX1" fmla="*/ 1206621 w 3737291"/>
              <a:gd name="connsiteY1" fmla="*/ 3821819 h 3821819"/>
              <a:gd name="connsiteX2" fmla="*/ 0 w 3737291"/>
              <a:gd name="connsiteY2" fmla="*/ 0 h 3821819"/>
              <a:gd name="connsiteX3" fmla="*/ 3737291 w 3737291"/>
              <a:gd name="connsiteY3" fmla="*/ 0 h 382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7291" h="3821819">
                <a:moveTo>
                  <a:pt x="3737291" y="3821819"/>
                </a:moveTo>
                <a:lnTo>
                  <a:pt x="1206621" y="3821819"/>
                </a:lnTo>
                <a:lnTo>
                  <a:pt x="0" y="0"/>
                </a:lnTo>
                <a:lnTo>
                  <a:pt x="3737291" y="0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CAC2347-445A-400B-892A-A1196D6315F9}"/>
              </a:ext>
            </a:extLst>
          </p:cNvPr>
          <p:cNvSpPr/>
          <p:nvPr userDrawn="1"/>
        </p:nvSpPr>
        <p:spPr>
          <a:xfrm>
            <a:off x="6228184" y="1368394"/>
            <a:ext cx="530252" cy="53025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9BA74C-8954-42BE-93D8-988D060348DF}"/>
              </a:ext>
            </a:extLst>
          </p:cNvPr>
          <p:cNvSpPr/>
          <p:nvPr userDrawn="1"/>
        </p:nvSpPr>
        <p:spPr>
          <a:xfrm>
            <a:off x="5963058" y="2419988"/>
            <a:ext cx="530252" cy="53025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244F36-13CF-4258-B766-CE5A80DBC35E}"/>
              </a:ext>
            </a:extLst>
          </p:cNvPr>
          <p:cNvSpPr/>
          <p:nvPr userDrawn="1"/>
        </p:nvSpPr>
        <p:spPr>
          <a:xfrm>
            <a:off x="6268816" y="3471582"/>
            <a:ext cx="530252" cy="53025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04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with image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FB3B51-127F-4FA8-AC33-AED534FA0A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98350" y="1422075"/>
            <a:ext cx="1321419" cy="1321419"/>
          </a:xfrm>
          <a:prstGeom prst="rect">
            <a:avLst/>
          </a:prstGeom>
        </p:spPr>
      </p:pic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800CAE10-8230-45EB-B78E-22EC7BAD5A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6836" y="1439459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DDF4BE-1C87-4636-93B4-ED8B1EFFDA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93826" y="3051756"/>
            <a:ext cx="1321419" cy="1321419"/>
          </a:xfrm>
          <a:prstGeom prst="rect">
            <a:avLst/>
          </a:prstGeom>
        </p:spPr>
      </p:pic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FEC3C9EC-FEA2-44AE-9011-8B8C8F79AC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2312" y="3069140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D17A4F6-F6D5-451E-965E-50E54FF5D5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3834" y="1422075"/>
            <a:ext cx="1321419" cy="1321419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30C16A5B-6166-4596-8F85-752DB8C3FD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21100" y="1470679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7418CF-1C11-4123-B554-CBFAC99BDF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3834" y="3108625"/>
            <a:ext cx="1321419" cy="1321419"/>
          </a:xfrm>
          <a:prstGeom prst="rect">
            <a:avLst/>
          </a:prstGeom>
        </p:spPr>
      </p:pic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86245CFD-5F89-4DA0-B22C-70B99D181D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100" y="3152769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8CDAC0BB-0631-45A0-8618-2E7D8F5CC3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1470" y="1422075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2D73EE44-94C4-48E1-A529-1D7C2EBBAC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0910" y="1425131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5318E5A-EED2-4376-A158-60FB42D69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30370" y="3051756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E1D310E-B14E-4A84-BA3E-0A97FFE3C3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355" y="3051756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255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with image placeholders (extend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FFB3B51-127F-4FA8-AC33-AED534FA0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98350" y="1066131"/>
            <a:ext cx="1321419" cy="1321419"/>
          </a:xfrm>
          <a:prstGeom prst="rect">
            <a:avLst/>
          </a:prstGeom>
        </p:spPr>
      </p:pic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800CAE10-8230-45EB-B78E-22EC7BAD5A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6836" y="1083515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DDF4BE-1C87-4636-93B4-ED8B1EFFD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099578" y="1082689"/>
            <a:ext cx="1321419" cy="1321419"/>
          </a:xfrm>
          <a:prstGeom prst="rect">
            <a:avLst/>
          </a:prstGeom>
        </p:spPr>
      </p:pic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FEC3C9EC-FEA2-44AE-9011-8B8C8F79AC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48064" y="1100073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D17A4F6-F6D5-451E-965E-50E54FF5D5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1698" y="1054241"/>
            <a:ext cx="1321419" cy="1321419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30C16A5B-6166-4596-8F85-752DB8C3FD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98964" y="1102845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7418CF-1C11-4123-B554-CBFAC99BD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068" y="1056716"/>
            <a:ext cx="1321419" cy="1321419"/>
          </a:xfrm>
          <a:prstGeom prst="rect">
            <a:avLst/>
          </a:prstGeom>
        </p:spPr>
      </p:pic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86245CFD-5F89-4DA0-B22C-70B99D181D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18334" y="1100860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5318E5A-EED2-4376-A158-60FB42D69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869" y="3013596"/>
            <a:ext cx="1638380" cy="163709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AC6E8B1-9E19-437D-90E1-210E6D44A3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9774" y="3013596"/>
            <a:ext cx="1638380" cy="164104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0863563-6020-40E5-9C90-82D2F6850C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1097" y="3018937"/>
            <a:ext cx="1638380" cy="164104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F8FA176-ECB2-42E4-92F0-96000A4A3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51677" y="3010773"/>
            <a:ext cx="1638380" cy="164104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2833" y="2529703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B2EB793B-3476-447D-8EB5-C1CD79F0FB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42738" y="2529703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F0BB183-D912-4230-92B4-AE34BA23128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74061" y="2535044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89C85F0-8873-43B9-9490-3800E8D8D2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75551" y="2535044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36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 userDrawn="1"/>
        </p:nvSpPr>
        <p:spPr>
          <a:xfrm>
            <a:off x="330121" y="1121718"/>
            <a:ext cx="2562534" cy="318820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 userDrawn="1"/>
        </p:nvSpPr>
        <p:spPr>
          <a:xfrm>
            <a:off x="3315156" y="1121718"/>
            <a:ext cx="2562534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 userDrawn="1"/>
        </p:nvSpPr>
        <p:spPr>
          <a:xfrm>
            <a:off x="6300192" y="1121718"/>
            <a:ext cx="2562534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1389" y="1119407"/>
            <a:ext cx="2364032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91880" y="1128258"/>
            <a:ext cx="2232248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44208" y="1125513"/>
            <a:ext cx="2232248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64E96BF-F7A6-4B28-80DE-B0E127FEC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15156" y="1700997"/>
            <a:ext cx="2408972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484A7BBE-8700-471C-A8E2-8EAE3B5487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1389" y="1700997"/>
            <a:ext cx="2364032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07C6B67-9918-4228-8DFD-6B20B2F605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00192" y="1700997"/>
            <a:ext cx="2376264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365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 userDrawn="1"/>
        </p:nvSpPr>
        <p:spPr>
          <a:xfrm>
            <a:off x="330121" y="1121718"/>
            <a:ext cx="1944350" cy="318820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 userDrawn="1"/>
        </p:nvSpPr>
        <p:spPr>
          <a:xfrm>
            <a:off x="2543410" y="1121718"/>
            <a:ext cx="1944350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 userDrawn="1"/>
        </p:nvSpPr>
        <p:spPr>
          <a:xfrm>
            <a:off x="4745770" y="1121718"/>
            <a:ext cx="1944350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 userDrawn="1"/>
        </p:nvSpPr>
        <p:spPr>
          <a:xfrm>
            <a:off x="6948130" y="1121718"/>
            <a:ext cx="1944350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1389" y="1128258"/>
            <a:ext cx="1772339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5421" y="1128258"/>
            <a:ext cx="159840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17781" y="1125512"/>
            <a:ext cx="1598435" cy="308486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1457872-90A5-488A-AC4F-26E3B11735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21087" y="1121717"/>
            <a:ext cx="1598435" cy="312281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64E96BF-F7A6-4B28-80DE-B0E127FEC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43411" y="1700997"/>
            <a:ext cx="181256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484A7BBE-8700-471C-A8E2-8EAE3B5487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1389" y="1700997"/>
            <a:ext cx="1772339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07C6B67-9918-4228-8DFD-6B20B2F605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5771" y="1700997"/>
            <a:ext cx="177044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84AB07F1-D9C8-4368-B996-FB5E2788FA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48131" y="1700176"/>
            <a:ext cx="177044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9CAF0B-D3CF-4064-BC2F-7057C1F5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56395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 userDrawn="1"/>
        </p:nvSpPr>
        <p:spPr>
          <a:xfrm>
            <a:off x="323462" y="1121718"/>
            <a:ext cx="1728326" cy="318820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 userDrawn="1"/>
        </p:nvSpPr>
        <p:spPr>
          <a:xfrm>
            <a:off x="2082990" y="1121718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 userDrawn="1"/>
        </p:nvSpPr>
        <p:spPr>
          <a:xfrm>
            <a:off x="3842452" y="1112457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 userDrawn="1"/>
        </p:nvSpPr>
        <p:spPr>
          <a:xfrm>
            <a:off x="5601914" y="1112457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 userDrawn="1"/>
        </p:nvSpPr>
        <p:spPr>
          <a:xfrm>
            <a:off x="7361376" y="1118973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0833" y="1126862"/>
            <a:ext cx="1510538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43075" y="1126862"/>
            <a:ext cx="1407600" cy="307136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2397" y="1118973"/>
            <a:ext cx="140760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1457872-90A5-488A-AC4F-26E3B11735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19396" y="1122796"/>
            <a:ext cx="140760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CFA60F3-803B-48F5-BDC1-4A71389CAF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06318" y="1115717"/>
            <a:ext cx="140644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DEEC6AB-D549-4139-9CAA-F6364D201D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82991" y="1718698"/>
            <a:ext cx="1552906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A1E4FBB3-9A1A-427D-8A07-00EF319F421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3463" y="1709212"/>
            <a:ext cx="157157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9FBA538-726F-4551-9F6D-8F2682057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36119" y="1718698"/>
            <a:ext cx="1590376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943EEF1-9AB6-4E68-BEDE-5FA39653452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5647" y="1725273"/>
            <a:ext cx="1590309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5F24F8A-33A6-49E5-AEDF-A3CB7947897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5109" y="1725273"/>
            <a:ext cx="1609379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8452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urne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C0F1EA0-BE57-403D-BF54-7207C9A81069}"/>
              </a:ext>
            </a:extLst>
          </p:cNvPr>
          <p:cNvGrpSpPr/>
          <p:nvPr userDrawn="1"/>
        </p:nvGrpSpPr>
        <p:grpSpPr>
          <a:xfrm>
            <a:off x="0" y="1468240"/>
            <a:ext cx="4932040" cy="2880320"/>
            <a:chOff x="0" y="1468240"/>
            <a:chExt cx="4932040" cy="288032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DFE6A3-5F12-4E2A-9887-00C8348F97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23728" y="2908400"/>
              <a:ext cx="1224136" cy="0"/>
            </a:xfrm>
            <a:prstGeom prst="line">
              <a:avLst/>
            </a:prstGeom>
            <a:ln w="142875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F1435A-8742-4382-A1EA-CB588A5A4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47864" y="2188320"/>
              <a:ext cx="1224136" cy="0"/>
            </a:xfrm>
            <a:prstGeom prst="line">
              <a:avLst/>
            </a:prstGeom>
            <a:ln w="142875">
              <a:solidFill>
                <a:srgbClr val="006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F35773-A414-4E93-8691-6CD9C38E73ED}"/>
                </a:ext>
              </a:extLst>
            </p:cNvPr>
            <p:cNvSpPr/>
            <p:nvPr userDrawn="1"/>
          </p:nvSpPr>
          <p:spPr>
            <a:xfrm>
              <a:off x="1763688" y="2908400"/>
              <a:ext cx="720080" cy="720080"/>
            </a:xfrm>
            <a:prstGeom prst="ellipse">
              <a:avLst/>
            </a:prstGeom>
            <a:noFill/>
            <a:ln w="142875">
              <a:solidFill>
                <a:srgbClr val="006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0B4D203-6696-42AE-BCC0-29C7E4B7E367}"/>
                </a:ext>
              </a:extLst>
            </p:cNvPr>
            <p:cNvSpPr/>
            <p:nvPr userDrawn="1"/>
          </p:nvSpPr>
          <p:spPr>
            <a:xfrm>
              <a:off x="2987824" y="2188320"/>
              <a:ext cx="720080" cy="720080"/>
            </a:xfrm>
            <a:prstGeom prst="ellipse">
              <a:avLst/>
            </a:prstGeom>
            <a:noFill/>
            <a:ln w="1428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038DA0-B765-4C3F-8CAB-6AE943455330}"/>
                </a:ext>
              </a:extLst>
            </p:cNvPr>
            <p:cNvSpPr/>
            <p:nvPr userDrawn="1"/>
          </p:nvSpPr>
          <p:spPr>
            <a:xfrm>
              <a:off x="4211960" y="1468240"/>
              <a:ext cx="720080" cy="720080"/>
            </a:xfrm>
            <a:prstGeom prst="ellipse">
              <a:avLst/>
            </a:prstGeom>
            <a:noFill/>
            <a:ln w="142875">
              <a:solidFill>
                <a:srgbClr val="006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1C445AF-7DF9-401C-A26E-4ACC01B16E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4348560"/>
              <a:ext cx="924739" cy="0"/>
            </a:xfrm>
            <a:prstGeom prst="line">
              <a:avLst/>
            </a:prstGeom>
            <a:ln w="142875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C445AF-7DF9-401C-A26E-4ACC01B16EE3}"/>
                </a:ext>
              </a:extLst>
            </p:cNvPr>
            <p:cNvCxnSpPr>
              <a:cxnSpLocks/>
              <a:endCxn id="46" idx="4"/>
            </p:cNvCxnSpPr>
            <p:nvPr userDrawn="1"/>
          </p:nvCxnSpPr>
          <p:spPr>
            <a:xfrm>
              <a:off x="899592" y="3628480"/>
              <a:ext cx="1224136" cy="0"/>
            </a:xfrm>
            <a:prstGeom prst="line">
              <a:avLst/>
            </a:prstGeom>
            <a:ln w="142875">
              <a:solidFill>
                <a:srgbClr val="006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263F4F-97E8-480A-BAB9-76658126C6B4}"/>
                </a:ext>
              </a:extLst>
            </p:cNvPr>
            <p:cNvSpPr/>
            <p:nvPr/>
          </p:nvSpPr>
          <p:spPr>
            <a:xfrm>
              <a:off x="539552" y="3628480"/>
              <a:ext cx="720080" cy="720080"/>
            </a:xfrm>
            <a:prstGeom prst="ellipse">
              <a:avLst/>
            </a:prstGeom>
            <a:noFill/>
            <a:ln w="1428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2CD0DCB8-D7E6-4BE3-B378-8A6678B61A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0072" y="1551943"/>
            <a:ext cx="3612887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93280910-E7C1-4705-8C19-A033896E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59931" y="2276909"/>
            <a:ext cx="4873027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A96050C-0B2B-4C3C-866D-66DBAD47A0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35796" y="2992142"/>
            <a:ext cx="6097162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C716C054-078C-48BC-894E-0639451C5A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1182" y="3712183"/>
            <a:ext cx="7261776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847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DD693775-5DD2-4F9F-8BA0-A1116F47A5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3527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0" name="Picture Placeholder 27">
            <a:extLst>
              <a:ext uri="{FF2B5EF4-FFF2-40B4-BE49-F238E27FC236}">
                <a16:creationId xmlns:a16="http://schemas.microsoft.com/office/drawing/2014/main" id="{24C618AE-99E1-4546-82E9-88F352545D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6653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D77C7BA8-1C72-4DC6-A3AC-7A379CA07F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29779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2" name="Picture Placeholder 27">
            <a:extLst>
              <a:ext uri="{FF2B5EF4-FFF2-40B4-BE49-F238E27FC236}">
                <a16:creationId xmlns:a16="http://schemas.microsoft.com/office/drawing/2014/main" id="{0A158DA1-9057-4B69-965F-787527905B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2905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3" name="Picture Placeholder 27">
            <a:extLst>
              <a:ext uri="{FF2B5EF4-FFF2-40B4-BE49-F238E27FC236}">
                <a16:creationId xmlns:a16="http://schemas.microsoft.com/office/drawing/2014/main" id="{17E4285E-C0F0-41BB-963D-700F386E3E9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36031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A14C30-DA77-494C-8A1D-6347BE4BD617}"/>
              </a:ext>
            </a:extLst>
          </p:cNvPr>
          <p:cNvCxnSpPr/>
          <p:nvPr userDrawn="1"/>
        </p:nvCxnSpPr>
        <p:spPr>
          <a:xfrm flipV="1">
            <a:off x="4583914" y="2115905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0DC656E-43AD-4BD6-B9F5-2EC1521D73C0}"/>
              </a:ext>
            </a:extLst>
          </p:cNvPr>
          <p:cNvSpPr/>
          <p:nvPr userDrawn="1"/>
        </p:nvSpPr>
        <p:spPr>
          <a:xfrm>
            <a:off x="4499991" y="203198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545202-7111-4A85-9A9B-EAC69DF263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681817" y="3292383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5F13057-C28A-4A30-98A5-C329DE70ED85}"/>
              </a:ext>
            </a:extLst>
          </p:cNvPr>
          <p:cNvSpPr/>
          <p:nvPr userDrawn="1"/>
        </p:nvSpPr>
        <p:spPr>
          <a:xfrm>
            <a:off x="2597894" y="347214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01AA18-E05E-43A0-9AE4-A46A15644B36}"/>
              </a:ext>
            </a:extLst>
          </p:cNvPr>
          <p:cNvCxnSpPr>
            <a:cxnSpLocks/>
          </p:cNvCxnSpPr>
          <p:nvPr userDrawn="1"/>
        </p:nvCxnSpPr>
        <p:spPr>
          <a:xfrm flipV="1">
            <a:off x="6490393" y="3292383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49CF53D-039C-4542-AC63-68E575BF844E}"/>
              </a:ext>
            </a:extLst>
          </p:cNvPr>
          <p:cNvSpPr/>
          <p:nvPr userDrawn="1"/>
        </p:nvSpPr>
        <p:spPr>
          <a:xfrm>
            <a:off x="6406470" y="347214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1176A13-FE45-41E7-83DC-D2773ABFDD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89" y="1603330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F55AB82-50A8-4AB8-A693-724B372F61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92081" y="3762185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50CF6001-A3B5-4CEF-9430-08E73952F3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94178" y="1603330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74A2AD4-7E7D-4A9C-91B5-836BCD95E9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99568" y="3762185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671A8F17-68DA-4DF4-A798-FDFF7D8CAC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98168" y="1603330"/>
            <a:ext cx="1266320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CE2F239-93B4-4455-B521-F46B504CF10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08529" y="3424224"/>
            <a:ext cx="1455960" cy="1053789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E30B9E0-5ABA-4C6E-BEA0-C095D191BE0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39346" y="3424224"/>
            <a:ext cx="1455960" cy="1053790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097AE234-03CA-4290-9BCF-2631D8D87D3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188" y="3424222"/>
            <a:ext cx="1415321" cy="1053791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0FECDA6D-295F-4015-A226-982F04407C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13012" y="1203598"/>
            <a:ext cx="1415321" cy="1053791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9CBDF8BE-35EC-46FD-A6B0-4D8A76A61CB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81641" y="1203598"/>
            <a:ext cx="1415321" cy="1053791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0306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ED4C143-82C8-4E8B-B704-B5E94F9A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NL" dirty="0"/>
              <a:t>Questions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BF36087-8037-4B32-B872-53AAA1375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00" r="4055" b="5200"/>
          <a:stretch>
            <a:fillRect/>
          </a:stretch>
        </p:blipFill>
        <p:spPr>
          <a:xfrm>
            <a:off x="6084167" y="1"/>
            <a:ext cx="3059833" cy="5143499"/>
          </a:xfrm>
          <a:custGeom>
            <a:avLst/>
            <a:gdLst>
              <a:gd name="connsiteX0" fmla="*/ 0 w 3059832"/>
              <a:gd name="connsiteY0" fmla="*/ 0 h 5143498"/>
              <a:gd name="connsiteX1" fmla="*/ 3059832 w 3059832"/>
              <a:gd name="connsiteY1" fmla="*/ 0 h 5143498"/>
              <a:gd name="connsiteX2" fmla="*/ 3059832 w 3059832"/>
              <a:gd name="connsiteY2" fmla="*/ 5143498 h 5143498"/>
              <a:gd name="connsiteX3" fmla="*/ 0 w 3059832"/>
              <a:gd name="connsiteY3" fmla="*/ 5143498 h 514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9832" h="5143498">
                <a:moveTo>
                  <a:pt x="0" y="0"/>
                </a:moveTo>
                <a:lnTo>
                  <a:pt x="3059832" y="0"/>
                </a:lnTo>
                <a:lnTo>
                  <a:pt x="3059832" y="5143498"/>
                </a:lnTo>
                <a:lnTo>
                  <a:pt x="0" y="51434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0182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337161C-61D5-4ECE-84FF-32F2EB25D460}"/>
              </a:ext>
            </a:extLst>
          </p:cNvPr>
          <p:cNvSpPr/>
          <p:nvPr/>
        </p:nvSpPr>
        <p:spPr>
          <a:xfrm>
            <a:off x="6732240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5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-8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NL" dirty="0"/>
              <a:t>Agenda / Content overview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A3AC4D2E-1D69-46DC-A756-7DCCBBF0B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8888" y="1113797"/>
            <a:ext cx="3172622" cy="59581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To remove numbers:</a:t>
            </a:r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9C60D7-5B79-49DF-AE1C-5EB6CDA9CE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8888" y="2046357"/>
            <a:ext cx="3172622" cy="59102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>
                <a:sym typeface="Wingdings" panose="05000000000000000000" pitchFamily="2" charset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Go to View  </a:t>
            </a:r>
            <a:br>
              <a:rPr lang="en-NL" dirty="0"/>
            </a:br>
            <a:r>
              <a:rPr lang="en-NL" dirty="0"/>
              <a:t>Slide master ...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70DC97DC-3C13-4382-BBF2-3FE34BA9C7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4713" y="2974128"/>
            <a:ext cx="3172622" cy="59102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select the agenda / content slide ...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DC948FCC-4425-4DE2-B50A-8382FBA1F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54713" y="3909574"/>
            <a:ext cx="3172622" cy="59102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and remove the numbers you don’t need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380701D-25F9-4C8A-9384-0031CCA05F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27653" y="1113797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NL" dirty="0"/>
              <a:t>To add slide with numbers 9-16: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B3B7346-D5F6-4B92-83FF-C76D31412F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4128" y="2046354"/>
            <a:ext cx="3172622" cy="591026"/>
          </a:xfrm>
        </p:spPr>
        <p:txBody>
          <a:bodyPr/>
          <a:lstStyle>
            <a:lvl1pPr marL="0" indent="0">
              <a:buNone/>
              <a:defRPr sz="1800">
                <a:sym typeface="Wingdings" panose="05000000000000000000" pitchFamily="2" charset="2"/>
              </a:defRPr>
            </a:lvl1pPr>
          </a:lstStyle>
          <a:p>
            <a:pPr lvl="0"/>
            <a:r>
              <a:rPr lang="en-NL" dirty="0"/>
              <a:t>Right mouse click on thumbnail on the left ...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3D2A7C5C-26AC-48E2-8500-205A12C5D6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2820" y="2968357"/>
            <a:ext cx="3172622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NL" dirty="0"/>
              <a:t>select Layout ...</a:t>
            </a:r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ACC36A3-B1D7-4C3E-8E44-5FA14CDE04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270" y="3905235"/>
            <a:ext cx="459684" cy="591023"/>
          </a:xfrm>
          <a:prstGeom prst="rect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70D1DF91-8CE6-47FF-94E3-2EC9FCEA5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24128" y="3905235"/>
            <a:ext cx="3172622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NL" dirty="0"/>
              <a:t>and choose the right agenda/content slide</a:t>
            </a:r>
            <a:endParaRPr lang="en-US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03669D8-09A2-4B18-A0D1-79D828F937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342" y="2997201"/>
            <a:ext cx="386977" cy="58046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5C264CC-6B76-4C47-8A0D-CB245956A4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1785" y="1137940"/>
            <a:ext cx="443267" cy="59102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B61E9D-A57C-419B-9A96-F8E9818B073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196" y="2069924"/>
            <a:ext cx="443268" cy="591024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D8004EB8-A38C-4302-90B4-A01AC4779C5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1785" y="2031884"/>
            <a:ext cx="434911" cy="652367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9667F0AD-6E7F-4B93-B35F-84EA2253D96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903" y="3909575"/>
            <a:ext cx="443267" cy="591023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23ACDC9-6263-4FC8-A4E5-B2B06C4AADC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2122" y="2976125"/>
            <a:ext cx="443268" cy="591024"/>
          </a:xfrm>
          <a:prstGeom prst="rect">
            <a:avLst/>
          </a:prstGeo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519AED6-18FF-4147-A609-2CAEABDFF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524" y="4370146"/>
            <a:ext cx="2027444" cy="252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0E1D107-8DD7-4106-920F-0ED71ED87E6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77" y="1131590"/>
            <a:ext cx="295513" cy="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312B5D-9AC1-4E53-A817-BF05228EBF7A}"/>
              </a:ext>
            </a:extLst>
          </p:cNvPr>
          <p:cNvSpPr/>
          <p:nvPr/>
        </p:nvSpPr>
        <p:spPr>
          <a:xfrm>
            <a:off x="5652120" y="0"/>
            <a:ext cx="3491880" cy="5143501"/>
          </a:xfrm>
          <a:custGeom>
            <a:avLst/>
            <a:gdLst>
              <a:gd name="connsiteX0" fmla="*/ 713371 w 3491880"/>
              <a:gd name="connsiteY0" fmla="*/ 0 h 5152297"/>
              <a:gd name="connsiteX1" fmla="*/ 2875909 w 3491880"/>
              <a:gd name="connsiteY1" fmla="*/ 0 h 5152297"/>
              <a:gd name="connsiteX2" fmla="*/ 3015848 w 3491880"/>
              <a:gd name="connsiteY2" fmla="*/ 54085 h 5152297"/>
              <a:gd name="connsiteX3" fmla="*/ 3484679 w 3491880"/>
              <a:gd name="connsiteY3" fmla="*/ 407855 h 5152297"/>
              <a:gd name="connsiteX4" fmla="*/ 3491880 w 3491880"/>
              <a:gd name="connsiteY4" fmla="*/ 417343 h 5152297"/>
              <a:gd name="connsiteX5" fmla="*/ 3491880 w 3491880"/>
              <a:gd name="connsiteY5" fmla="*/ 2322598 h 5152297"/>
              <a:gd name="connsiteX6" fmla="*/ 3377139 w 3491880"/>
              <a:gd name="connsiteY6" fmla="*/ 2465770 h 5152297"/>
              <a:gd name="connsiteX7" fmla="*/ 2145959 w 3491880"/>
              <a:gd name="connsiteY7" fmla="*/ 3339278 h 5152297"/>
              <a:gd name="connsiteX8" fmla="*/ 1003188 w 3491880"/>
              <a:gd name="connsiteY8" fmla="*/ 4470493 h 5152297"/>
              <a:gd name="connsiteX9" fmla="*/ 2845578 w 3491880"/>
              <a:gd name="connsiteY9" fmla="*/ 4470493 h 5152297"/>
              <a:gd name="connsiteX10" fmla="*/ 2931211 w 3491880"/>
              <a:gd name="connsiteY10" fmla="*/ 3877604 h 5152297"/>
              <a:gd name="connsiteX11" fmla="*/ 3491880 w 3491880"/>
              <a:gd name="connsiteY11" fmla="*/ 3877604 h 5152297"/>
              <a:gd name="connsiteX12" fmla="*/ 3491880 w 3491880"/>
              <a:gd name="connsiteY12" fmla="*/ 5152297 h 5152297"/>
              <a:gd name="connsiteX13" fmla="*/ 0 w 3491880"/>
              <a:gd name="connsiteY13" fmla="*/ 5152297 h 5152297"/>
              <a:gd name="connsiteX14" fmla="*/ 0 w 3491880"/>
              <a:gd name="connsiteY14" fmla="*/ 4876063 h 5152297"/>
              <a:gd name="connsiteX15" fmla="*/ 1438203 w 3491880"/>
              <a:gd name="connsiteY15" fmla="*/ 2761857 h 5152297"/>
              <a:gd name="connsiteX16" fmla="*/ 2557853 w 3491880"/>
              <a:gd name="connsiteY16" fmla="*/ 1412391 h 5152297"/>
              <a:gd name="connsiteX17" fmla="*/ 1858232 w 3491880"/>
              <a:gd name="connsiteY17" fmla="*/ 639916 h 5152297"/>
              <a:gd name="connsiteX18" fmla="*/ 925263 w 3491880"/>
              <a:gd name="connsiteY18" fmla="*/ 1256005 h 5152297"/>
              <a:gd name="connsiteX19" fmla="*/ 248764 w 3491880"/>
              <a:gd name="connsiteY19" fmla="*/ 1256005 h 5152297"/>
              <a:gd name="connsiteX20" fmla="*/ 248764 w 3491880"/>
              <a:gd name="connsiteY20" fmla="*/ 140688 h 5152297"/>
              <a:gd name="connsiteX21" fmla="*/ 620069 w 3491880"/>
              <a:gd name="connsiteY21" fmla="*/ 21868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91880" h="5152297">
                <a:moveTo>
                  <a:pt x="713371" y="0"/>
                </a:moveTo>
                <a:lnTo>
                  <a:pt x="2875909" y="0"/>
                </a:lnTo>
                <a:lnTo>
                  <a:pt x="3015848" y="54085"/>
                </a:lnTo>
                <a:cubicBezTo>
                  <a:pt x="3203629" y="142718"/>
                  <a:pt x="3361141" y="260173"/>
                  <a:pt x="3484679" y="407855"/>
                </a:cubicBezTo>
                <a:lnTo>
                  <a:pt x="3491880" y="417343"/>
                </a:lnTo>
                <a:lnTo>
                  <a:pt x="3491880" y="2322598"/>
                </a:lnTo>
                <a:lnTo>
                  <a:pt x="3377139" y="2465770"/>
                </a:lnTo>
                <a:cubicBezTo>
                  <a:pt x="3048876" y="2826658"/>
                  <a:pt x="2578994" y="3089153"/>
                  <a:pt x="2145959" y="3339278"/>
                </a:cubicBezTo>
                <a:cubicBezTo>
                  <a:pt x="1562799" y="3674819"/>
                  <a:pt x="1080686" y="4041293"/>
                  <a:pt x="1003188" y="4470493"/>
                </a:cubicBezTo>
                <a:lnTo>
                  <a:pt x="2845578" y="4470493"/>
                </a:lnTo>
                <a:lnTo>
                  <a:pt x="2931211" y="3877604"/>
                </a:lnTo>
                <a:lnTo>
                  <a:pt x="3491880" y="3877604"/>
                </a:lnTo>
                <a:lnTo>
                  <a:pt x="3491880" y="5152297"/>
                </a:lnTo>
                <a:lnTo>
                  <a:pt x="0" y="5152297"/>
                </a:lnTo>
                <a:lnTo>
                  <a:pt x="0" y="4876063"/>
                </a:lnTo>
                <a:cubicBezTo>
                  <a:pt x="0" y="3853974"/>
                  <a:pt x="738583" y="3276982"/>
                  <a:pt x="1438203" y="2761857"/>
                </a:cubicBezTo>
                <a:cubicBezTo>
                  <a:pt x="2005949" y="2340390"/>
                  <a:pt x="2557853" y="1973916"/>
                  <a:pt x="2557853" y="1412391"/>
                </a:cubicBezTo>
                <a:cubicBezTo>
                  <a:pt x="2557853" y="944525"/>
                  <a:pt x="2324503" y="639916"/>
                  <a:pt x="1858232" y="639916"/>
                </a:cubicBezTo>
                <a:cubicBezTo>
                  <a:pt x="1360705" y="639916"/>
                  <a:pt x="1080686" y="912731"/>
                  <a:pt x="925263" y="1256005"/>
                </a:cubicBezTo>
                <a:lnTo>
                  <a:pt x="248764" y="1256005"/>
                </a:lnTo>
                <a:lnTo>
                  <a:pt x="248764" y="140688"/>
                </a:lnTo>
                <a:cubicBezTo>
                  <a:pt x="367365" y="97725"/>
                  <a:pt x="491292" y="57715"/>
                  <a:pt x="620069" y="21868"/>
                </a:cubicBezTo>
                <a:close/>
              </a:path>
            </a:pathLst>
          </a:custGeom>
          <a:solidFill>
            <a:srgbClr val="CDCDCD"/>
          </a:solidFill>
          <a:ln w="39812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41DB888-BAC0-4A0E-B191-8389ECDDF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797108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AAB8AF6-C153-46C6-9576-9D80FCE5FD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20" r="9931" b="10717"/>
          <a:stretch>
            <a:fillRect/>
          </a:stretch>
        </p:blipFill>
        <p:spPr>
          <a:xfrm>
            <a:off x="5524278" y="0"/>
            <a:ext cx="3619722" cy="5143500"/>
          </a:xfrm>
          <a:custGeom>
            <a:avLst/>
            <a:gdLst>
              <a:gd name="connsiteX0" fmla="*/ 0 w 3619722"/>
              <a:gd name="connsiteY0" fmla="*/ 0 h 5143500"/>
              <a:gd name="connsiteX1" fmla="*/ 3619722 w 3619722"/>
              <a:gd name="connsiteY1" fmla="*/ 0 h 5143500"/>
              <a:gd name="connsiteX2" fmla="*/ 3619722 w 3619722"/>
              <a:gd name="connsiteY2" fmla="*/ 5143500 h 5143500"/>
              <a:gd name="connsiteX3" fmla="*/ 0 w 361972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722" h="5143500">
                <a:moveTo>
                  <a:pt x="0" y="0"/>
                </a:moveTo>
                <a:lnTo>
                  <a:pt x="3619722" y="0"/>
                </a:lnTo>
                <a:lnTo>
                  <a:pt x="361972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79E06BF-DA37-4CB2-B317-AA69899CF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002319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B8A9580-5691-46BC-8EFB-05274DFBBD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3" r="2912" b="2912"/>
          <a:stretch>
            <a:fillRect/>
          </a:stretch>
        </p:blipFill>
        <p:spPr>
          <a:xfrm>
            <a:off x="5076056" y="0"/>
            <a:ext cx="4067944" cy="5143500"/>
          </a:xfrm>
          <a:custGeom>
            <a:avLst/>
            <a:gdLst>
              <a:gd name="connsiteX0" fmla="*/ 0 w 4067944"/>
              <a:gd name="connsiteY0" fmla="*/ 0 h 5143500"/>
              <a:gd name="connsiteX1" fmla="*/ 4067944 w 4067944"/>
              <a:gd name="connsiteY1" fmla="*/ 0 h 5143500"/>
              <a:gd name="connsiteX2" fmla="*/ 4067944 w 4067944"/>
              <a:gd name="connsiteY2" fmla="*/ 1563638 h 5143500"/>
              <a:gd name="connsiteX3" fmla="*/ 4067944 w 4067944"/>
              <a:gd name="connsiteY3" fmla="*/ 5143500 h 5143500"/>
              <a:gd name="connsiteX4" fmla="*/ 1368152 w 4067944"/>
              <a:gd name="connsiteY4" fmla="*/ 5143500 h 5143500"/>
              <a:gd name="connsiteX5" fmla="*/ 0 w 4067944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944" h="5143500">
                <a:moveTo>
                  <a:pt x="0" y="0"/>
                </a:moveTo>
                <a:lnTo>
                  <a:pt x="4067944" y="0"/>
                </a:lnTo>
                <a:lnTo>
                  <a:pt x="4067944" y="1563638"/>
                </a:lnTo>
                <a:lnTo>
                  <a:pt x="4067944" y="5143500"/>
                </a:lnTo>
                <a:lnTo>
                  <a:pt x="136815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9CA2755-427E-4107-8A88-2E4002A50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19532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4294D2EC-B852-4C76-B594-22C14AC691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5" b="10056"/>
          <a:stretch>
            <a:fillRect/>
          </a:stretch>
        </p:blipFill>
        <p:spPr>
          <a:xfrm>
            <a:off x="5508104" y="0"/>
            <a:ext cx="3635896" cy="5143500"/>
          </a:xfrm>
          <a:custGeom>
            <a:avLst/>
            <a:gdLst>
              <a:gd name="connsiteX0" fmla="*/ 0 w 3635896"/>
              <a:gd name="connsiteY0" fmla="*/ 0 h 5143500"/>
              <a:gd name="connsiteX1" fmla="*/ 3635896 w 3635896"/>
              <a:gd name="connsiteY1" fmla="*/ 0 h 5143500"/>
              <a:gd name="connsiteX2" fmla="*/ 3635896 w 3635896"/>
              <a:gd name="connsiteY2" fmla="*/ 5143500 h 5143500"/>
              <a:gd name="connsiteX3" fmla="*/ 0 w 36358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96" h="5143500">
                <a:moveTo>
                  <a:pt x="0" y="0"/>
                </a:moveTo>
                <a:lnTo>
                  <a:pt x="3635896" y="0"/>
                </a:lnTo>
                <a:lnTo>
                  <a:pt x="3635896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BF20183-58EF-4DBD-A9AC-14890CFB9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95992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7CB02C6-D625-437F-AEFA-831D5724C5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878" b="5824"/>
          <a:stretch>
            <a:fillRect/>
          </a:stretch>
        </p:blipFill>
        <p:spPr>
          <a:xfrm>
            <a:off x="5639377" y="-92546"/>
            <a:ext cx="3504623" cy="5236047"/>
          </a:xfrm>
          <a:custGeom>
            <a:avLst/>
            <a:gdLst>
              <a:gd name="connsiteX0" fmla="*/ 0 w 3504623"/>
              <a:gd name="connsiteY0" fmla="*/ 0 h 5236047"/>
              <a:gd name="connsiteX1" fmla="*/ 732823 w 3504623"/>
              <a:gd name="connsiteY1" fmla="*/ 0 h 5236047"/>
              <a:gd name="connsiteX2" fmla="*/ 732823 w 3504623"/>
              <a:gd name="connsiteY2" fmla="*/ 92546 h 5236047"/>
              <a:gd name="connsiteX3" fmla="*/ 3504623 w 3504623"/>
              <a:gd name="connsiteY3" fmla="*/ 92546 h 5236047"/>
              <a:gd name="connsiteX4" fmla="*/ 3504623 w 3504623"/>
              <a:gd name="connsiteY4" fmla="*/ 5236047 h 5236047"/>
              <a:gd name="connsiteX5" fmla="*/ 0 w 3504623"/>
              <a:gd name="connsiteY5" fmla="*/ 5236047 h 52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4623" h="5236047">
                <a:moveTo>
                  <a:pt x="0" y="0"/>
                </a:moveTo>
                <a:lnTo>
                  <a:pt x="732823" y="0"/>
                </a:lnTo>
                <a:lnTo>
                  <a:pt x="732823" y="92546"/>
                </a:lnTo>
                <a:lnTo>
                  <a:pt x="3504623" y="92546"/>
                </a:lnTo>
                <a:lnTo>
                  <a:pt x="3504623" y="5236047"/>
                </a:lnTo>
                <a:lnTo>
                  <a:pt x="0" y="523604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275DD8E-E1FB-4906-B885-8EC3F61F21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49878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86AA340-49DF-4790-8E71-B5EAF31DC1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44" r="2791" b="6486"/>
          <a:stretch>
            <a:fillRect/>
          </a:stretch>
        </p:blipFill>
        <p:spPr>
          <a:xfrm>
            <a:off x="5364088" y="-8796"/>
            <a:ext cx="3779912" cy="5152297"/>
          </a:xfrm>
          <a:custGeom>
            <a:avLst/>
            <a:gdLst>
              <a:gd name="connsiteX0" fmla="*/ 0 w 3779912"/>
              <a:gd name="connsiteY0" fmla="*/ 0 h 5152297"/>
              <a:gd name="connsiteX1" fmla="*/ 3779912 w 3779912"/>
              <a:gd name="connsiteY1" fmla="*/ 0 h 5152297"/>
              <a:gd name="connsiteX2" fmla="*/ 3779912 w 3779912"/>
              <a:gd name="connsiteY2" fmla="*/ 4668778 h 5152297"/>
              <a:gd name="connsiteX3" fmla="*/ 3779912 w 3779912"/>
              <a:gd name="connsiteY3" fmla="*/ 5152297 h 5152297"/>
              <a:gd name="connsiteX4" fmla="*/ 0 w 3779912"/>
              <a:gd name="connsiteY4" fmla="*/ 5152297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5152297">
                <a:moveTo>
                  <a:pt x="0" y="0"/>
                </a:moveTo>
                <a:lnTo>
                  <a:pt x="3779912" y="0"/>
                </a:lnTo>
                <a:lnTo>
                  <a:pt x="3779912" y="4668778"/>
                </a:lnTo>
                <a:lnTo>
                  <a:pt x="3779912" y="5152297"/>
                </a:lnTo>
                <a:lnTo>
                  <a:pt x="0" y="5152297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38F385-C9D7-410B-A3C3-8A18E4BD7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067489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A41F4C8-A036-4CA3-A691-8DF4CDA4AF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68" r="14199" b="4267"/>
          <a:stretch>
            <a:fillRect/>
          </a:stretch>
        </p:blipFill>
        <p:spPr>
          <a:xfrm>
            <a:off x="5521121" y="0"/>
            <a:ext cx="3622879" cy="5143500"/>
          </a:xfrm>
          <a:custGeom>
            <a:avLst/>
            <a:gdLst>
              <a:gd name="connsiteX0" fmla="*/ 0 w 3622879"/>
              <a:gd name="connsiteY0" fmla="*/ 0 h 5143500"/>
              <a:gd name="connsiteX1" fmla="*/ 3622879 w 3622879"/>
              <a:gd name="connsiteY1" fmla="*/ 0 h 5143500"/>
              <a:gd name="connsiteX2" fmla="*/ 3622879 w 3622879"/>
              <a:gd name="connsiteY2" fmla="*/ 5143500 h 5143500"/>
              <a:gd name="connsiteX3" fmla="*/ 491039 w 3622879"/>
              <a:gd name="connsiteY3" fmla="*/ 5143500 h 5143500"/>
              <a:gd name="connsiteX4" fmla="*/ 0 w 3622879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879" h="5143500">
                <a:moveTo>
                  <a:pt x="0" y="0"/>
                </a:moveTo>
                <a:lnTo>
                  <a:pt x="3622879" y="0"/>
                </a:lnTo>
                <a:lnTo>
                  <a:pt x="3622879" y="5143500"/>
                </a:lnTo>
                <a:lnTo>
                  <a:pt x="49103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EB73E4C-0E69-4B10-8B32-26F47DCB1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4271676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6B4D2B-4882-4AEF-9FB0-B550016C38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67" r="11029" b="4367"/>
          <a:stretch>
            <a:fillRect/>
          </a:stretch>
        </p:blipFill>
        <p:spPr>
          <a:xfrm>
            <a:off x="5364088" y="0"/>
            <a:ext cx="3779912" cy="5143500"/>
          </a:xfrm>
          <a:custGeom>
            <a:avLst/>
            <a:gdLst>
              <a:gd name="connsiteX0" fmla="*/ 0 w 3779912"/>
              <a:gd name="connsiteY0" fmla="*/ 0 h 5143500"/>
              <a:gd name="connsiteX1" fmla="*/ 3779912 w 3779912"/>
              <a:gd name="connsiteY1" fmla="*/ 0 h 5143500"/>
              <a:gd name="connsiteX2" fmla="*/ 3779912 w 3779912"/>
              <a:gd name="connsiteY2" fmla="*/ 5143500 h 5143500"/>
              <a:gd name="connsiteX3" fmla="*/ 0 w 377991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912" h="5143500">
                <a:moveTo>
                  <a:pt x="0" y="0"/>
                </a:moveTo>
                <a:lnTo>
                  <a:pt x="3779912" y="0"/>
                </a:lnTo>
                <a:lnTo>
                  <a:pt x="377991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5DE3ED-43A9-4D11-95B0-652A70645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57777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6EE0AF44-C4A0-47B1-ADD3-E64F0139E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30" r="6836" b="4323"/>
          <a:stretch>
            <a:fillRect/>
          </a:stretch>
        </p:blipFill>
        <p:spPr>
          <a:xfrm>
            <a:off x="2123728" y="-8796"/>
            <a:ext cx="7020272" cy="5152296"/>
          </a:xfrm>
          <a:custGeom>
            <a:avLst/>
            <a:gdLst>
              <a:gd name="connsiteX0" fmla="*/ 0 w 7020272"/>
              <a:gd name="connsiteY0" fmla="*/ 0 h 5152296"/>
              <a:gd name="connsiteX1" fmla="*/ 7020272 w 7020272"/>
              <a:gd name="connsiteY1" fmla="*/ 0 h 5152296"/>
              <a:gd name="connsiteX2" fmla="*/ 7020272 w 7020272"/>
              <a:gd name="connsiteY2" fmla="*/ 5152296 h 5152296"/>
              <a:gd name="connsiteX3" fmla="*/ 0 w 7020272"/>
              <a:gd name="connsiteY3" fmla="*/ 5152296 h 51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0272" h="5152296">
                <a:moveTo>
                  <a:pt x="0" y="0"/>
                </a:moveTo>
                <a:lnTo>
                  <a:pt x="7020272" y="0"/>
                </a:lnTo>
                <a:lnTo>
                  <a:pt x="7020272" y="5152296"/>
                </a:lnTo>
                <a:lnTo>
                  <a:pt x="0" y="5152296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C13AE07-F2C1-47AE-9163-78F4539919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554408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4139952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707EE00-9983-4961-B028-D305F18B7EC0}"/>
              </a:ext>
            </a:extLst>
          </p:cNvPr>
          <p:cNvSpPr/>
          <p:nvPr userDrawn="1"/>
        </p:nvSpPr>
        <p:spPr>
          <a:xfrm>
            <a:off x="6732240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DAFFC-8561-4880-A91E-BE427B908C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73708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9-16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284404B-3F79-4257-81CB-2B330A9296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62412" y="1112885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91D5B5D9-B2F4-4F00-A467-D8610B8A59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62412" y="2045445"/>
            <a:ext cx="3169097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75393F5-F8CD-4C19-85FF-DA0D8CD815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58237" y="2973216"/>
            <a:ext cx="3169097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C8341FA6-E507-426D-A738-B6343356F4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27653" y="1110488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15B0DA73-4387-40AC-8352-82A6B49586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27652" y="2040656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880C2CFF-E59C-4EB3-90A3-F659F95853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29056" y="2970824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189F2D7D-37BD-4C80-A430-3E94241810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58237" y="3896927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2B3DA78-DE38-47A6-844C-ACB6D92299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0398" y="1117365"/>
            <a:ext cx="738779" cy="66490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77290AC-6C6B-417B-9CC8-798C2272CE1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10397" y="2042929"/>
            <a:ext cx="738779" cy="59543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E924C9E-FAC6-48C2-B566-2604ABAD45F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0429" y="1110488"/>
            <a:ext cx="434911" cy="652367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9EFF9A0-7DB9-43A0-9F2B-79F2BC29C08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430" y="2056073"/>
            <a:ext cx="788031" cy="59102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465E69-BAE1-4B71-B304-F3784FD1ACA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7430" y="2973219"/>
            <a:ext cx="664901" cy="59102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E731295D-62CE-4538-AF76-6E9D253FF4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7430" y="3902711"/>
            <a:ext cx="738779" cy="591023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C973B11-0531-46B4-9715-41939ACCB60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21918" y="2973219"/>
            <a:ext cx="715735" cy="59102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34A5644-DDB9-494C-AE6E-DF6081A6208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21918" y="3891763"/>
            <a:ext cx="763406" cy="600979"/>
          </a:xfrm>
          <a:prstGeom prst="rect">
            <a:avLst/>
          </a:prstGeom>
        </p:spPr>
      </p:pic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3CBA0135-CDF0-48C9-8FF1-6DDCB15771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7651" y="3896927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3908C84-B5F7-4D6C-839B-815341DEB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323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3059832" y="-1"/>
            <a:ext cx="2411760" cy="5143501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5B0DD-3C1A-4F98-B115-7B509C7AC658}"/>
              </a:ext>
            </a:extLst>
          </p:cNvPr>
          <p:cNvSpPr/>
          <p:nvPr userDrawn="1"/>
        </p:nvSpPr>
        <p:spPr>
          <a:xfrm>
            <a:off x="5652120" y="0"/>
            <a:ext cx="3491880" cy="5143502"/>
          </a:xfrm>
          <a:custGeom>
            <a:avLst/>
            <a:gdLst>
              <a:gd name="connsiteX0" fmla="*/ 713371 w 3491880"/>
              <a:gd name="connsiteY0" fmla="*/ 0 h 5152297"/>
              <a:gd name="connsiteX1" fmla="*/ 2875909 w 3491880"/>
              <a:gd name="connsiteY1" fmla="*/ 0 h 5152297"/>
              <a:gd name="connsiteX2" fmla="*/ 3015848 w 3491880"/>
              <a:gd name="connsiteY2" fmla="*/ 54085 h 5152297"/>
              <a:gd name="connsiteX3" fmla="*/ 3484679 w 3491880"/>
              <a:gd name="connsiteY3" fmla="*/ 407855 h 5152297"/>
              <a:gd name="connsiteX4" fmla="*/ 3491880 w 3491880"/>
              <a:gd name="connsiteY4" fmla="*/ 417343 h 5152297"/>
              <a:gd name="connsiteX5" fmla="*/ 3491880 w 3491880"/>
              <a:gd name="connsiteY5" fmla="*/ 2322598 h 5152297"/>
              <a:gd name="connsiteX6" fmla="*/ 3377139 w 3491880"/>
              <a:gd name="connsiteY6" fmla="*/ 2465770 h 5152297"/>
              <a:gd name="connsiteX7" fmla="*/ 2145959 w 3491880"/>
              <a:gd name="connsiteY7" fmla="*/ 3339278 h 5152297"/>
              <a:gd name="connsiteX8" fmla="*/ 1003188 w 3491880"/>
              <a:gd name="connsiteY8" fmla="*/ 4470493 h 5152297"/>
              <a:gd name="connsiteX9" fmla="*/ 2845578 w 3491880"/>
              <a:gd name="connsiteY9" fmla="*/ 4470493 h 5152297"/>
              <a:gd name="connsiteX10" fmla="*/ 2931211 w 3491880"/>
              <a:gd name="connsiteY10" fmla="*/ 3877604 h 5152297"/>
              <a:gd name="connsiteX11" fmla="*/ 3491880 w 3491880"/>
              <a:gd name="connsiteY11" fmla="*/ 3877604 h 5152297"/>
              <a:gd name="connsiteX12" fmla="*/ 3491880 w 3491880"/>
              <a:gd name="connsiteY12" fmla="*/ 5152297 h 5152297"/>
              <a:gd name="connsiteX13" fmla="*/ 0 w 3491880"/>
              <a:gd name="connsiteY13" fmla="*/ 5152297 h 5152297"/>
              <a:gd name="connsiteX14" fmla="*/ 0 w 3491880"/>
              <a:gd name="connsiteY14" fmla="*/ 4876063 h 5152297"/>
              <a:gd name="connsiteX15" fmla="*/ 1438203 w 3491880"/>
              <a:gd name="connsiteY15" fmla="*/ 2761857 h 5152297"/>
              <a:gd name="connsiteX16" fmla="*/ 2557853 w 3491880"/>
              <a:gd name="connsiteY16" fmla="*/ 1412391 h 5152297"/>
              <a:gd name="connsiteX17" fmla="*/ 1858232 w 3491880"/>
              <a:gd name="connsiteY17" fmla="*/ 639916 h 5152297"/>
              <a:gd name="connsiteX18" fmla="*/ 925263 w 3491880"/>
              <a:gd name="connsiteY18" fmla="*/ 1256005 h 5152297"/>
              <a:gd name="connsiteX19" fmla="*/ 248764 w 3491880"/>
              <a:gd name="connsiteY19" fmla="*/ 1256005 h 5152297"/>
              <a:gd name="connsiteX20" fmla="*/ 248764 w 3491880"/>
              <a:gd name="connsiteY20" fmla="*/ 140688 h 5152297"/>
              <a:gd name="connsiteX21" fmla="*/ 620069 w 3491880"/>
              <a:gd name="connsiteY21" fmla="*/ 21868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91880" h="5152297">
                <a:moveTo>
                  <a:pt x="713371" y="0"/>
                </a:moveTo>
                <a:lnTo>
                  <a:pt x="2875909" y="0"/>
                </a:lnTo>
                <a:lnTo>
                  <a:pt x="3015848" y="54085"/>
                </a:lnTo>
                <a:cubicBezTo>
                  <a:pt x="3203629" y="142718"/>
                  <a:pt x="3361141" y="260173"/>
                  <a:pt x="3484679" y="407855"/>
                </a:cubicBezTo>
                <a:lnTo>
                  <a:pt x="3491880" y="417343"/>
                </a:lnTo>
                <a:lnTo>
                  <a:pt x="3491880" y="2322598"/>
                </a:lnTo>
                <a:lnTo>
                  <a:pt x="3377139" y="2465770"/>
                </a:lnTo>
                <a:cubicBezTo>
                  <a:pt x="3048876" y="2826658"/>
                  <a:pt x="2578994" y="3089153"/>
                  <a:pt x="2145959" y="3339278"/>
                </a:cubicBezTo>
                <a:cubicBezTo>
                  <a:pt x="1562799" y="3674819"/>
                  <a:pt x="1080686" y="4041293"/>
                  <a:pt x="1003188" y="4470493"/>
                </a:cubicBezTo>
                <a:lnTo>
                  <a:pt x="2845578" y="4470493"/>
                </a:lnTo>
                <a:lnTo>
                  <a:pt x="2931211" y="3877604"/>
                </a:lnTo>
                <a:lnTo>
                  <a:pt x="3491880" y="3877604"/>
                </a:lnTo>
                <a:lnTo>
                  <a:pt x="3491880" y="5152297"/>
                </a:lnTo>
                <a:lnTo>
                  <a:pt x="0" y="5152297"/>
                </a:lnTo>
                <a:lnTo>
                  <a:pt x="0" y="4876063"/>
                </a:lnTo>
                <a:cubicBezTo>
                  <a:pt x="0" y="3853974"/>
                  <a:pt x="738583" y="3276982"/>
                  <a:pt x="1438203" y="2761857"/>
                </a:cubicBezTo>
                <a:cubicBezTo>
                  <a:pt x="2005949" y="2340390"/>
                  <a:pt x="2557853" y="1973916"/>
                  <a:pt x="2557853" y="1412391"/>
                </a:cubicBezTo>
                <a:cubicBezTo>
                  <a:pt x="2557853" y="944525"/>
                  <a:pt x="2324503" y="639916"/>
                  <a:pt x="1858232" y="639916"/>
                </a:cubicBezTo>
                <a:cubicBezTo>
                  <a:pt x="1360705" y="639916"/>
                  <a:pt x="1080686" y="912731"/>
                  <a:pt x="925263" y="1256005"/>
                </a:cubicBezTo>
                <a:lnTo>
                  <a:pt x="248764" y="1256005"/>
                </a:lnTo>
                <a:lnTo>
                  <a:pt x="248764" y="140688"/>
                </a:lnTo>
                <a:cubicBezTo>
                  <a:pt x="367365" y="97725"/>
                  <a:pt x="491292" y="57715"/>
                  <a:pt x="620069" y="21868"/>
                </a:cubicBezTo>
                <a:close/>
              </a:path>
            </a:pathLst>
          </a:custGeom>
          <a:solidFill>
            <a:srgbClr val="CDCDCD"/>
          </a:solidFill>
          <a:ln w="39812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3097774-6ED7-446F-84AE-84A7B7B78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4148072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00EC5FC-9B0A-47FA-A211-AD5022FBC2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20" r="9022" b="10717"/>
          <a:stretch>
            <a:fillRect/>
          </a:stretch>
        </p:blipFill>
        <p:spPr>
          <a:xfrm>
            <a:off x="5524278" y="-8796"/>
            <a:ext cx="3619722" cy="5152296"/>
          </a:xfrm>
          <a:custGeom>
            <a:avLst/>
            <a:gdLst>
              <a:gd name="connsiteX0" fmla="*/ 0 w 3619722"/>
              <a:gd name="connsiteY0" fmla="*/ 0 h 5152296"/>
              <a:gd name="connsiteX1" fmla="*/ 3619722 w 3619722"/>
              <a:gd name="connsiteY1" fmla="*/ 0 h 5152296"/>
              <a:gd name="connsiteX2" fmla="*/ 3619722 w 3619722"/>
              <a:gd name="connsiteY2" fmla="*/ 5152296 h 5152296"/>
              <a:gd name="connsiteX3" fmla="*/ 0 w 3619722"/>
              <a:gd name="connsiteY3" fmla="*/ 5152296 h 51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722" h="5152296">
                <a:moveTo>
                  <a:pt x="0" y="0"/>
                </a:moveTo>
                <a:lnTo>
                  <a:pt x="3619722" y="0"/>
                </a:lnTo>
                <a:lnTo>
                  <a:pt x="3619722" y="5152296"/>
                </a:lnTo>
                <a:lnTo>
                  <a:pt x="0" y="515229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2929533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2FA2E9-CEB2-4A11-A2F5-45F868912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4217256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3E91091-0977-485D-BCCE-1771B0322D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3" r="2912" b="2912"/>
          <a:stretch>
            <a:fillRect/>
          </a:stretch>
        </p:blipFill>
        <p:spPr>
          <a:xfrm>
            <a:off x="5076056" y="0"/>
            <a:ext cx="4067944" cy="5143500"/>
          </a:xfrm>
          <a:custGeom>
            <a:avLst/>
            <a:gdLst>
              <a:gd name="connsiteX0" fmla="*/ 0 w 4067944"/>
              <a:gd name="connsiteY0" fmla="*/ 0 h 5143500"/>
              <a:gd name="connsiteX1" fmla="*/ 4067944 w 4067944"/>
              <a:gd name="connsiteY1" fmla="*/ 0 h 5143500"/>
              <a:gd name="connsiteX2" fmla="*/ 4067944 w 4067944"/>
              <a:gd name="connsiteY2" fmla="*/ 1563638 h 5143500"/>
              <a:gd name="connsiteX3" fmla="*/ 4067944 w 4067944"/>
              <a:gd name="connsiteY3" fmla="*/ 5143500 h 5143500"/>
              <a:gd name="connsiteX4" fmla="*/ 1368152 w 4067944"/>
              <a:gd name="connsiteY4" fmla="*/ 5143500 h 5143500"/>
              <a:gd name="connsiteX5" fmla="*/ 0 w 4067944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944" h="5143500">
                <a:moveTo>
                  <a:pt x="0" y="0"/>
                </a:moveTo>
                <a:lnTo>
                  <a:pt x="4067944" y="0"/>
                </a:lnTo>
                <a:lnTo>
                  <a:pt x="4067944" y="1563638"/>
                </a:lnTo>
                <a:lnTo>
                  <a:pt x="4067944" y="5143500"/>
                </a:lnTo>
                <a:lnTo>
                  <a:pt x="136815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2555776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E4B175-4539-48C3-AB8B-659C7FB011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802830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C87028A-A3CA-42E4-AC3E-EE6334F09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5" b="10056"/>
          <a:stretch>
            <a:fillRect/>
          </a:stretch>
        </p:blipFill>
        <p:spPr>
          <a:xfrm>
            <a:off x="5508104" y="0"/>
            <a:ext cx="3635896" cy="5143500"/>
          </a:xfrm>
          <a:custGeom>
            <a:avLst/>
            <a:gdLst>
              <a:gd name="connsiteX0" fmla="*/ 0 w 3635896"/>
              <a:gd name="connsiteY0" fmla="*/ 0 h 5143500"/>
              <a:gd name="connsiteX1" fmla="*/ 3635896 w 3635896"/>
              <a:gd name="connsiteY1" fmla="*/ 0 h 5143500"/>
              <a:gd name="connsiteX2" fmla="*/ 3635896 w 3635896"/>
              <a:gd name="connsiteY2" fmla="*/ 5143500 h 5143500"/>
              <a:gd name="connsiteX3" fmla="*/ 0 w 36358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96" h="5143500">
                <a:moveTo>
                  <a:pt x="0" y="0"/>
                </a:moveTo>
                <a:lnTo>
                  <a:pt x="3635896" y="0"/>
                </a:lnTo>
                <a:lnTo>
                  <a:pt x="3635896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2915816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AB78C8-0B07-4B30-A864-99BCEB0B10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464830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053C9F0-AD97-4ACA-825F-4C0F0B9E61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878" b="5824"/>
          <a:stretch>
            <a:fillRect/>
          </a:stretch>
        </p:blipFill>
        <p:spPr>
          <a:xfrm>
            <a:off x="5639377" y="-92546"/>
            <a:ext cx="3504623" cy="5236047"/>
          </a:xfrm>
          <a:custGeom>
            <a:avLst/>
            <a:gdLst>
              <a:gd name="connsiteX0" fmla="*/ 0 w 3504623"/>
              <a:gd name="connsiteY0" fmla="*/ 0 h 5236047"/>
              <a:gd name="connsiteX1" fmla="*/ 732823 w 3504623"/>
              <a:gd name="connsiteY1" fmla="*/ 0 h 5236047"/>
              <a:gd name="connsiteX2" fmla="*/ 732823 w 3504623"/>
              <a:gd name="connsiteY2" fmla="*/ 92546 h 5236047"/>
              <a:gd name="connsiteX3" fmla="*/ 3504623 w 3504623"/>
              <a:gd name="connsiteY3" fmla="*/ 92546 h 5236047"/>
              <a:gd name="connsiteX4" fmla="*/ 3504623 w 3504623"/>
              <a:gd name="connsiteY4" fmla="*/ 5236047 h 5236047"/>
              <a:gd name="connsiteX5" fmla="*/ 0 w 3504623"/>
              <a:gd name="connsiteY5" fmla="*/ 5236047 h 52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4623" h="5236047">
                <a:moveTo>
                  <a:pt x="0" y="0"/>
                </a:moveTo>
                <a:lnTo>
                  <a:pt x="732823" y="0"/>
                </a:lnTo>
                <a:lnTo>
                  <a:pt x="732823" y="92546"/>
                </a:lnTo>
                <a:lnTo>
                  <a:pt x="3504623" y="92546"/>
                </a:lnTo>
                <a:lnTo>
                  <a:pt x="3504623" y="5236047"/>
                </a:lnTo>
                <a:lnTo>
                  <a:pt x="0" y="5236047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3096344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ED3476-E122-43EB-B67F-014F11BB09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757220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8" y="1203598"/>
            <a:ext cx="6516462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800" b="0" baseline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5" y="4208250"/>
            <a:ext cx="3689913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en-US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Imagen 2" descr="Gráfico, Gráfico radial&#10;&#10;Descripción generada automáticamente">
            <a:extLst>
              <a:ext uri="{FF2B5EF4-FFF2-40B4-BE49-F238E27FC236}">
                <a16:creationId xmlns:a16="http://schemas.microsoft.com/office/drawing/2014/main" id="{EF0D783B-3652-4CBD-AE1D-00DE6DE10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8635" cy="53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1672B-2211-4460-B8F1-9057524F5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028465-DB51-48CE-9D7D-07CA1132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E405B-4969-4414-8FC5-68815FEF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230A-A262-4EED-92C3-61E000C170FE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57CC1A-EB27-431E-AFC1-20DEA193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7E6C0-F6AD-4E44-91A2-10776629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799-C856-4006-9967-0D02F1528D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6298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31EC5-3CDC-493B-B12C-4A257A6D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AEE9CD-DD87-47AE-9CA2-B247E2F1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9DD691-BC10-4883-8046-24AB14C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230A-A262-4EED-92C3-61E000C170FE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D27A6-1182-47A9-AC9A-BB0CC430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CE0424-7637-460C-B354-87742305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799-C856-4006-9967-0D02F1528D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6219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D1870-63BE-48F9-924C-513B6FD7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F0AC09-CF9F-4D8A-ADBA-B59708B3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70CD0-8DDB-451D-9332-4A505F88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230A-A262-4EED-92C3-61E000C170FE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9C9B6-24B0-4C3C-A840-1B62F2C0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A8B80-6F2B-4054-82AA-F1274344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799-C856-4006-9967-0D02F1528D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377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6F48-C4E6-4529-AFBB-F36C7F98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FA882-F432-48A5-9808-F99FDB21C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D59BB4-D160-4F63-85CB-E387607C4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ED8878-0BF8-4D15-8E49-1BD1E7A4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230A-A262-4EED-92C3-61E000C170FE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63A7B7-5465-4AAE-A533-74CA0D4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32C5C1-1EAA-457F-885E-BE9E3899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799-C856-4006-9967-0D02F1528D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16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987574"/>
            <a:ext cx="8748000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7C3B6-13CD-49F0-B307-F8AB9ACA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D05791-07D9-4195-BC26-6E24B760E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3904CD-7942-451D-9ECB-F5F7AD93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DEE594-AA3E-459F-9DD8-341742514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9FEF91-8B6F-450F-A813-A5A8DE1D5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33067A-6B61-4FFE-9AD6-EFE1E0F1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230A-A262-4EED-92C3-61E000C170FE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7AF523-35D5-4692-8BC3-F3D054B0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EFB2BA-6FB6-455B-BC7D-669FB858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799-C856-4006-9967-0D02F1528D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755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86510-8885-4EEC-8429-B049B6A5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06D9C4-6B7F-4A3E-ADD0-FF8A5FD2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230A-A262-4EED-92C3-61E000C170FE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60AE9A-DB6E-4901-909D-3258FB4E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FAE71A-E99B-4909-8BD3-1DF156C3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799-C856-4006-9967-0D02F1528D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039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06AE57-874E-4A5D-8A2C-1562C5A7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230A-A262-4EED-92C3-61E000C170FE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40444B-ADA9-4DCF-9ED2-DAF9F5DF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449A2D-9179-40A7-984C-12ABE7AB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799-C856-4006-9967-0D02F1528D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8205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47242-1F2A-4E14-8807-BC8C3B7A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51399-21F5-476C-B12B-86DD65BB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AD367A-B50F-4C61-B599-E4084863F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E8900-981D-4DDD-AF32-2C0362AF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230A-A262-4EED-92C3-61E000C170FE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DA568-C7EC-47C8-A6A4-836DE977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E81659-2D47-4AF5-8A6E-E3EF3A00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799-C856-4006-9967-0D02F1528D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523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AE807-D327-425E-B308-4D685AAE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779BF2-DD67-4E29-9CFD-588D266E3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416F8B-6248-42C4-965E-C084FB34A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93DF5F-EC00-44C9-930F-5DFED2B6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230A-A262-4EED-92C3-61E000C170FE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4F8B97-52CF-4818-ADC6-9AF3E484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35F184-5D70-4A4F-A978-33B4385A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799-C856-4006-9967-0D02F1528D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625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FBD9C-01A0-4826-9D80-0008C3BA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710270-8DB9-42A3-AA6C-4FD6A5D39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494A0-A5AE-491E-90F2-3DDBA497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230A-A262-4EED-92C3-61E000C170FE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2BDFF3-C0D4-4BC9-B940-0D5986E0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24E740-BCA3-414A-9340-72E67212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799-C856-4006-9967-0D02F1528D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7197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3E77BF-C867-4A51-969E-F36B3C29F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CE226B-A699-4B93-B99A-9140D854B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6D8FB-A5A2-400C-A372-B706E022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230A-A262-4EED-92C3-61E000C170FE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046191-99FB-4537-94E1-4FC3DA06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EC3CD-EE05-42E7-8D02-DF422F4A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799-C856-4006-9967-0D02F1528D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53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987574"/>
            <a:ext cx="4239890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6EED14-0D0C-4A25-868B-368743F11E8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63811" y="987051"/>
            <a:ext cx="4300677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425841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987574"/>
            <a:ext cx="2819532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9CBDF-DFD2-4DB3-8A4C-EF9ABF34CB0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192628" y="987574"/>
            <a:ext cx="2819532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F64145-7039-476B-A5DB-C86F6BD53D8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44956" y="987574"/>
            <a:ext cx="2819532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10826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2 column (colou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987574"/>
            <a:ext cx="3899652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9AD642-4DB2-4E8B-91D4-10E75D27F18C}"/>
              </a:ext>
            </a:extLst>
          </p:cNvPr>
          <p:cNvSpPr/>
          <p:nvPr userDrawn="1"/>
        </p:nvSpPr>
        <p:spPr>
          <a:xfrm>
            <a:off x="4572000" y="-20538"/>
            <a:ext cx="4572000" cy="5164038"/>
          </a:xfrm>
          <a:custGeom>
            <a:avLst/>
            <a:gdLst>
              <a:gd name="connsiteX0" fmla="*/ 1212928 w 4572000"/>
              <a:gd name="connsiteY0" fmla="*/ 0 h 5164038"/>
              <a:gd name="connsiteX1" fmla="*/ 4572000 w 4572000"/>
              <a:gd name="connsiteY1" fmla="*/ 0 h 5164038"/>
              <a:gd name="connsiteX2" fmla="*/ 4572000 w 4572000"/>
              <a:gd name="connsiteY2" fmla="*/ 5164038 h 5164038"/>
              <a:gd name="connsiteX3" fmla="*/ 710468 w 4572000"/>
              <a:gd name="connsiteY3" fmla="*/ 5164038 h 5164038"/>
              <a:gd name="connsiteX4" fmla="*/ 688679 w 4572000"/>
              <a:gd name="connsiteY4" fmla="*/ 5134900 h 5164038"/>
              <a:gd name="connsiteX5" fmla="*/ 0 w 4572000"/>
              <a:gd name="connsiteY5" fmla="*/ 2880320 h 5164038"/>
              <a:gd name="connsiteX6" fmla="*/ 1181077 w 4572000"/>
              <a:gd name="connsiteY6" fmla="*/ 28949 h 516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5164038">
                <a:moveTo>
                  <a:pt x="1212928" y="0"/>
                </a:moveTo>
                <a:lnTo>
                  <a:pt x="4572000" y="0"/>
                </a:lnTo>
                <a:lnTo>
                  <a:pt x="4572000" y="5164038"/>
                </a:lnTo>
                <a:lnTo>
                  <a:pt x="710468" y="5164038"/>
                </a:lnTo>
                <a:lnTo>
                  <a:pt x="688679" y="5134900"/>
                </a:lnTo>
                <a:cubicBezTo>
                  <a:pt x="253883" y="4491318"/>
                  <a:pt x="0" y="3715468"/>
                  <a:pt x="0" y="2880320"/>
                </a:cubicBezTo>
                <a:cubicBezTo>
                  <a:pt x="0" y="1766790"/>
                  <a:pt x="451347" y="758678"/>
                  <a:pt x="1181077" y="28949"/>
                </a:cubicBezTo>
                <a:close/>
              </a:path>
            </a:pathLst>
          </a:custGeom>
          <a:gradFill>
            <a:gsLst>
              <a:gs pos="20000">
                <a:schemeClr val="accent6"/>
              </a:gs>
              <a:gs pos="8000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9CBDF-DFD2-4DB3-8A4C-EF9ABF34CB0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8064" y="987574"/>
            <a:ext cx="3816424" cy="3638304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5919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able (colou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375250" y="123478"/>
            <a:ext cx="5589237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83609B7-D972-4E10-88CF-DE7A4DB99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5" cy="204374"/>
          </a:xfrm>
          <a:prstGeom prst="rect">
            <a:avLst/>
          </a:prstGeom>
        </p:spPr>
      </p:pic>
      <p:sp>
        <p:nvSpPr>
          <p:cNvPr id="23" name="Shape">
            <a:extLst>
              <a:ext uri="{FF2B5EF4-FFF2-40B4-BE49-F238E27FC236}">
                <a16:creationId xmlns:a16="http://schemas.microsoft.com/office/drawing/2014/main" id="{E3441206-C79A-47A5-993B-0121CE96B20E}"/>
              </a:ext>
            </a:extLst>
          </p:cNvPr>
          <p:cNvSpPr/>
          <p:nvPr userDrawn="1"/>
        </p:nvSpPr>
        <p:spPr>
          <a:xfrm>
            <a:off x="0" y="0"/>
            <a:ext cx="3251072" cy="4587974"/>
          </a:xfrm>
          <a:custGeom>
            <a:avLst/>
            <a:gdLst>
              <a:gd name="connsiteX0" fmla="*/ 0 w 2978085"/>
              <a:gd name="connsiteY0" fmla="*/ 0 h 6858000"/>
              <a:gd name="connsiteX1" fmla="*/ 2139755 w 2978085"/>
              <a:gd name="connsiteY1" fmla="*/ 0 h 6858000"/>
              <a:gd name="connsiteX2" fmla="*/ 2152170 w 2978085"/>
              <a:gd name="connsiteY2" fmla="*/ 27460 h 6858000"/>
              <a:gd name="connsiteX3" fmla="*/ 2978085 w 2978085"/>
              <a:gd name="connsiteY3" fmla="*/ 4118363 h 6858000"/>
              <a:gd name="connsiteX4" fmla="*/ 2647207 w 2978085"/>
              <a:gd name="connsiteY4" fmla="*/ 6744936 h 6858000"/>
              <a:gd name="connsiteX5" fmla="*/ 2615101 w 2978085"/>
              <a:gd name="connsiteY5" fmla="*/ 6858000 h 6858000"/>
              <a:gd name="connsiteX6" fmla="*/ 0 w 297808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8085" h="6858000">
                <a:moveTo>
                  <a:pt x="0" y="0"/>
                </a:moveTo>
                <a:lnTo>
                  <a:pt x="2139755" y="0"/>
                </a:lnTo>
                <a:lnTo>
                  <a:pt x="2152170" y="27460"/>
                </a:lnTo>
                <a:cubicBezTo>
                  <a:pt x="2683997" y="1284839"/>
                  <a:pt x="2978085" y="2667257"/>
                  <a:pt x="2978085" y="4118363"/>
                </a:cubicBezTo>
                <a:cubicBezTo>
                  <a:pt x="2978085" y="5025305"/>
                  <a:pt x="2863206" y="5905415"/>
                  <a:pt x="2647207" y="6744936"/>
                </a:cubicBezTo>
                <a:lnTo>
                  <a:pt x="2615101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93935-949D-4540-8726-E071083FEB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055" y="1537913"/>
            <a:ext cx="260775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5814487-21AD-43AE-9CF1-C0DCFF8850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055" y="2553644"/>
            <a:ext cx="260775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A53A355-A5C9-41D3-B0CE-7D9ACC3F32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6056" y="3554138"/>
            <a:ext cx="2607751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E66D0A1-5745-48CC-82C6-6DFF886A5D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251" y="153791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439A2E0-0663-4210-84EB-3CAFCF4ED2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75252" y="255364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DE901584-3CD8-4606-B64D-D394ECB839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75251" y="3579862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3E0E2AC-5606-4778-BECB-2F1EA3C0E7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153791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8FDF944-993C-4F70-9645-8785ECD997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8185" y="255364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1385E60E-0629-4181-BD2C-E30CA52C38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28184" y="3579862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9CFE10E-0866-46F1-8AE6-43AC14CDA7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75250" y="1024804"/>
            <a:ext cx="2780924" cy="322810"/>
          </a:xfr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270000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#A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432979AC-B068-43F5-A250-432C054891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1025436"/>
            <a:ext cx="2780924" cy="322810"/>
          </a:xfr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270000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#B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138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/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16A8707-C801-4CA7-B1F9-C70D227DA2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568" y="1275606"/>
            <a:ext cx="2800350" cy="2876550"/>
          </a:xfrm>
          <a:prstGeom prst="rect">
            <a:avLst/>
          </a:prstGeom>
        </p:spPr>
      </p:pic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C669E8B-5A43-4A59-902A-196806AB45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7852" y="1676835"/>
            <a:ext cx="2160240" cy="21910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534E393-1980-4118-B44E-F7555D2A4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3438" y="1275606"/>
            <a:ext cx="3744912" cy="2877294"/>
          </a:xfrm>
        </p:spPr>
        <p:txBody>
          <a:bodyPr anchor="ctr"/>
          <a:lstStyle>
            <a:lvl1pPr marL="0" indent="0" algn="ctr">
              <a:buNone/>
              <a:defRPr b="0" i="1"/>
            </a:lvl1pPr>
          </a:lstStyle>
          <a:p>
            <a:pPr lvl="0"/>
            <a:r>
              <a:rPr lang="en-NL" dirty="0"/>
              <a:t>“Quote or introduction text”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58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‹Nº›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| 26-02-2021 |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733" r:id="rId2"/>
    <p:sldLayoutId id="2147483734" r:id="rId3"/>
    <p:sldLayoutId id="2147483653" r:id="rId4"/>
    <p:sldLayoutId id="2147483701" r:id="rId5"/>
    <p:sldLayoutId id="2147483702" r:id="rId6"/>
    <p:sldLayoutId id="2147483703" r:id="rId7"/>
    <p:sldLayoutId id="2147483704" r:id="rId8"/>
    <p:sldLayoutId id="2147483700" r:id="rId9"/>
    <p:sldLayoutId id="2147483712" r:id="rId10"/>
    <p:sldLayoutId id="2147483705" r:id="rId11"/>
    <p:sldLayoutId id="2147483706" r:id="rId12"/>
    <p:sldLayoutId id="2147483708" r:id="rId13"/>
    <p:sldLayoutId id="2147483707" r:id="rId14"/>
    <p:sldLayoutId id="2147483709" r:id="rId15"/>
    <p:sldLayoutId id="2147483710" r:id="rId16"/>
    <p:sldLayoutId id="2147483711" r:id="rId17"/>
    <p:sldLayoutId id="2147483732" r:id="rId18"/>
    <p:sldLayoutId id="2147483657" r:id="rId19"/>
    <p:sldLayoutId id="2147483658" r:id="rId20"/>
    <p:sldLayoutId id="2147483659" r:id="rId21"/>
    <p:sldLayoutId id="2147483660" r:id="rId22"/>
    <p:sldLayoutId id="2147483661" r:id="rId23"/>
    <p:sldLayoutId id="2147483662" r:id="rId24"/>
    <p:sldLayoutId id="2147483663" r:id="rId25"/>
    <p:sldLayoutId id="2147483664" r:id="rId26"/>
    <p:sldLayoutId id="2147483665" r:id="rId27"/>
    <p:sldLayoutId id="2147483666" r:id="rId28"/>
    <p:sldLayoutId id="2147483667" r:id="rId29"/>
    <p:sldLayoutId id="2147483668" r:id="rId30"/>
    <p:sldLayoutId id="2147483669" r:id="rId31"/>
    <p:sldLayoutId id="2147483670" r:id="rId32"/>
    <p:sldLayoutId id="2147483671" r:id="rId33"/>
    <p:sldLayoutId id="2147483672" r:id="rId34"/>
    <p:sldLayoutId id="2147483655" r:id="rId3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rgbClr val="0066A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1A6B8C-8E5A-4BA4-82B4-F9FC4A44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34B339-3305-427D-A643-85B2C44BE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29F2C-50F1-49A3-A58B-91F0418C9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230A-A262-4EED-92C3-61E000C170FE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D13222-7BC6-4CEC-97D1-B924A502D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96C344-405D-4DE3-99F3-9EDABED6A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68799-C856-4006-9967-0D02F1528D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54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7.xml"/><Relationship Id="rId6" Type="http://schemas.microsoft.com/office/2007/relationships/hdphoto" Target="../media/hdphoto2.wdp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3.jpe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D07F67-1A25-4C59-B298-666F3AFA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53" y="2212677"/>
            <a:ext cx="8370094" cy="718145"/>
          </a:xfrm>
        </p:spPr>
        <p:txBody>
          <a:bodyPr/>
          <a:lstStyle/>
          <a:p>
            <a:pPr algn="ctr"/>
            <a:r>
              <a:rPr lang="nl-NL" sz="5400" dirty="0">
                <a:solidFill>
                  <a:srgbClr val="002060"/>
                </a:solidFill>
              </a:rPr>
              <a:t>PROYECTO GMQ</a:t>
            </a:r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77AE2D0-B74C-49E1-BCCD-F275C6CC0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14" y="195487"/>
            <a:ext cx="2364746" cy="4032446"/>
          </a:xfrm>
          <a:prstGeom prst="rect">
            <a:avLst/>
          </a:prstGeo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964FF71-9BBF-45BD-AB56-3B6437ECAA6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2411761" y="267495"/>
            <a:ext cx="2592288" cy="3960438"/>
          </a:xfrm>
          <a:prstGeom prst="rect">
            <a:avLst/>
          </a:prstGeo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2D2E057-88DC-4AF7-880C-892BCD4EC84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4"/>
          <a:stretch>
            <a:fillRect/>
          </a:stretch>
        </p:blipFill>
        <p:spPr>
          <a:xfrm>
            <a:off x="4427984" y="195486"/>
            <a:ext cx="3024337" cy="40324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680EDA-8589-4B66-AF4B-5100204D7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807" y="1662312"/>
            <a:ext cx="149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rakumbaFin_Trim">
            <a:hlinkClick r:id="" action="ppaction://media"/>
            <a:extLst>
              <a:ext uri="{FF2B5EF4-FFF2-40B4-BE49-F238E27FC236}">
                <a16:creationId xmlns:a16="http://schemas.microsoft.com/office/drawing/2014/main" id="{01703D1E-6ECD-4183-9234-79C5141EF57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8604" y="195486"/>
            <a:ext cx="8246791" cy="4500391"/>
          </a:xfrm>
        </p:spPr>
      </p:pic>
    </p:spTree>
    <p:extLst>
      <p:ext uri="{BB962C8B-B14F-4D97-AF65-F5344CB8AC3E}">
        <p14:creationId xmlns:p14="http://schemas.microsoft.com/office/powerpoint/2010/main" val="41735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8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B1E62997-00EE-458C-8597-BE98D6FAA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3" y="1505852"/>
            <a:ext cx="4240212" cy="2601696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B9060E3-9A4E-4299-89C0-639650AA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002060"/>
                </a:solidFill>
              </a:rPr>
              <a:t>INTERACCION CON EL BACKEND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5321677-5D3B-4F3B-B5E8-D029DF76C53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1707654"/>
            <a:ext cx="4300538" cy="2232247"/>
          </a:xfrm>
        </p:spPr>
      </p:pic>
    </p:spTree>
    <p:extLst>
      <p:ext uri="{BB962C8B-B14F-4D97-AF65-F5344CB8AC3E}">
        <p14:creationId xmlns:p14="http://schemas.microsoft.com/office/powerpoint/2010/main" val="68120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0A28B-4194-4683-A033-55ABA373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SERVICIOS COGNITIVOS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37314-2A78-4E73-BB80-7FD0DD813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es-ES" dirty="0"/>
              <a:t>Reconocimiento facial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B26DB7-C849-4054-815E-64DBC6664E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es-ES" dirty="0"/>
              <a:t>Análisis de datos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F0373D4-84B2-4B22-8426-267A5D017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Reconocimiento por voz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42C9408-2A80-44C7-B083-C4E489A79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Visión por computación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62A5F0D-B4DE-4E9D-B16F-52CB5C84BE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Identificación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C51157E-5B07-4B5D-9FFE-6E86EB4D7E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Análisis de texto</a:t>
            </a:r>
          </a:p>
        </p:txBody>
      </p:sp>
    </p:spTree>
    <p:extLst>
      <p:ext uri="{BB962C8B-B14F-4D97-AF65-F5344CB8AC3E}">
        <p14:creationId xmlns:p14="http://schemas.microsoft.com/office/powerpoint/2010/main" val="232460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427724"/>
            <a:ext cx="4950000" cy="2288053"/>
          </a:xfrm>
        </p:spPr>
        <p:txBody>
          <a:bodyPr anchor="ctr"/>
          <a:lstStyle/>
          <a:p>
            <a:r>
              <a:rPr lang="en-US" b="0" dirty="0">
                <a:solidFill>
                  <a:schemeClr val="bg1"/>
                </a:solidFill>
              </a:rPr>
              <a:t>Gracias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sz="1400" dirty="0">
                <a:solidFill>
                  <a:schemeClr val="bg1"/>
                </a:solidFill>
              </a:rPr>
            </a:br>
            <a:br>
              <a:rPr lang="en-US" sz="1200" dirty="0">
                <a:solidFill>
                  <a:schemeClr val="bg1"/>
                </a:solidFill>
              </a:rPr>
            </a:br>
            <a:br>
              <a:rPr lang="en-US" sz="1200" b="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</a:rPr>
              <a:t>Nuria Calabrese Vilagut</a:t>
            </a:r>
            <a:br>
              <a:rPr lang="en-US" sz="1200" b="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</a:rPr>
              <a:t>Ignacio Campo Martin</a:t>
            </a:r>
            <a:br>
              <a:rPr lang="en-US" sz="1200" b="0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E43B-F77F-44D3-9B30-5AAB4AD5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rgbClr val="002060"/>
                </a:solidFill>
              </a:rPr>
              <a:t>Agenda de presentacion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1B21C-6AA9-44BD-B6E1-B6970797D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¿Que es este aplicativo?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90FAB-B342-47AE-BD1F-272BBF2A1C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Arquitectura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CEEAA-ADFA-4AFF-ABE3-7BF1EFD94A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Tecnologias del front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C7FF1-50BE-41C8-A71D-545AD61BC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Tecnologias del back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192BD5-9789-4374-9C11-DCE2F1626F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Microsoft Azure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DA49C8-3EE9-4FF6-A97B-4DC92E7DBD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NL" dirty="0"/>
              <a:t>Video de la app movil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1C9B490-44DE-4106-A274-F80AA6CCC8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NL" dirty="0"/>
              <a:t>Interaccion con el back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608E94-E7DA-4BFA-AD91-69797E74EA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203550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9D1B596F-14DD-401E-9173-6A11663B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36876"/>
            <a:ext cx="3899652" cy="2448272"/>
          </a:xfrm>
        </p:spPr>
        <p:txBody>
          <a:bodyPr/>
          <a:lstStyle/>
          <a:p>
            <a:r>
              <a:rPr lang="es-ES" b="1" dirty="0"/>
              <a:t>Aplicativo web y móvil:</a:t>
            </a:r>
          </a:p>
          <a:p>
            <a:pPr marL="0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/>
              <a:t>Servicios cognitivos</a:t>
            </a:r>
          </a:p>
          <a:p>
            <a:pPr marL="270000" lvl="1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/>
              <a:t>Biometría</a:t>
            </a:r>
          </a:p>
          <a:p>
            <a:pPr marL="270000" lvl="1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/>
              <a:t>Geolocalización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5959C776-C1E1-4768-879D-CC98AF9D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00" y="123478"/>
            <a:ext cx="8724188" cy="72008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¿Que es </a:t>
            </a:r>
            <a:r>
              <a:rPr lang="es-ES" dirty="0">
                <a:solidFill>
                  <a:srgbClr val="002060"/>
                </a:solidFill>
              </a:rPr>
              <a:t>nuestro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s-ES" dirty="0">
                <a:solidFill>
                  <a:srgbClr val="002060"/>
                </a:solidFill>
              </a:rPr>
              <a:t>aplicativo</a:t>
            </a:r>
            <a:r>
              <a:rPr lang="en-US" dirty="0">
                <a:solidFill>
                  <a:srgbClr val="002060"/>
                </a:solidFill>
              </a:rPr>
              <a:t>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4F48AB9-5FC8-4D7F-BBAD-332101AC995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056" y="1536876"/>
            <a:ext cx="3960438" cy="2069748"/>
          </a:xfrm>
          <a:noFill/>
        </p:spPr>
      </p:pic>
    </p:spTree>
    <p:extLst>
      <p:ext uri="{BB962C8B-B14F-4D97-AF65-F5344CB8AC3E}">
        <p14:creationId xmlns:p14="http://schemas.microsoft.com/office/powerpoint/2010/main" val="188977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906" y="314168"/>
            <a:ext cx="8724188" cy="1068889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dirty="0">
                <a:solidFill>
                  <a:srgbClr val="002060"/>
                </a:solidFill>
              </a:rPr>
              <a:t>ARQUITECTURA</a:t>
            </a:r>
          </a:p>
        </p:txBody>
      </p:sp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2E62FD6E-923C-4545-8019-0B9384B14A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8" y="1107467"/>
            <a:ext cx="1281048" cy="1133727"/>
          </a:xfrm>
          <a:prstGeom prst="rect">
            <a:avLst/>
          </a:prstGeom>
        </p:spPr>
      </p:pic>
      <p:pic>
        <p:nvPicPr>
          <p:cNvPr id="15" name="Imagen 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C0C6179-3D6D-412C-90C2-E25660344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26" y="582935"/>
            <a:ext cx="1706144" cy="1706144"/>
          </a:xfrm>
          <a:prstGeom prst="rect">
            <a:avLst/>
          </a:prstGeom>
        </p:spPr>
      </p:pic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7529CB69-E216-4310-AE67-1DDC74D5DC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33" y="2344305"/>
            <a:ext cx="1310119" cy="1307565"/>
          </a:xfrm>
          <a:prstGeom prst="rect">
            <a:avLst/>
          </a:prstGeom>
        </p:spPr>
      </p:pic>
      <p:pic>
        <p:nvPicPr>
          <p:cNvPr id="27" name="Imagen 26" descr="Logotipo&#10;&#10;Descripción generada automáticamente">
            <a:extLst>
              <a:ext uri="{FF2B5EF4-FFF2-40B4-BE49-F238E27FC236}">
                <a16:creationId xmlns:a16="http://schemas.microsoft.com/office/drawing/2014/main" id="{6B0C17B9-CCEA-49E2-96AB-D5258774F4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438283"/>
            <a:ext cx="3123787" cy="802911"/>
          </a:xfrm>
          <a:prstGeom prst="rect">
            <a:avLst/>
          </a:prstGeom>
        </p:spPr>
      </p:pic>
      <p:pic>
        <p:nvPicPr>
          <p:cNvPr id="29" name="Imagen 28" descr="Logotipo&#10;&#10;Descripción generada automáticamente">
            <a:extLst>
              <a:ext uri="{FF2B5EF4-FFF2-40B4-BE49-F238E27FC236}">
                <a16:creationId xmlns:a16="http://schemas.microsoft.com/office/drawing/2014/main" id="{958CC8B2-A6E9-46AD-A6BF-416EFF730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7088"/>
            <a:ext cx="5721695" cy="356306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9CB27-7CCE-4D7D-9937-DE1C2BCB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826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A848385A-6353-49D3-A767-E8D8D3DA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>
                <a:solidFill>
                  <a:srgbClr val="002060"/>
                </a:solidFill>
              </a:rPr>
              <a:t>TECNOLOGIAS DEL FRONT</a:t>
            </a:r>
          </a:p>
        </p:txBody>
      </p:sp>
      <p:pic>
        <p:nvPicPr>
          <p:cNvPr id="31" name="Marcador de posición de imagen 30">
            <a:extLst>
              <a:ext uri="{FF2B5EF4-FFF2-40B4-BE49-F238E27FC236}">
                <a16:creationId xmlns:a16="http://schemas.microsoft.com/office/drawing/2014/main" id="{CDC6AB5A-3D1F-4675-BD2D-C46D272F4AB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938" y1="24316" x2="33398" y2="82219"/>
                        <a14:foregroundMark x1="33398" y1="82219" x2="75098" y2="47416"/>
                        <a14:foregroundMark x1="75098" y1="47416" x2="38281" y2="20821"/>
                        <a14:foregroundMark x1="42871" y1="13526" x2="69336" y2="24316"/>
                        <a14:foregroundMark x1="47461" y1="14742" x2="56641" y2="15957"/>
                        <a14:foregroundMark x1="39355" y1="15957" x2="50879" y2="10030"/>
                        <a14:foregroundMark x1="49805" y1="20821" x2="49805" y2="80547"/>
                        <a14:foregroundMark x1="49805" y1="80547" x2="40527" y2="42249"/>
                        <a14:foregroundMark x1="40527" y1="36322" x2="40527" y2="37386"/>
                        <a14:foregroundMark x1="55566" y1="19605" x2="48633" y2="18389"/>
                        <a14:foregroundMark x1="50879" y1="43465" x2="63574" y2="48176"/>
                        <a14:foregroundMark x1="39355" y1="39818" x2="60156" y2="51824"/>
                        <a14:foregroundMark x1="39355" y1="37386" x2="72754" y2="54103"/>
                        <a14:foregroundMark x1="44531" y1="20669" x2="45508" y2="26444"/>
                        <a14:foregroundMark x1="59180" y1="24468" x2="36719" y2="73708"/>
                        <a14:foregroundMark x1="36719" y1="73708" x2="39941" y2="80547"/>
                        <a14:foregroundMark x1="50684" y1="61550" x2="56543" y2="84954"/>
                        <a14:foregroundMark x1="57227" y1="61246" x2="53613" y2="83891"/>
                        <a14:foregroundMark x1="62793" y1="59271" x2="58203" y2="83587"/>
                        <a14:foregroundMark x1="59863" y1="60638" x2="54980" y2="89970"/>
                        <a14:foregroundMark x1="66992" y1="60638" x2="56934" y2="84195"/>
                        <a14:foregroundMark x1="61816" y1="60182" x2="60840" y2="48784"/>
                        <a14:foregroundMark x1="63086" y1="50456" x2="61133" y2="54863"/>
                        <a14:foregroundMark x1="61426" y1="53495" x2="66406" y2="58967"/>
                        <a14:foregroundMark x1="64746" y1="52128" x2="64746" y2="52128"/>
                        <a14:foregroundMark x1="64746" y1="53191" x2="64746" y2="53191"/>
                        <a14:foregroundMark x1="64746" y1="53191" x2="64746" y2="53191"/>
                        <a14:foregroundMark x1="64746" y1="54863" x2="64746" y2="54863"/>
                        <a14:foregroundMark x1="64746" y1="52432" x2="64746" y2="52432"/>
                        <a14:foregroundMark x1="69922" y1="55167" x2="69922" y2="55167"/>
                        <a14:foregroundMark x1="53320" y1="25380" x2="53320" y2="25380"/>
                        <a14:foregroundMark x1="53320" y1="25380" x2="53320" y2="22796"/>
                        <a14:foregroundMark x1="53320" y1="21733" x2="53320" y2="21733"/>
                        <a14:foregroundMark x1="53320" y1="21733" x2="53320" y2="21733"/>
                        <a14:foregroundMark x1="53320" y1="21733" x2="53320" y2="21733"/>
                        <a14:foregroundMark x1="53320" y1="21733" x2="53320" y2="23404"/>
                        <a14:foregroundMark x1="54297" y1="23100" x2="54297" y2="22796"/>
                        <a14:foregroundMark x1="57227" y1="22036" x2="57227" y2="22036"/>
                        <a14:foregroundMark x1="55957" y1="21733" x2="46484" y2="26140"/>
                        <a14:foregroundMark x1="48730" y1="18997" x2="40234" y2="48480"/>
                        <a14:foregroundMark x1="35645" y1="34498" x2="35645" y2="51520"/>
                        <a14:foregroundMark x1="36035" y1="33891" x2="33691" y2="47112"/>
                        <a14:foregroundMark x1="37305" y1="32523" x2="32715" y2="50152"/>
                        <a14:foregroundMark x1="33398" y1="33283" x2="30762" y2="49392"/>
                        <a14:foregroundMark x1="39258" y1="35562" x2="36035" y2="56231"/>
                        <a14:foregroundMark x1="31445" y1="50760" x2="37012" y2="72796"/>
                        <a14:foregroundMark x1="32715" y1="46353" x2="33105" y2="72340"/>
                        <a14:foregroundMark x1="30762" y1="48784" x2="30469" y2="65653"/>
                        <a14:foregroundMark x1="30176" y1="64286" x2="36035" y2="77812"/>
                        <a14:foregroundMark x1="30762" y1="66261" x2="52051" y2="87538"/>
                        <a14:foregroundMark x1="39648" y1="81155" x2="54004" y2="88602"/>
                        <a14:foregroundMark x1="35352" y1="81155" x2="69629" y2="55167"/>
                        <a14:foregroundMark x1="38965" y1="82219" x2="52051" y2="85866"/>
                        <a14:foregroundMark x1="35059" y1="80851" x2="45508" y2="88298"/>
                        <a14:foregroundMark x1="36719" y1="82827" x2="51660" y2="87994"/>
                        <a14:backgroundMark x1="56367" y1="21702" x2="56689" y2="21627"/>
                        <a14:backgroundMark x1="69532" y1="55472" x2="75098" y2="58359"/>
                        <a14:backgroundMark x1="65135" y1="53191" x2="65740" y2="53505"/>
                        <a14:backgroundMark x1="64121" y1="52665" x2="65135" y2="53191"/>
                        <a14:backgroundMark x1="60660" y1="50870" x2="60846" y2="50966"/>
                        <a14:backgroundMark x1="25586" y1="32675" x2="31299" y2="35639"/>
                        <a14:backgroundMark x1="40682" y1="87583" x2="33398" y2="93769"/>
                        <a14:backgroundMark x1="48969" y1="80547" x2="48477" y2="80965"/>
                        <a14:backgroundMark x1="52835" y1="77263" x2="51466" y2="78426"/>
                        <a14:backgroundMark x1="75098" y1="58359" x2="67032" y2="65209"/>
                        <a14:backgroundMark x1="33398" y1="93769" x2="19824" y2="39362"/>
                        <a14:backgroundMark x1="19824" y1="39362" x2="24414" y2="363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8301" b="-8301"/>
          <a:stretch/>
        </p:blipFill>
        <p:spPr>
          <a:xfrm>
            <a:off x="2225417" y="2379587"/>
            <a:ext cx="912796" cy="881508"/>
          </a:xfrm>
        </p:spPr>
      </p:pic>
      <p:pic>
        <p:nvPicPr>
          <p:cNvPr id="37" name="Marcador de posición de imagen 36">
            <a:extLst>
              <a:ext uri="{FF2B5EF4-FFF2-40B4-BE49-F238E27FC236}">
                <a16:creationId xmlns:a16="http://schemas.microsoft.com/office/drawing/2014/main" id="{C3FF8A6D-E162-4AE3-B2CD-9D60EF7012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9779" y="2380477"/>
            <a:ext cx="912796" cy="911016"/>
          </a:xfrm>
        </p:spPr>
      </p:pic>
      <p:pic>
        <p:nvPicPr>
          <p:cNvPr id="39" name="Marcador de posición de imagen 38" descr="Icono&#10;&#10;Descripción generada automáticamente">
            <a:extLst>
              <a:ext uri="{FF2B5EF4-FFF2-40B4-BE49-F238E27FC236}">
                <a16:creationId xmlns:a16="http://schemas.microsoft.com/office/drawing/2014/main" id="{689A4F15-88DC-419A-92A7-D9739B88F7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231" b="94231" l="24333" r="74778">
                        <a14:foregroundMark x1="37889" y1="9231" x2="47556" y2="29038"/>
                        <a14:foregroundMark x1="55667" y1="24038" x2="44778" y2="45192"/>
                        <a14:foregroundMark x1="62889" y1="52500" x2="74778" y2="69423"/>
                        <a14:foregroundMark x1="56222" y1="22885" x2="65889" y2="34808"/>
                        <a14:foregroundMark x1="44222" y1="59231" x2="44222" y2="59231"/>
                        <a14:foregroundMark x1="39778" y1="68654" x2="39778" y2="68654"/>
                        <a14:foregroundMark x1="36667" y1="77308" x2="36667" y2="77308"/>
                        <a14:foregroundMark x1="35000" y1="87692" x2="35000" y2="87692"/>
                        <a14:foregroundMark x1="24444" y1="60769" x2="24444" y2="60769"/>
                        <a14:foregroundMark x1="43111" y1="94231" x2="43111" y2="94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06" t="-5121" r="18306" b="-5121"/>
          <a:stretch/>
        </p:blipFill>
        <p:spPr>
          <a:xfrm>
            <a:off x="6032903" y="2363943"/>
            <a:ext cx="912796" cy="912796"/>
          </a:xfrm>
        </p:spPr>
      </p:pic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5F90B2E9-420F-4332-AEE5-518215B7B15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s-ES" dirty="0" err="1"/>
              <a:t>Biometric</a:t>
            </a:r>
            <a:endParaRPr lang="es-ES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FB7B8745-C27C-43C5-8744-3B4B85A0CB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94178" y="1491630"/>
            <a:ext cx="1379469" cy="430520"/>
          </a:xfrm>
        </p:spPr>
        <p:txBody>
          <a:bodyPr/>
          <a:lstStyle/>
          <a:p>
            <a:r>
              <a:rPr lang="es-ES" dirty="0"/>
              <a:t>Android Studio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F2A7877D-7AB1-47FC-BBCF-31DD016AA5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ES" dirty="0" err="1"/>
              <a:t>Location</a:t>
            </a:r>
            <a:endParaRPr lang="es-ES" dirty="0"/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954CF194-497D-4964-90C0-C8776D1CA8C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Entorno de desarrollo integrado oficial de Android.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57C16547-ED27-4668-AE49-A32DA0C31B6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Librería propia de Android.</a:t>
            </a:r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9C0DD990-EDEF-4695-AECA-C6E033ED7A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Librería propia de Android.</a:t>
            </a:r>
          </a:p>
        </p:txBody>
      </p:sp>
    </p:spTree>
    <p:extLst>
      <p:ext uri="{BB962C8B-B14F-4D97-AF65-F5344CB8AC3E}">
        <p14:creationId xmlns:p14="http://schemas.microsoft.com/office/powerpoint/2010/main" val="118286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F182D-98D5-4667-8EDE-358E4B05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>
                <a:solidFill>
                  <a:srgbClr val="002060"/>
                </a:solidFill>
              </a:rPr>
              <a:t>TECNOLOGIAS DEL BACK</a:t>
            </a:r>
          </a:p>
        </p:txBody>
      </p:sp>
      <p:pic>
        <p:nvPicPr>
          <p:cNvPr id="27" name="Marcador de posición de imagen 26" descr="Imagen que contiene Forma&#10;&#10;Descripción generada automáticamente">
            <a:extLst>
              <a:ext uri="{FF2B5EF4-FFF2-40B4-BE49-F238E27FC236}">
                <a16:creationId xmlns:a16="http://schemas.microsoft.com/office/drawing/2014/main" id="{DCD226BD-9178-48E2-BA59-59052106AF6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24" t="-16724" r="-16724" b="-16724"/>
          <a:stretch/>
        </p:blipFill>
        <p:spPr>
          <a:xfrm>
            <a:off x="323527" y="2379587"/>
            <a:ext cx="912796" cy="912796"/>
          </a:xfrm>
        </p:spPr>
      </p:pic>
      <p:pic>
        <p:nvPicPr>
          <p:cNvPr id="21" name="Marcador de posición de imagen 20" descr="Logotipo&#10;&#10;Descripción generada automáticamente">
            <a:extLst>
              <a:ext uri="{FF2B5EF4-FFF2-40B4-BE49-F238E27FC236}">
                <a16:creationId xmlns:a16="http://schemas.microsoft.com/office/drawing/2014/main" id="{4E2EB089-61BE-4B93-A6C9-389C324EC99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" t="-16724" r="6284" b="-16724"/>
          <a:stretch/>
        </p:blipFill>
        <p:spPr>
          <a:xfrm>
            <a:off x="2226653" y="2379587"/>
            <a:ext cx="912796" cy="912796"/>
          </a:xfrm>
        </p:spPr>
      </p:pic>
      <p:pic>
        <p:nvPicPr>
          <p:cNvPr id="19" name="Marcador de posición de imagen 18" descr="Logotipo&#10;&#10;Descripción generada automáticamente">
            <a:extLst>
              <a:ext uri="{FF2B5EF4-FFF2-40B4-BE49-F238E27FC236}">
                <a16:creationId xmlns:a16="http://schemas.microsoft.com/office/drawing/2014/main" id="{9BF394D4-FBC2-448F-B0B3-C4B94836A7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6" t="-90865" r="-7626" b="-90865"/>
          <a:stretch/>
        </p:blipFill>
        <p:spPr>
          <a:xfrm>
            <a:off x="4129779" y="2379587"/>
            <a:ext cx="912796" cy="912796"/>
          </a:xfrm>
        </p:spPr>
      </p:pic>
      <p:pic>
        <p:nvPicPr>
          <p:cNvPr id="23" name="Marcador de posición de imagen 22" descr="Logotipo&#10;&#10;Descripción generada automáticamente">
            <a:extLst>
              <a:ext uri="{FF2B5EF4-FFF2-40B4-BE49-F238E27FC236}">
                <a16:creationId xmlns:a16="http://schemas.microsoft.com/office/drawing/2014/main" id="{72A9E2DF-176B-4E09-9F72-09BD11276E0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6" t="-29235" r="-7626" b="-29235"/>
          <a:stretch/>
        </p:blipFill>
        <p:spPr>
          <a:xfrm>
            <a:off x="6032905" y="2379587"/>
            <a:ext cx="912796" cy="912796"/>
          </a:xfrm>
        </p:spPr>
      </p:pic>
      <p:pic>
        <p:nvPicPr>
          <p:cNvPr id="25" name="Marcador de posición de imagen 2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DC25D8B-5D3C-4B93-AD04-9BCE09FBEAE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69D575C-8EB6-4C33-A780-EBC1F609B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ES" dirty="0"/>
              <a:t>JPA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A670C23-192C-4476-ABE5-4CEA220348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s-ES" dirty="0"/>
              <a:t>Azure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43E15B9-74AF-490F-999D-5F63F230EB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Spring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7186266-174C-4C77-9E77-9942BBE30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ES" dirty="0"/>
              <a:t>PostgreSQL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CB6BCEF-BCD0-423B-8A2D-A928884D15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s-ES" dirty="0" err="1"/>
              <a:t>Twilio</a:t>
            </a:r>
            <a:endParaRPr lang="es-ES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C13C5E30-64B1-46AD-A832-C2BC645127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Servicio para desarrollo de aplicaciones de comunicación.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832B65F-6D2B-40A3-8B6D-12390E3A25D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Framework para desarrollo de aplicaciones Java.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1332EE21-D590-431C-8C4F-BC4C84B871B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API de persistencia de datos de Spring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CF62F339-651D-479B-8C5C-EC3C4CDA077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Conjunto de servicios en la nube.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E4E2AF4-D064-4F3E-AE2C-AA9833B77AC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Base de datos relacional.</a:t>
            </a:r>
          </a:p>
        </p:txBody>
      </p:sp>
    </p:spTree>
    <p:extLst>
      <p:ext uri="{BB962C8B-B14F-4D97-AF65-F5344CB8AC3E}">
        <p14:creationId xmlns:p14="http://schemas.microsoft.com/office/powerpoint/2010/main" val="212178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2B3C0-8A56-4A9B-984A-DC4B07DB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>
                <a:solidFill>
                  <a:srgbClr val="002060"/>
                </a:solidFill>
              </a:rPr>
              <a:t>¿Cómo funciona Azure?</a:t>
            </a:r>
          </a:p>
        </p:txBody>
      </p:sp>
    </p:spTree>
    <p:extLst>
      <p:ext uri="{BB962C8B-B14F-4D97-AF65-F5344CB8AC3E}">
        <p14:creationId xmlns:p14="http://schemas.microsoft.com/office/powerpoint/2010/main" val="392625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contenido 27">
            <a:extLst>
              <a:ext uri="{FF2B5EF4-FFF2-40B4-BE49-F238E27FC236}">
                <a16:creationId xmlns:a16="http://schemas.microsoft.com/office/drawing/2014/main" id="{1E8F54F9-219F-4EFD-89C4-8973C7203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5000"/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SzPct val="125000"/>
              <a:buFont typeface="Wingdings" panose="05000000000000000000" pitchFamily="2" charset="2"/>
              <a:buChar char="v"/>
            </a:pPr>
            <a:r>
              <a:rPr lang="es-ES" dirty="0"/>
              <a:t>Plataforma en la nube que provee de mas de 200 servicios.</a:t>
            </a:r>
          </a:p>
          <a:p>
            <a:pPr marL="0" indent="0">
              <a:buSzPct val="125000"/>
              <a:buNone/>
            </a:pPr>
            <a:endParaRPr lang="es-ES" dirty="0"/>
          </a:p>
          <a:p>
            <a:pPr>
              <a:buSzPct val="125000"/>
              <a:buFont typeface="Wingdings" panose="05000000000000000000" pitchFamily="2" charset="2"/>
              <a:buChar char="v"/>
            </a:pPr>
            <a:r>
              <a:rPr lang="es-ES" dirty="0"/>
              <a:t>Pago por uso (algunos de sus servicios son gratuitos).</a:t>
            </a:r>
          </a:p>
          <a:p>
            <a:pPr>
              <a:buSzPct val="125000"/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SzPct val="125000"/>
              <a:buFont typeface="Wingdings" panose="05000000000000000000" pitchFamily="2" charset="2"/>
              <a:buChar char="v"/>
            </a:pPr>
            <a:r>
              <a:rPr lang="es-ES" dirty="0"/>
              <a:t>Garantía de seguridad en los datos.</a:t>
            </a:r>
          </a:p>
          <a:p>
            <a:pPr>
              <a:buSzPct val="125000"/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SzPct val="125000"/>
              <a:buFont typeface="Wingdings" panose="05000000000000000000" pitchFamily="2" charset="2"/>
              <a:buChar char="v"/>
            </a:pPr>
            <a:r>
              <a:rPr lang="es-ES" dirty="0"/>
              <a:t>Velocidad de implementación.</a:t>
            </a:r>
          </a:p>
          <a:p>
            <a:pPr>
              <a:buSzPct val="125000"/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SzPct val="125000"/>
              <a:buFont typeface="Wingdings" panose="05000000000000000000" pitchFamily="2" charset="2"/>
              <a:buChar char="v"/>
            </a:pPr>
            <a:r>
              <a:rPr lang="es-ES" dirty="0"/>
              <a:t>Múltiples herramientas para gestionar los recursos.</a:t>
            </a:r>
          </a:p>
          <a:p>
            <a:pPr>
              <a:buSzPct val="125000"/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SzPct val="125000"/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SzPct val="125000"/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SzPct val="125000"/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SzPct val="125000"/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89AA0606-04C2-44EB-870A-292B9B90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>
                <a:solidFill>
                  <a:srgbClr val="002060"/>
                </a:solidFill>
              </a:rPr>
              <a:t>CARACTERISTICAS</a:t>
            </a:r>
          </a:p>
        </p:txBody>
      </p:sp>
    </p:spTree>
    <p:extLst>
      <p:ext uri="{BB962C8B-B14F-4D97-AF65-F5344CB8AC3E}">
        <p14:creationId xmlns:p14="http://schemas.microsoft.com/office/powerpoint/2010/main" val="202648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240E4C0-99FB-4FB7-AF86-6666AB6F8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12" y="843557"/>
            <a:ext cx="2819533" cy="360039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F1ED0DF-0DAD-4874-AEAF-C4A45EBC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002060"/>
                </a:solidFill>
              </a:rPr>
              <a:t>IMPLEMENTACION DE CODIGO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291F1F4-08B5-4774-B42B-50C3DF3477B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165375" y="842988"/>
            <a:ext cx="2919382" cy="3600969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F815A4E6-8606-4A36-80F9-C618DF25CC1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4"/>
          <a:stretch>
            <a:fillRect/>
          </a:stretch>
        </p:blipFill>
        <p:spPr>
          <a:xfrm>
            <a:off x="6279655" y="842988"/>
            <a:ext cx="2387227" cy="14407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CCEB727-3D5F-445D-9298-140110E6D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757" y="2283718"/>
            <a:ext cx="2582125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78431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7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Internal V7.pptx" id="{D1F54D5A-17D2-4534-BDAD-EC88AA98BED2}" vid="{CD0D1F13-2562-454D-A963-EE712F687E8D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81D27BFF4E8541B9B3EF13C286BD1F" ma:contentTypeVersion="13" ma:contentTypeDescription="Create a new document." ma:contentTypeScope="" ma:versionID="f5e4c4a27d709f00a811fa93c083a3b0">
  <xsd:schema xmlns:xsd="http://www.w3.org/2001/XMLSchema" xmlns:xs="http://www.w3.org/2001/XMLSchema" xmlns:p="http://schemas.microsoft.com/office/2006/metadata/properties" xmlns:ns3="8aaee02e-6277-4c0b-b341-9f98f138dc35" xmlns:ns4="42155e7f-bfc7-4a9f-a175-698061988dbd" targetNamespace="http://schemas.microsoft.com/office/2006/metadata/properties" ma:root="true" ma:fieldsID="b2fb958dfc0cd15a500dd2bd01eacff1" ns3:_="" ns4:_="">
    <xsd:import namespace="8aaee02e-6277-4c0b-b341-9f98f138dc35"/>
    <xsd:import namespace="42155e7f-bfc7-4a9f-a175-698061988d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ee02e-6277-4c0b-b341-9f98f138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5e7f-bfc7-4a9f-a175-698061988d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E1D823-2AB1-49A5-B6C8-5FB3CA2DA65E}">
  <ds:schemaRefs>
    <ds:schemaRef ds:uri="http://purl.org/dc/dcmitype/"/>
    <ds:schemaRef ds:uri="42155e7f-bfc7-4a9f-a175-698061988db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8aaee02e-6277-4c0b-b341-9f98f138dc3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312509-E27A-4EDE-A515-CAB10232D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aee02e-6277-4c0b-b341-9f98f138dc35"/>
    <ds:schemaRef ds:uri="42155e7f-bfc7-4a9f-a175-698061988d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3DC483-3B2F-4E13-BF16-9980D18F9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200</Words>
  <Application>Microsoft Office PowerPoint</Application>
  <PresentationFormat>Presentación en pantalla (16:9)</PresentationFormat>
  <Paragraphs>66</Paragraphs>
  <Slides>14</Slides>
  <Notes>2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Lucida Sans Unicode</vt:lpstr>
      <vt:lpstr>Verdana</vt:lpstr>
      <vt:lpstr>Wingdings</vt:lpstr>
      <vt:lpstr>Atos v7.0</vt:lpstr>
      <vt:lpstr>Diseño personalizado</vt:lpstr>
      <vt:lpstr>PROYECTO GMQ</vt:lpstr>
      <vt:lpstr>Agenda de presentacion</vt:lpstr>
      <vt:lpstr>¿Que es nuestro aplicativo?</vt:lpstr>
      <vt:lpstr>ARQUITECTURA</vt:lpstr>
      <vt:lpstr>TECNOLOGIAS DEL FRONT</vt:lpstr>
      <vt:lpstr>TECNOLOGIAS DEL BACK</vt:lpstr>
      <vt:lpstr>¿Cómo funciona Azure?</vt:lpstr>
      <vt:lpstr>CARACTERISTICAS</vt:lpstr>
      <vt:lpstr>IMPLEMENTACION DE CODIGO</vt:lpstr>
      <vt:lpstr>Presentación de PowerPoint</vt:lpstr>
      <vt:lpstr>Presentación de PowerPoint</vt:lpstr>
      <vt:lpstr>INTERACCION CON EL BACKEND</vt:lpstr>
      <vt:lpstr>SERVICIOS COGNITIVOS</vt:lpstr>
      <vt:lpstr>Gracias    Nuria Calabrese Vilagut Ignacio Campo Martin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GARAKUMBA</dc:title>
  <dc:creator>Calabrese Vilagut, Nuria</dc:creator>
  <cp:lastModifiedBy>Calabrese Vilagut, Nuria</cp:lastModifiedBy>
  <cp:revision>25</cp:revision>
  <dcterms:created xsi:type="dcterms:W3CDTF">2021-02-25T10:42:03Z</dcterms:created>
  <dcterms:modified xsi:type="dcterms:W3CDTF">2021-03-06T18:25:20Z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2021-02-25T11:11:59Z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75a4f45b-f371-4b7a-a297-180b5a3446e3</vt:lpwstr>
  </property>
  <property fmtid="{D5CDD505-2E9C-101B-9397-08002B2CF9AE}" pid="8" name="MSIP_Label_e463cba9-5f6c-478d-9329-7b2295e4e8ed_ContentBits">
    <vt:lpwstr>0</vt:lpwstr>
  </property>
</Properties>
</file>