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se.co.il.en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791F0B5-8294-4E61-A3DF-E5982ED7D0C9}"/>
              </a:ext>
            </a:extLst>
          </p:cNvPr>
          <p:cNvSpPr txBox="1"/>
          <p:nvPr/>
        </p:nvSpPr>
        <p:spPr>
          <a:xfrm>
            <a:off x="2152650" y="665436"/>
            <a:ext cx="763905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5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 Selenium project</a:t>
            </a:r>
          </a:p>
          <a:p>
            <a:pPr algn="ctr" rtl="1"/>
            <a:endParaRPr lang="en-US" sz="5400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030DC9F-2D95-42AA-BF5D-CE60E93E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8" b="100000" l="0" r="100000">
                        <a14:foregroundMark x1="57976" y1="56112" x2="57976" y2="56112"/>
                        <a14:foregroundMark x1="57976" y1="56112" x2="56905" y2="65658"/>
                        <a14:foregroundMark x1="46667" y1="65192" x2="46071" y2="80326"/>
                        <a14:foregroundMark x1="18571" y1="51688" x2="20119" y2="74389"/>
                        <a14:foregroundMark x1="20357" y1="64726" x2="20357" y2="64726"/>
                        <a14:foregroundMark x1="20357" y1="64726" x2="34048" y2="69267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32281" y="2419762"/>
            <a:ext cx="2469937" cy="252580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algn="ctr" rotWithShape="0">
              <a:srgbClr val="000000"/>
            </a:outerShdw>
            <a:reflection blurRad="1257300" stA="10000" endPos="65000" dist="736600" dir="5400000" sy="-100000" algn="bl" rotWithShape="0"/>
          </a:effec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66C73EE-704F-4F42-9887-51C8CC7C96F0}"/>
              </a:ext>
            </a:extLst>
          </p:cNvPr>
          <p:cNvSpPr txBox="1"/>
          <p:nvPr/>
        </p:nvSpPr>
        <p:spPr>
          <a:xfrm>
            <a:off x="7867651" y="5140303"/>
            <a:ext cx="3605664" cy="584775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מגיש : נוריאל </a:t>
            </a:r>
            <a:r>
              <a:rPr lang="he-IL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מבשב</a:t>
            </a:r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B64437-B2F9-42AF-B691-BA2FC2A2D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00" b="99200" l="326" r="100000">
                        <a14:foregroundMark x1="37174" y1="40000" x2="38261" y2="47000"/>
                        <a14:foregroundMark x1="37065" y1="27800" x2="32826" y2="35600"/>
                        <a14:foregroundMark x1="52283" y1="48600" x2="51957" y2="56200"/>
                        <a14:foregroundMark x1="59130" y1="50800" x2="59239" y2="54400"/>
                        <a14:foregroundMark x1="62935" y1="51600" x2="64239" y2="58000"/>
                        <a14:foregroundMark x1="72935" y1="51600" x2="73152" y2="54600"/>
                        <a14:foregroundMark x1="32717" y1="60400" x2="37065" y2="60000"/>
                        <a14:foregroundMark x1="30652" y1="54400" x2="29565" y2="54000"/>
                        <a14:foregroundMark x1="46522" y1="53600" x2="46522" y2="55600"/>
                        <a14:foregroundMark x1="33587" y1="66200" x2="35761" y2="66200"/>
                        <a14:foregroundMark x1="25000" y1="70200" x2="26739" y2="71800"/>
                        <a14:foregroundMark x1="37283" y1="72400" x2="42935" y2="71200"/>
                        <a14:foregroundMark x1="43261" y1="70600" x2="45109" y2="69800"/>
                        <a14:foregroundMark x1="38587" y1="53800" x2="32935" y2="53800"/>
                        <a14:backgroundMark x1="47609" y1="62800" x2="43152" y2="65200"/>
                        <a14:backgroundMark x1="46304" y1="71200" x2="44130" y2="72000"/>
                        <a14:backgroundMark x1="27717" y1="74600" x2="41630" y2="73400"/>
                        <a14:backgroundMark x1="38261" y1="75400" x2="30435" y2="75800"/>
                        <a14:backgroundMark x1="46413" y1="72200" x2="31413" y2="78800"/>
                        <a14:backgroundMark x1="22283" y1="75400" x2="40543" y2="76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0191" y="1846067"/>
            <a:ext cx="62385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183CB35-64F4-482A-98F4-3C6027BEAAEB}"/>
              </a:ext>
            </a:extLst>
          </p:cNvPr>
          <p:cNvSpPr txBox="1"/>
          <p:nvPr/>
        </p:nvSpPr>
        <p:spPr>
          <a:xfrm>
            <a:off x="587141" y="712269"/>
            <a:ext cx="10433785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4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דרישות</a:t>
            </a:r>
          </a:p>
          <a:p>
            <a:pPr algn="r" rtl="1"/>
            <a:r>
              <a:rPr lang="he-IL" sz="2800" u="sng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חלק א':</a:t>
            </a:r>
          </a:p>
          <a:p>
            <a:pPr algn="r" rtl="1"/>
            <a:endParaRPr lang="he-IL" sz="2000" u="sng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יש להיכנס קודם לאתר : </a:t>
            </a:r>
            <a:r>
              <a:rPr lang="en-US" sz="2200" dirty="0">
                <a:solidFill>
                  <a:srgbClr val="0070C0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www.tase.co.il.en</a:t>
            </a:r>
            <a:r>
              <a:rPr lang="en-US" sz="2200" dirty="0">
                <a:solidFill>
                  <a:srgbClr val="0070C0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</a:t>
            </a:r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 &gt;</a:t>
            </a:r>
          </a:p>
          <a:p>
            <a:pPr algn="r" rtl="1"/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          &gt;  ללחוץ על הקישור 125-</a:t>
            </a:r>
            <a:r>
              <a:rPr lang="en-US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TA</a:t>
            </a:r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  &gt;</a:t>
            </a:r>
          </a:p>
          <a:p>
            <a:pPr algn="r" rtl="1"/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          &gt;  ללחוץ על הקישור </a:t>
            </a:r>
            <a:r>
              <a:rPr lang="en-US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Market-Data</a:t>
            </a:r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.</a:t>
            </a:r>
          </a:p>
          <a:p>
            <a:pPr algn="r" rtl="1"/>
            <a:endParaRPr lang="he-IL" sz="22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יש לקלוט את כל הנתונים ולבצע מיון מהגבוה לנמוך של הערך </a:t>
            </a:r>
            <a:r>
              <a:rPr lang="en-US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Turnover</a:t>
            </a:r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.</a:t>
            </a:r>
          </a:p>
          <a:p>
            <a:pPr algn="r" rtl="1"/>
            <a:endParaRPr lang="he-IL" sz="22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יש לשמור את הנתונים בקובץ טקסט</a:t>
            </a: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08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20B91A2-6DF2-4FDA-81EE-C1B18476C30E}"/>
              </a:ext>
            </a:extLst>
          </p:cNvPr>
          <p:cNvSpPr txBox="1"/>
          <p:nvPr/>
        </p:nvSpPr>
        <p:spPr>
          <a:xfrm>
            <a:off x="638175" y="721293"/>
            <a:ext cx="10727055" cy="46166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4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דרישות</a:t>
            </a:r>
            <a:endParaRPr lang="he-IL" sz="4400" u="sng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algn="r" rtl="1"/>
            <a:r>
              <a:rPr lang="he-IL" sz="2800" u="sng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חלק ב':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המשתמש יכניס שם של חברה, והתוכנה תבדוק אם שם של החברה נמצאת ב-125-</a:t>
            </a:r>
            <a:r>
              <a:rPr lang="en-US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:TA</a:t>
            </a:r>
            <a:endParaRPr lang="he-IL" sz="22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algn="r" rtl="1"/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         &gt;  אם לא קיים - יש להודיע על כך, ולתת לו שתי אופציות לצאת או לנסות שוב בחיפוש.</a:t>
            </a:r>
          </a:p>
          <a:p>
            <a:pPr algn="r" rtl="1"/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         &gt;  אם קיים – יש להיכנס לקישור של החברה.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2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לאחר שנמצאה התאמה, ונכנסנו לקישור, יש ללחוץ בגרף על הכפתור "</a:t>
            </a:r>
            <a:r>
              <a:rPr lang="en-US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Y</a:t>
            </a:r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1", </a:t>
            </a:r>
          </a:p>
          <a:p>
            <a:pPr algn="r" rtl="1"/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     להציג נתונים של השנה האחרונה.</a:t>
            </a:r>
          </a:p>
          <a:p>
            <a:pPr algn="r" rtl="1"/>
            <a:endParaRPr lang="he-IL" sz="22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יש לבצע צילום-מסך של הטבלה + הגרף, ולשמור בתקיה נפרדת בצורה הזו:</a:t>
            </a:r>
            <a:endParaRPr lang="en-US" sz="22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algn="r" rtl="1"/>
            <a:r>
              <a:rPr lang="en-US" sz="2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.     AIRPORT_CITY_20210902_2100.PNG      </a:t>
            </a:r>
            <a:endParaRPr lang="he-IL" sz="22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99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190</TotalTime>
  <Words>159</Words>
  <Application>Microsoft Office PowerPoint</Application>
  <PresentationFormat>מסך רחב</PresentationFormat>
  <Paragraphs>30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Hadassah Friedlaender</vt:lpstr>
      <vt:lpstr>Rockwell</vt:lpstr>
      <vt:lpstr>גלריה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nuriel mav</dc:creator>
  <cp:lastModifiedBy>nuriel mav</cp:lastModifiedBy>
  <cp:revision>10</cp:revision>
  <dcterms:created xsi:type="dcterms:W3CDTF">2021-09-08T20:06:21Z</dcterms:created>
  <dcterms:modified xsi:type="dcterms:W3CDTF">2021-09-12T19:32:34Z</dcterms:modified>
</cp:coreProperties>
</file>