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>
      <p:cViewPr varScale="1">
        <p:scale>
          <a:sx n="92" d="100"/>
          <a:sy n="92" d="100"/>
        </p:scale>
        <p:origin x="1491" y="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82EE-7859-43C3-BD1F-7B4F0DAB0F4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DB85-51F6-4F8B-9C9B-239CB5AE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2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2D7E25F-466E-4283-B40E-614324AC9E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69579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61" imgH="351" progId="TCLayout.ActiveDocument.1">
                  <p:embed/>
                </p:oleObj>
              </mc:Choice>
              <mc:Fallback>
                <p:oleObj name="think-cell Slide" r:id="rId14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hyperlink" Target="https://github.com/yairs2000/DataInCloud" TargetMode="Externa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12" Type="http://schemas.openxmlformats.org/officeDocument/2006/relationships/image" Target="../media/image6.sv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png"/><Relationship Id="rId4" Type="http://schemas.openxmlformats.org/officeDocument/2006/relationships/tags" Target="../tags/tag10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23EE336-6A64-41E4-99FC-B5B2F86064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1679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Data lakes/warehouses in the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Yair Segal</a:t>
            </a:r>
          </a:p>
        </p:txBody>
      </p:sp>
    </p:spTree>
    <p:extLst>
      <p:ext uri="{BB962C8B-B14F-4D97-AF65-F5344CB8AC3E}">
        <p14:creationId xmlns:p14="http://schemas.microsoft.com/office/powerpoint/2010/main" val="296070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DCE3-07A4-4819-8511-886D9220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9E9BBA2-5B28-4E0D-BAAF-B403E7B272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9112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FC36638-EAE1-4D9E-A170-5A3D8BC1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Workshop exercise</a:t>
            </a:r>
          </a:p>
        </p:txBody>
      </p:sp>
    </p:spTree>
    <p:extLst>
      <p:ext uri="{BB962C8B-B14F-4D97-AF65-F5344CB8AC3E}">
        <p14:creationId xmlns:p14="http://schemas.microsoft.com/office/powerpoint/2010/main" val="274078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9E8DFD5-A89D-48DB-8B72-032D8F03CD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1334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l"/>
            <a:r>
              <a:rPr lang="en-US" dirty="0"/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46F01-E616-4206-A89F-6F67C1862DCC}"/>
              </a:ext>
            </a:extLst>
          </p:cNvPr>
          <p:cNvSpPr txBox="1"/>
          <p:nvPr/>
        </p:nvSpPr>
        <p:spPr>
          <a:xfrm>
            <a:off x="457200" y="1600200"/>
            <a:ext cx="8229600" cy="472129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Introductions</a:t>
            </a:r>
          </a:p>
          <a:p>
            <a:r>
              <a:rPr lang="en-US" dirty="0"/>
              <a:t>About the workshop</a:t>
            </a:r>
          </a:p>
          <a:p>
            <a:r>
              <a:rPr lang="en-US" dirty="0"/>
              <a:t>Cloud providers</a:t>
            </a:r>
          </a:p>
          <a:p>
            <a:r>
              <a:rPr lang="en-US" dirty="0"/>
              <a:t>Pre </a:t>
            </a:r>
            <a:r>
              <a:rPr lang="en-US" dirty="0" err="1"/>
              <a:t>reqs</a:t>
            </a:r>
            <a:endParaRPr lang="en-US" dirty="0"/>
          </a:p>
          <a:p>
            <a:r>
              <a:rPr lang="en-US" dirty="0"/>
              <a:t>Data lakes/warehouses background</a:t>
            </a:r>
          </a:p>
          <a:p>
            <a:r>
              <a:rPr lang="en-US" dirty="0"/>
              <a:t>Data formats</a:t>
            </a:r>
          </a:p>
          <a:p>
            <a:r>
              <a:rPr lang="en-US" dirty="0"/>
              <a:t>General architecture</a:t>
            </a:r>
          </a:p>
          <a:p>
            <a:r>
              <a:rPr lang="en-US" dirty="0"/>
              <a:t>Workshop exercise</a:t>
            </a:r>
          </a:p>
        </p:txBody>
      </p:sp>
    </p:spTree>
    <p:extLst>
      <p:ext uri="{BB962C8B-B14F-4D97-AF65-F5344CB8AC3E}">
        <p14:creationId xmlns:p14="http://schemas.microsoft.com/office/powerpoint/2010/main" val="294874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9E8DFD5-A89D-48DB-8B72-032D8F03CD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0490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9E8DFD5-A89D-48DB-8B72-032D8F03C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l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111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0115B0E-9C30-47F6-8D59-4D0A22CA99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2535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4C820E-630C-441E-8784-156E8383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About the workshop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86F72-0242-4291-9F96-D7AE9B56BD08}"/>
              </a:ext>
            </a:extLst>
          </p:cNvPr>
          <p:cNvSpPr txBox="1"/>
          <p:nvPr/>
        </p:nvSpPr>
        <p:spPr>
          <a:xfrm>
            <a:off x="457200" y="1600200"/>
            <a:ext cx="8229600" cy="28500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Workshop content: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5"/>
              </a:rPr>
              <a:t>https://github.com/yairs2000/DataInCloud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meant to deliver production experience. Just the basics.</a:t>
            </a:r>
          </a:p>
        </p:txBody>
      </p:sp>
    </p:spTree>
    <p:extLst>
      <p:ext uri="{BB962C8B-B14F-4D97-AF65-F5344CB8AC3E}">
        <p14:creationId xmlns:p14="http://schemas.microsoft.com/office/powerpoint/2010/main" val="136277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5298C04-F25C-4610-BE57-07475049E5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4409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61" imgH="351" progId="TCLayout.ActiveDocument.1">
                  <p:embed/>
                </p:oleObj>
              </mc:Choice>
              <mc:Fallback>
                <p:oleObj name="think-cell Slide" r:id="rId6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AC29115-8352-4BD1-8594-4A94CE33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Cloud providers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A9130-7AD0-40F2-A7B7-ACC3FB6645C5}"/>
              </a:ext>
            </a:extLst>
          </p:cNvPr>
          <p:cNvSpPr txBox="1"/>
          <p:nvPr/>
        </p:nvSpPr>
        <p:spPr>
          <a:xfrm>
            <a:off x="3657600" y="1752599"/>
            <a:ext cx="3048000" cy="5847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Azure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DE2B4-93CB-46E5-9F8B-9DCC7A1CC69B}"/>
              </a:ext>
            </a:extLst>
          </p:cNvPr>
          <p:cNvSpPr txBox="1"/>
          <p:nvPr/>
        </p:nvSpPr>
        <p:spPr>
          <a:xfrm>
            <a:off x="609600" y="1752600"/>
            <a:ext cx="3048000" cy="117570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AWS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F8859-EB00-479A-8FFE-2294C87977A3}"/>
              </a:ext>
            </a:extLst>
          </p:cNvPr>
          <p:cNvSpPr txBox="1"/>
          <p:nvPr/>
        </p:nvSpPr>
        <p:spPr>
          <a:xfrm>
            <a:off x="6705600" y="1752598"/>
            <a:ext cx="2362200" cy="5847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Google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5EF07B-E826-4D70-B759-854FC11F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86038"/>
            <a:ext cx="2163517" cy="134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Dynamics 365 ♥ Azure App Services | Dynamics 365 - NJ, PA, DE,  MD, FL | Beringer Technology Group">
            <a:extLst>
              <a:ext uri="{FF2B5EF4-FFF2-40B4-BE49-F238E27FC236}">
                <a16:creationId xmlns:a16="http://schemas.microsoft.com/office/drawing/2014/main" id="{BC07D1E6-31D7-4D70-B6F4-AA06905EC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2383994"/>
            <a:ext cx="2495550" cy="15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 Platform Tutorial: From Zero to Hero with GCP">
            <a:extLst>
              <a:ext uri="{FF2B5EF4-FFF2-40B4-BE49-F238E27FC236}">
                <a16:creationId xmlns:a16="http://schemas.microsoft.com/office/drawing/2014/main" id="{6BCD5AEF-489A-4B26-B8BA-85B7BCBB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979" y="2457767"/>
            <a:ext cx="2628445" cy="147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CustomIcon">
            <a:extLst>
              <a:ext uri="{FF2B5EF4-FFF2-40B4-BE49-F238E27FC236}">
                <a16:creationId xmlns:a16="http://schemas.microsoft.com/office/drawing/2014/main" id="{BA840503-CF5A-42E2-A6DF-93CA764113B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124185" y="4580890"/>
            <a:ext cx="1019810" cy="1019810"/>
            <a:chOff x="-205105" y="-205105"/>
            <a:chExt cx="1019810" cy="101981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0B3629-36D4-4663-AF6C-1870FFC0EE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F2791C5-95E2-47C3-B242-3DF621FE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16" name="CustomIcon">
            <a:extLst>
              <a:ext uri="{FF2B5EF4-FFF2-40B4-BE49-F238E27FC236}">
                <a16:creationId xmlns:a16="http://schemas.microsoft.com/office/drawing/2014/main" id="{615EC251-A766-4596-B3BC-2BDA4A18421C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208405" y="4580890"/>
            <a:ext cx="1019810" cy="1019810"/>
            <a:chOff x="-205105" y="-205105"/>
            <a:chExt cx="1019810" cy="10198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D0CCB69-2601-4973-A516-66EBB9812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3EE539E-8198-4708-A0CE-93A3DAF4D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20" name="CustomIcon">
            <a:extLst>
              <a:ext uri="{FF2B5EF4-FFF2-40B4-BE49-F238E27FC236}">
                <a16:creationId xmlns:a16="http://schemas.microsoft.com/office/drawing/2014/main" id="{85E431E1-9EBD-4E1C-96B1-A570462DF45C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7376795" y="4580890"/>
            <a:ext cx="1019810" cy="1019810"/>
            <a:chOff x="-205105" y="-205105"/>
            <a:chExt cx="1019810" cy="101981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E7116D-DF75-4E8E-A9DE-D63FBBA59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37AB8FC-7F6A-4834-9454-C76FABAB3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37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A6B6E02-0C95-4FB5-9F09-39AB7CE1D0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7718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1AC9CBA-ED56-43B2-9383-C7587A6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Pre 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F599B-2A35-4E20-A3D0-3F98C7788FAC}"/>
              </a:ext>
            </a:extLst>
          </p:cNvPr>
          <p:cNvSpPr txBox="1"/>
          <p:nvPr/>
        </p:nvSpPr>
        <p:spPr>
          <a:xfrm>
            <a:off x="457200" y="1600200"/>
            <a:ext cx="3048000" cy="176663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Terraform</a:t>
            </a:r>
          </a:p>
          <a:p>
            <a:r>
              <a:rPr lang="en-US" dirty="0"/>
              <a:t>Cloud accounts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72753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DC7721-8111-44CC-A535-0DB89EE6F3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3875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78FE29-AA92-4972-BFCE-9A0378F9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Data lakes/warehouses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2B71A-811E-4292-81FF-6A9957604840}"/>
              </a:ext>
            </a:extLst>
          </p:cNvPr>
          <p:cNvSpPr txBox="1"/>
          <p:nvPr/>
        </p:nvSpPr>
        <p:spPr>
          <a:xfrm>
            <a:off x="457200" y="1600200"/>
            <a:ext cx="3048000" cy="5847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Data lake</a:t>
            </a:r>
          </a:p>
        </p:txBody>
      </p:sp>
      <p:pic>
        <p:nvPicPr>
          <p:cNvPr id="2050" name="Picture 2" descr="lake | Definition, Types, Examples, &amp; Facts | Britannica">
            <a:extLst>
              <a:ext uri="{FF2B5EF4-FFF2-40B4-BE49-F238E27FC236}">
                <a16:creationId xmlns:a16="http://schemas.microsoft.com/office/drawing/2014/main" id="{1B720CF5-1922-4402-A1C7-8A43EFD4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05075"/>
            <a:ext cx="2262189" cy="169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5D029-22E9-417C-B1E9-69F72A7C61E4}"/>
              </a:ext>
            </a:extLst>
          </p:cNvPr>
          <p:cNvSpPr txBox="1"/>
          <p:nvPr/>
        </p:nvSpPr>
        <p:spPr>
          <a:xfrm>
            <a:off x="5562600" y="1600200"/>
            <a:ext cx="3429000" cy="5847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Data warehouse</a:t>
            </a:r>
          </a:p>
        </p:txBody>
      </p:sp>
      <p:pic>
        <p:nvPicPr>
          <p:cNvPr id="2052" name="Picture 4" descr="2,593 Water Bottle Package Stock Photos, Pictures &amp; Royalty-Free Images -  iStock">
            <a:extLst>
              <a:ext uri="{FF2B5EF4-FFF2-40B4-BE49-F238E27FC236}">
                <a16:creationId xmlns:a16="http://schemas.microsoft.com/office/drawing/2014/main" id="{5C51E91B-940F-4126-B383-A87CF34A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2" y="250507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5BE4C1-7D96-4523-92C5-A34A43DE50E4}"/>
              </a:ext>
            </a:extLst>
          </p:cNvPr>
          <p:cNvSpPr txBox="1"/>
          <p:nvPr/>
        </p:nvSpPr>
        <p:spPr>
          <a:xfrm>
            <a:off x="838200" y="4519633"/>
            <a:ext cx="3048000" cy="223445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400" dirty="0"/>
              <a:t>Raw</a:t>
            </a:r>
          </a:p>
          <a:p>
            <a:r>
              <a:rPr lang="en-US" sz="2400" dirty="0"/>
              <a:t>Unorganized</a:t>
            </a:r>
          </a:p>
          <a:p>
            <a:r>
              <a:rPr lang="en-US" sz="2400" dirty="0"/>
              <a:t>Fast write</a:t>
            </a:r>
          </a:p>
          <a:p>
            <a:r>
              <a:rPr lang="en-US" sz="2400" dirty="0"/>
              <a:t>Slow read</a:t>
            </a:r>
          </a:p>
          <a:p>
            <a:r>
              <a:rPr lang="en-US" sz="2400" dirty="0"/>
              <a:t>Accept all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A826D-B222-456E-85B9-8A41455A14B7}"/>
              </a:ext>
            </a:extLst>
          </p:cNvPr>
          <p:cNvSpPr txBox="1"/>
          <p:nvPr/>
        </p:nvSpPr>
        <p:spPr>
          <a:xfrm>
            <a:off x="5867400" y="4519633"/>
            <a:ext cx="3048000" cy="223445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400" dirty="0"/>
              <a:t>Processed</a:t>
            </a:r>
          </a:p>
          <a:p>
            <a:r>
              <a:rPr lang="en-US" sz="2400" dirty="0"/>
              <a:t>Structured</a:t>
            </a:r>
          </a:p>
          <a:p>
            <a:r>
              <a:rPr lang="en-US" sz="2400" dirty="0"/>
              <a:t>Fast read</a:t>
            </a:r>
          </a:p>
          <a:p>
            <a:r>
              <a:rPr lang="en-US" sz="2400" dirty="0"/>
              <a:t>Slow write</a:t>
            </a:r>
          </a:p>
          <a:p>
            <a:r>
              <a:rPr lang="en-US" sz="2400" dirty="0"/>
              <a:t>Relational data </a:t>
            </a:r>
          </a:p>
        </p:txBody>
      </p:sp>
    </p:spTree>
    <p:extLst>
      <p:ext uri="{BB962C8B-B14F-4D97-AF65-F5344CB8AC3E}">
        <p14:creationId xmlns:p14="http://schemas.microsoft.com/office/powerpoint/2010/main" val="273047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24A5E92-52E4-47FD-9357-0FC960DEFF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5065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0B558FA-C2F2-4AE4-9152-5BBA4FFE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Data formats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76FFE-144C-4DB3-B0B4-DEA035720BE6}"/>
              </a:ext>
            </a:extLst>
          </p:cNvPr>
          <p:cNvSpPr txBox="1"/>
          <p:nvPr/>
        </p:nvSpPr>
        <p:spPr>
          <a:xfrm>
            <a:off x="457200" y="1600200"/>
            <a:ext cx="3048000" cy="107721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AVRO, Parquet, ORC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626A22-73FD-4CCF-A611-613C4353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5257800" cy="445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43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14534E-4A9D-4F32-9EC1-360DCA0147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3995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3708A5C-02CD-47D5-8578-75C1036A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General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15340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Template (Microsoft)</Template>
  <TotalTime>119</TotalTime>
  <Words>107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think-cell Slide</vt:lpstr>
      <vt:lpstr>Data lakes/warehouses in the cloud</vt:lpstr>
      <vt:lpstr>Content</vt:lpstr>
      <vt:lpstr>Introduction</vt:lpstr>
      <vt:lpstr>About the workshop</vt:lpstr>
      <vt:lpstr>Cloud providers</vt:lpstr>
      <vt:lpstr>Pre reqs</vt:lpstr>
      <vt:lpstr>Data lakes/warehouses background</vt:lpstr>
      <vt:lpstr>Data formats</vt:lpstr>
      <vt:lpstr>General architecture</vt:lpstr>
      <vt:lpstr>PowerPoint Presentation</vt:lpstr>
      <vt:lpstr>Workshop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lakes/warehouses in the cloud</dc:title>
  <dc:creator>Yair Segal</dc:creator>
  <cp:lastModifiedBy>Yair Segal</cp:lastModifiedBy>
  <cp:revision>8</cp:revision>
  <dcterms:created xsi:type="dcterms:W3CDTF">2021-09-06T23:07:18Z</dcterms:created>
  <dcterms:modified xsi:type="dcterms:W3CDTF">2021-09-07T01:06:40Z</dcterms:modified>
</cp:coreProperties>
</file>