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8C13C-8410-486C-A905-3A594D36009C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CF9E9-3597-4082-AAF7-CDC00E35A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더 자세한 기대효과에 대한 얘기가 필요</a:t>
            </a:r>
            <a:endParaRPr lang="en-US" altLang="ko-KR" smtClean="0"/>
          </a:p>
          <a:p>
            <a:r>
              <a:rPr lang="ko-KR" altLang="en-US" smtClean="0"/>
              <a:t>비용 적인 측면 시간적인 측면 </a:t>
            </a:r>
            <a:r>
              <a:rPr lang="en-US" altLang="ko-KR" smtClean="0"/>
              <a:t>LNG</a:t>
            </a:r>
            <a:r>
              <a:rPr lang="ko-KR" altLang="en-US" smtClean="0"/>
              <a:t>가 실제로 덜 쓰일텐데 그런 생산설비를 수소 생산설비로 대체할 수 있는 효율의 문제를 얘기</a:t>
            </a:r>
            <a:endParaRPr lang="en-US" altLang="ko-KR" smtClean="0"/>
          </a:p>
          <a:p>
            <a:r>
              <a:rPr lang="ko-KR" altLang="en-US" smtClean="0"/>
              <a:t>블루에서 그린으로 만드니 </a:t>
            </a:r>
            <a:r>
              <a:rPr lang="en-US" altLang="ko-KR" smtClean="0"/>
              <a:t>PM </a:t>
            </a:r>
            <a:r>
              <a:rPr lang="ko-KR" altLang="en-US" smtClean="0"/>
              <a:t>의 역할 시간적인 부분 품질적인 측면 강점이 있다면 다양하게 언급</a:t>
            </a:r>
            <a:endParaRPr lang="en-US" altLang="ko-KR" smtClean="0"/>
          </a:p>
          <a:p>
            <a:r>
              <a:rPr lang="ko-KR" altLang="en-US" smtClean="0"/>
              <a:t>결과분석은 절대로 두리뭉술 하면 안됨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CC6CE-4EA1-4DC6-BE9F-ED0BC38B19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기대효과 </a:t>
            </a:r>
            <a:r>
              <a:rPr lang="en-US" altLang="ko-KR" smtClean="0"/>
              <a:t>-&gt; </a:t>
            </a:r>
            <a:r>
              <a:rPr lang="ko-KR" altLang="en-US" smtClean="0"/>
              <a:t>이런 효과들이 기대됩니다 두리뭉술 절대 안됨</a:t>
            </a:r>
            <a:endParaRPr lang="en-US" altLang="ko-KR" smtClean="0"/>
          </a:p>
          <a:p>
            <a:r>
              <a:rPr lang="ko-KR" altLang="en-US" smtClean="0"/>
              <a:t>어떤 기대효과가 있는지 내가 맡았다라고 생각 예산 시간 비용 기능 취합 </a:t>
            </a:r>
            <a:r>
              <a:rPr lang="en-US" altLang="ko-KR" smtClean="0"/>
              <a:t>QCD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측면</a:t>
            </a:r>
            <a:endParaRPr lang="en-US" altLang="ko-KR" smtClean="0"/>
          </a:p>
          <a:p>
            <a:r>
              <a:rPr lang="ko-KR" altLang="en-US" smtClean="0"/>
              <a:t>수소 연료 전지 사용처 </a:t>
            </a:r>
            <a:r>
              <a:rPr lang="en-US" altLang="ko-KR" smtClean="0"/>
              <a:t>LNG value</a:t>
            </a:r>
            <a:r>
              <a:rPr lang="en-US" altLang="ko-KR" baseline="0" smtClean="0"/>
              <a:t> chain</a:t>
            </a:r>
            <a:r>
              <a:rPr lang="ko-KR" altLang="en-US" baseline="0" smtClean="0"/>
              <a:t>을 수소로 전환한다 기존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김누리 라는 사람이 담당자 가정한다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내가 방안을 만들어야 됨 </a:t>
            </a:r>
            <a:r>
              <a:rPr lang="en-US" altLang="ko-KR" baseline="0" smtClean="0"/>
              <a:t>-&gt; </a:t>
            </a:r>
            <a:r>
              <a:rPr lang="ko-KR" altLang="en-US" baseline="0" smtClean="0"/>
              <a:t>수소 연료 전지를 대체재로 사용해서 수소 탱크 폭파 불안감을 제고해보자 이거 완전 헛소리</a:t>
            </a:r>
            <a:endParaRPr lang="en-US" altLang="ko-KR" baseline="0" smtClean="0"/>
          </a:p>
          <a:p>
            <a:r>
              <a:rPr lang="ko-KR" altLang="en-US" baseline="0" smtClean="0"/>
              <a:t>용량 효율 추가적인 연구개발 다양한 부분에서 문제가 발생할 거임</a:t>
            </a:r>
            <a:endParaRPr lang="en-US" altLang="ko-KR" baseline="0" smtClean="0"/>
          </a:p>
          <a:p>
            <a:r>
              <a:rPr lang="ko-KR" altLang="en-US" baseline="0" smtClean="0"/>
              <a:t>내가 담당자라고 생각한다</a:t>
            </a:r>
            <a:r>
              <a:rPr lang="en-US" altLang="ko-KR" baseline="0" smtClean="0"/>
              <a:t>. </a:t>
            </a:r>
          </a:p>
          <a:p>
            <a:r>
              <a:rPr lang="ko-KR" altLang="en-US" smtClean="0"/>
              <a:t>기획은 내가 못해도 기술적인 부분은 확실히 어필하고 나와야되</a:t>
            </a:r>
            <a:endParaRPr lang="en-US" altLang="ko-KR" smtClean="0"/>
          </a:p>
          <a:p>
            <a:r>
              <a:rPr lang="ko-KR" altLang="en-US" smtClean="0">
                <a:solidFill>
                  <a:srgbClr val="FF0000"/>
                </a:solidFill>
              </a:rPr>
              <a:t>기획력 체계적 논리적 분석적 현실적 비판적 적극적 창의적이다 </a:t>
            </a:r>
            <a:r>
              <a:rPr lang="en-US" altLang="ko-KR" smtClean="0"/>
              <a:t>-&gt; </a:t>
            </a:r>
            <a:r>
              <a:rPr lang="ko-KR" altLang="en-US" smtClean="0"/>
              <a:t>기획한다 </a:t>
            </a:r>
            <a:r>
              <a:rPr lang="en-US" altLang="ko-KR" smtClean="0"/>
              <a:t>-&gt; </a:t>
            </a:r>
            <a:r>
              <a:rPr lang="ko-KR" altLang="en-US" smtClean="0"/>
              <a:t>논리적으로 설명 한다</a:t>
            </a:r>
            <a:endParaRPr lang="en-US" altLang="ko-KR" smtClean="0"/>
          </a:p>
          <a:p>
            <a:r>
              <a:rPr lang="ko-KR" altLang="en-US" smtClean="0"/>
              <a:t>결과에 대한 분석 비판적 내 의견이 최선인가</a:t>
            </a:r>
            <a:endParaRPr lang="en-US" altLang="ko-KR" smtClean="0"/>
          </a:p>
          <a:p>
            <a:r>
              <a:rPr lang="ko-KR" altLang="en-US" smtClean="0"/>
              <a:t>비판적 사고 단기적으로는 이렇게 중장기적으로는 이렇게 한다 얘는 이렇게 보완한다 이걸 결과에서 얘기 해야한다 </a:t>
            </a:r>
            <a:r>
              <a:rPr lang="en-US" altLang="ko-KR" smtClean="0"/>
              <a:t>PM </a:t>
            </a:r>
            <a:r>
              <a:rPr lang="ko-KR" altLang="en-US" smtClean="0"/>
              <a:t>업무 </a:t>
            </a:r>
            <a:r>
              <a:rPr lang="en-US" altLang="ko-KR" smtClean="0"/>
              <a:t>-</a:t>
            </a:r>
          </a:p>
          <a:p>
            <a:r>
              <a:rPr lang="ko-KR" altLang="en-US" smtClean="0"/>
              <a:t>기술적인 이해도 고분자 전공자</a:t>
            </a:r>
            <a:r>
              <a:rPr lang="en-US" altLang="ko-KR" smtClean="0"/>
              <a:t>-&gt; </a:t>
            </a:r>
            <a:r>
              <a:rPr lang="ko-KR" altLang="en-US" smtClean="0"/>
              <a:t>기술에 대한 요소 </a:t>
            </a:r>
            <a:r>
              <a:rPr lang="en-US" altLang="ko-KR" smtClean="0"/>
              <a:t>-&gt; </a:t>
            </a:r>
            <a:r>
              <a:rPr lang="ko-KR" altLang="en-US" smtClean="0"/>
              <a:t>결론에 임팩트가 있어야함 결론은 두리뭉술하게 하지마 결과에 대한 해석</a:t>
            </a:r>
            <a:r>
              <a:rPr lang="en-US" altLang="ko-KR" smtClean="0"/>
              <a:t>, </a:t>
            </a:r>
            <a:r>
              <a:rPr lang="ko-KR" altLang="en-US" smtClean="0"/>
              <a:t>활용방안</a:t>
            </a:r>
            <a:r>
              <a:rPr lang="en-US" altLang="ko-KR" smtClean="0"/>
              <a:t>, </a:t>
            </a:r>
            <a:r>
              <a:rPr lang="ko-KR" altLang="en-US" smtClean="0"/>
              <a:t>확대방안</a:t>
            </a:r>
            <a:r>
              <a:rPr lang="en-US" altLang="ko-KR" smtClean="0"/>
              <a:t>, </a:t>
            </a:r>
            <a:r>
              <a:rPr lang="ko-KR" altLang="en-US" smtClean="0"/>
              <a:t>발전방안</a:t>
            </a:r>
            <a:r>
              <a:rPr lang="en-US" altLang="ko-KR" smtClean="0"/>
              <a:t>, </a:t>
            </a:r>
            <a:r>
              <a:rPr lang="ko-KR" altLang="en-US" smtClean="0"/>
              <a:t>개선방안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추가방안</a:t>
            </a:r>
            <a:endParaRPr lang="en-US" altLang="ko-KR" baseline="0" smtClean="0"/>
          </a:p>
          <a:p>
            <a:r>
              <a:rPr lang="ko-KR" altLang="en-US" baseline="0" smtClean="0"/>
              <a:t>기획 초반 발표 전체에 대한 일목요연하게 초반에 이슈분석이 잘되어야함 실행과정에서 분석 절차를나누든 요소를 나누든 제품을 나누든 해아함</a:t>
            </a:r>
            <a:endParaRPr lang="en-US" altLang="ko-KR" baseline="0" smtClean="0"/>
          </a:p>
          <a:p>
            <a:r>
              <a:rPr lang="ko-KR" altLang="en-US" baseline="0" smtClean="0"/>
              <a:t>이 피티는 너무 덜 구체적임 평균 </a:t>
            </a:r>
            <a:r>
              <a:rPr lang="en-US" altLang="ko-KR" baseline="0" smtClean="0"/>
              <a:t>15</a:t>
            </a:r>
            <a:r>
              <a:rPr lang="ko-KR" altLang="en-US" baseline="0" smtClean="0"/>
              <a:t>분 발표 </a:t>
            </a:r>
            <a:r>
              <a:rPr lang="en-US" altLang="ko-KR" baseline="0" smtClean="0"/>
              <a:t>10</a:t>
            </a:r>
            <a:r>
              <a:rPr lang="ko-KR" altLang="en-US" baseline="0" smtClean="0"/>
              <a:t>분 발표 </a:t>
            </a:r>
            <a:endParaRPr lang="en-US" altLang="ko-KR" baseline="0" smtClean="0"/>
          </a:p>
          <a:p>
            <a:r>
              <a:rPr lang="ko-KR" altLang="en-US" baseline="0" smtClean="0"/>
              <a:t>어떻게 추출하고 어떻게 정제하고 비용 효율화  어떡할건데 </a:t>
            </a:r>
            <a:r>
              <a:rPr lang="en-US" altLang="ko-KR" baseline="0" smtClean="0"/>
              <a:t>-&gt; </a:t>
            </a:r>
            <a:r>
              <a:rPr lang="ko-KR" altLang="en-US" baseline="0" smtClean="0"/>
              <a:t>개선방안 </a:t>
            </a:r>
            <a:r>
              <a:rPr lang="en-US" altLang="ko-KR" baseline="0" smtClean="0"/>
              <a:t>-&gt;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CC6CE-4EA1-4DC6-BE9F-ED0BC38B19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4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9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4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7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0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4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C711-9956-4BD9-848A-5C0B145426F0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28761-0E9F-48A6-85AF-5768247D3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9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/>
          <p:cNvCxnSpPr>
            <a:stCxn id="14" idx="2"/>
            <a:endCxn id="16" idx="0"/>
          </p:cNvCxnSpPr>
          <p:nvPr/>
        </p:nvCxnSpPr>
        <p:spPr>
          <a:xfrm>
            <a:off x="8915400" y="3868465"/>
            <a:ext cx="0" cy="1294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각형 5"/>
          <p:cNvSpPr/>
          <p:nvPr/>
        </p:nvSpPr>
        <p:spPr>
          <a:xfrm>
            <a:off x="1390650" y="2047875"/>
            <a:ext cx="3048000" cy="6667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1.</a:t>
            </a:r>
            <a:r>
              <a:rPr lang="ko-KR" altLang="en-US" b="1" smtClean="0"/>
              <a:t>고려할 요소</a:t>
            </a:r>
            <a:endParaRPr lang="ko-KR" altLang="en-US" b="1"/>
          </a:p>
        </p:txBody>
      </p:sp>
      <p:sp>
        <p:nvSpPr>
          <p:cNvPr id="7" name="오각형 6"/>
          <p:cNvSpPr/>
          <p:nvPr/>
        </p:nvSpPr>
        <p:spPr>
          <a:xfrm>
            <a:off x="5172075" y="2114550"/>
            <a:ext cx="5267325" cy="6667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2.</a:t>
            </a:r>
            <a:r>
              <a:rPr lang="ko-KR" altLang="en-US" b="1" smtClean="0"/>
              <a:t>전략</a:t>
            </a:r>
            <a:endParaRPr lang="ko-KR" altLang="en-US" b="1"/>
          </a:p>
        </p:txBody>
      </p:sp>
      <p:sp>
        <p:nvSpPr>
          <p:cNvPr id="3" name="직사각형 2"/>
          <p:cNvSpPr/>
          <p:nvPr/>
        </p:nvSpPr>
        <p:spPr>
          <a:xfrm>
            <a:off x="1390650" y="2990850"/>
            <a:ext cx="26098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400" b="1" smtClean="0"/>
              <a:t>주요 </a:t>
            </a:r>
            <a:r>
              <a:rPr lang="ko-KR" altLang="en-US" sz="1400" b="1" smtClean="0"/>
              <a:t>문제</a:t>
            </a:r>
            <a:endParaRPr lang="en-US" altLang="ko-KR" sz="1400" b="1" smtClean="0"/>
          </a:p>
          <a:p>
            <a:pPr algn="ctr"/>
            <a:r>
              <a:rPr lang="ko-KR" altLang="en-US" sz="1400" b="1" smtClean="0"/>
              <a:t>병상대기 </a:t>
            </a:r>
            <a:r>
              <a:rPr lang="ko-KR" altLang="en-US" sz="1400" b="1" smtClean="0"/>
              <a:t>약 </a:t>
            </a:r>
            <a:r>
              <a:rPr lang="en-US" altLang="ko-KR" sz="1400" b="1" smtClean="0"/>
              <a:t>1500</a:t>
            </a:r>
            <a:r>
              <a:rPr lang="ko-KR" altLang="en-US" sz="1400" b="1" smtClean="0"/>
              <a:t>명</a:t>
            </a:r>
            <a:endParaRPr lang="en-US" altLang="ko-KR" sz="1400" b="1"/>
          </a:p>
          <a:p>
            <a:pPr algn="ctr"/>
            <a:r>
              <a:rPr lang="ko-KR" altLang="en-US" sz="1400" b="1" smtClean="0"/>
              <a:t>무기한 대기 불안성증가</a:t>
            </a:r>
            <a:endParaRPr lang="en-US" altLang="ko-KR" sz="1400" b="1" smtClean="0"/>
          </a:p>
          <a:p>
            <a:pPr algn="ctr"/>
            <a:r>
              <a:rPr lang="ko-KR" altLang="en-US" sz="1400" b="1" smtClean="0"/>
              <a:t>인력 낭비</a:t>
            </a:r>
            <a:endParaRPr lang="en-US" altLang="ko-KR" sz="1400" b="1" smtClean="0"/>
          </a:p>
        </p:txBody>
      </p:sp>
      <p:sp>
        <p:nvSpPr>
          <p:cNvPr id="11" name="직사각형 10"/>
          <p:cNvSpPr/>
          <p:nvPr/>
        </p:nvSpPr>
        <p:spPr>
          <a:xfrm>
            <a:off x="1390650" y="3933825"/>
            <a:ext cx="2609850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2. </a:t>
            </a:r>
            <a:r>
              <a:rPr lang="ko-KR" altLang="en-US" sz="1400" b="1" smtClean="0"/>
              <a:t>문제 원인 분석법</a:t>
            </a:r>
            <a:endParaRPr lang="en-US" altLang="ko-KR" sz="1400" b="1" smtClean="0"/>
          </a:p>
          <a:p>
            <a:pPr algn="ctr"/>
            <a:r>
              <a:rPr lang="en-US" altLang="ko-KR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 </a:t>
            </a:r>
            <a:r>
              <a:rPr lang="en-US" altLang="ko-KR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Weakness &gt;</a:t>
            </a:r>
          </a:p>
          <a:p>
            <a:pPr algn="ctr"/>
            <a:r>
              <a:rPr lang="ko-KR" altLang="en-US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병상대기 관련 앱이나 웹 프레임 워크 없음</a:t>
            </a:r>
            <a:r>
              <a:rPr lang="en-US" altLang="ko-KR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400" b="1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0650" y="5381625"/>
            <a:ext cx="26098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3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전제조건</a:t>
            </a:r>
            <a:endParaRPr lang="en-US" altLang="ko-KR" sz="1400" b="1" smtClean="0"/>
          </a:p>
          <a:p>
            <a:pPr algn="ctr"/>
            <a:r>
              <a:rPr lang="ko-KR" altLang="en-US" sz="1400" b="1" smtClean="0"/>
              <a:t>앱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웹 홍보 및 접근성 증가</a:t>
            </a:r>
            <a:r>
              <a:rPr lang="en-US" altLang="ko-KR" sz="1400" b="1" smtClean="0"/>
              <a:t>,</a:t>
            </a:r>
          </a:p>
          <a:p>
            <a:pPr algn="ctr"/>
            <a:r>
              <a:rPr lang="ko-KR" altLang="en-US" sz="1400" b="1" smtClean="0"/>
              <a:t>클라우드 보안</a:t>
            </a:r>
            <a:endParaRPr lang="en-US" altLang="ko-KR" sz="1400" b="1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72075" y="3495674"/>
            <a:ext cx="2247900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2. </a:t>
            </a:r>
            <a:r>
              <a:rPr lang="ko-KR" altLang="en-US" sz="1400" b="1" smtClean="0"/>
              <a:t>전략</a:t>
            </a:r>
            <a:endParaRPr lang="en-US" altLang="ko-KR" sz="1400" b="1" smtClean="0"/>
          </a:p>
          <a:p>
            <a:pPr algn="ctr"/>
            <a:r>
              <a:rPr lang="ko-KR" altLang="en-US" sz="1400" b="1" smtClean="0"/>
              <a:t>병상 대기 알림 서비스 웹</a:t>
            </a:r>
            <a:r>
              <a:rPr lang="en-US" altLang="ko-KR" sz="1400" b="1" smtClean="0"/>
              <a:t>/</a:t>
            </a:r>
            <a:r>
              <a:rPr lang="ko-KR" altLang="en-US" sz="1400" b="1" smtClean="0"/>
              <a:t>앱개발</a:t>
            </a:r>
            <a:endParaRPr lang="en-US" altLang="ko-KR" sz="1400" b="1" smtClean="0"/>
          </a:p>
          <a:p>
            <a:pPr algn="ctr"/>
            <a:r>
              <a:rPr lang="ko-KR" altLang="en-US" sz="1400" b="1" smtClean="0"/>
              <a:t>필요기술 </a:t>
            </a:r>
            <a:r>
              <a:rPr lang="en-US" altLang="ko-KR" sz="1400" b="1" smtClean="0"/>
              <a:t>:  </a:t>
            </a:r>
            <a:r>
              <a:rPr lang="ko-KR" altLang="en-US" sz="1400" b="1" smtClean="0"/>
              <a:t>빅데이터와 클라우드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위치기반 알림 서비스</a:t>
            </a:r>
            <a:endParaRPr lang="en-US" altLang="ko-KR" sz="1400" b="1" smtClean="0"/>
          </a:p>
        </p:txBody>
      </p:sp>
      <p:sp>
        <p:nvSpPr>
          <p:cNvPr id="14" name="직사각형 13"/>
          <p:cNvSpPr/>
          <p:nvPr/>
        </p:nvSpPr>
        <p:spPr>
          <a:xfrm>
            <a:off x="7610475" y="2551084"/>
            <a:ext cx="2609850" cy="131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구체적인 활용방안 </a:t>
            </a:r>
            <a:r>
              <a:rPr lang="en-US" altLang="ko-KR" sz="1400" b="1" smtClean="0"/>
              <a:t>1</a:t>
            </a:r>
            <a:r>
              <a:rPr lang="en-US" altLang="ko-KR" sz="1400" b="1" smtClean="0"/>
              <a:t>.</a:t>
            </a:r>
          </a:p>
          <a:p>
            <a:pPr algn="ctr"/>
            <a:r>
              <a:rPr lang="ko-KR" altLang="en-US" sz="1400" b="1" smtClean="0"/>
              <a:t>대기순번 입력후 자동 배치 서비스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병상 대기자 많은 지역 데이터 확보 후 병상 확보 우선지역 선정 등 위치기반 빅데이터 분석 기술 활용</a:t>
            </a:r>
            <a:r>
              <a:rPr lang="en-US" altLang="ko-KR" sz="1400" b="1" smtClean="0"/>
              <a:t>)</a:t>
            </a:r>
            <a:endParaRPr lang="en-US" altLang="ko-KR" sz="1400" b="1" smtClean="0"/>
          </a:p>
        </p:txBody>
      </p:sp>
      <p:sp>
        <p:nvSpPr>
          <p:cNvPr id="15" name="직사각형 14"/>
          <p:cNvSpPr/>
          <p:nvPr/>
        </p:nvSpPr>
        <p:spPr>
          <a:xfrm>
            <a:off x="7610475" y="3990975"/>
            <a:ext cx="2609850" cy="96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구체적인 활용방안 </a:t>
            </a:r>
            <a:r>
              <a:rPr lang="en-US" altLang="ko-KR" sz="1400" b="1" smtClean="0"/>
              <a:t>2.</a:t>
            </a:r>
          </a:p>
          <a:p>
            <a:pPr algn="ctr"/>
            <a:r>
              <a:rPr lang="ko-KR" altLang="en-US" sz="1400" b="1" smtClean="0"/>
              <a:t>생활치료센터 및 지정 병원 간의 정보 공유 클라우드를 통한 여석 알림 서비스</a:t>
            </a:r>
            <a:endParaRPr lang="en-US" altLang="ko-KR" sz="1400" b="1" smtClean="0"/>
          </a:p>
        </p:txBody>
      </p:sp>
      <p:sp>
        <p:nvSpPr>
          <p:cNvPr id="16" name="직사각형 15"/>
          <p:cNvSpPr/>
          <p:nvPr/>
        </p:nvSpPr>
        <p:spPr>
          <a:xfrm>
            <a:off x="7610475" y="5162549"/>
            <a:ext cx="2609850" cy="18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기대효과</a:t>
            </a:r>
            <a:endParaRPr lang="en-US" altLang="ko-KR" sz="1400" b="1" smtClean="0"/>
          </a:p>
          <a:p>
            <a:pPr algn="ctr"/>
            <a:r>
              <a:rPr lang="en-US" altLang="ko-KR" sz="1400" smtClean="0"/>
              <a:t>1</a:t>
            </a:r>
            <a:r>
              <a:rPr lang="en-US" altLang="ko-KR" sz="1400" smtClean="0"/>
              <a:t>. </a:t>
            </a:r>
            <a:r>
              <a:rPr lang="ko-KR" altLang="en-US" sz="1400" smtClean="0"/>
              <a:t>대기순번 입력시 입원 정보 함께 입력해서 입원절차 간략화를 통해 시간 효율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인력효율 증가</a:t>
            </a:r>
            <a:r>
              <a:rPr lang="en-US" altLang="ko-KR" sz="1400" smtClean="0"/>
              <a:t> </a:t>
            </a:r>
          </a:p>
          <a:p>
            <a:pPr algn="ctr"/>
            <a:r>
              <a:rPr lang="en-US" altLang="ko-KR" sz="1400" smtClean="0"/>
              <a:t>2</a:t>
            </a:r>
            <a:r>
              <a:rPr lang="en-US" altLang="ko-KR" sz="1400" smtClean="0"/>
              <a:t>. </a:t>
            </a:r>
            <a:r>
              <a:rPr lang="ko-KR" altLang="en-US" sz="1400" smtClean="0"/>
              <a:t>잔여 백신 알림 서비스와 비슷한 형식으로 병상대기 불안성 감소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390525" y="344865"/>
            <a:ext cx="3990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latin typeface="HCRBatang-Bold"/>
              </a:rPr>
              <a:t>코로나 병상대기</a:t>
            </a:r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9315451" y="454179"/>
            <a:ext cx="2695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latin typeface="HCRBatang-Bold"/>
              </a:rPr>
              <a:t>싸피 지원자 </a:t>
            </a:r>
            <a:r>
              <a:rPr lang="ko-KR" altLang="en-US" b="1" smtClean="0">
                <a:latin typeface="HCRBatang-Bold"/>
              </a:rPr>
              <a:t>김누리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54141"/>
            <a:ext cx="122110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964653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2390774" y="2114550"/>
            <a:ext cx="3743325" cy="6667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3. Risk	</a:t>
            </a:r>
            <a:endParaRPr lang="ko-KR" altLang="en-US" b="1"/>
          </a:p>
        </p:txBody>
      </p:sp>
      <p:sp>
        <p:nvSpPr>
          <p:cNvPr id="7" name="오각형 6"/>
          <p:cNvSpPr/>
          <p:nvPr/>
        </p:nvSpPr>
        <p:spPr>
          <a:xfrm>
            <a:off x="6505575" y="2114550"/>
            <a:ext cx="3933825" cy="6667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4. </a:t>
            </a:r>
            <a:r>
              <a:rPr lang="ko-KR" altLang="en-US" b="1" smtClean="0"/>
              <a:t>개선방안</a:t>
            </a:r>
            <a:endParaRPr lang="ko-KR" altLang="en-US" b="1"/>
          </a:p>
        </p:txBody>
      </p:sp>
      <p:sp>
        <p:nvSpPr>
          <p:cNvPr id="3" name="직사각형 2"/>
          <p:cNvSpPr/>
          <p:nvPr/>
        </p:nvSpPr>
        <p:spPr>
          <a:xfrm>
            <a:off x="2771775" y="3162300"/>
            <a:ext cx="26098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이슈</a:t>
            </a:r>
            <a:r>
              <a:rPr lang="en-US" altLang="ko-KR" sz="1400" smtClean="0"/>
              <a:t>1. </a:t>
            </a:r>
            <a:r>
              <a:rPr lang="ko-KR" altLang="en-US" sz="1400" smtClean="0"/>
              <a:t>초기 앱</a:t>
            </a:r>
            <a:r>
              <a:rPr lang="en-US" altLang="ko-KR" sz="1400" smtClean="0"/>
              <a:t>/</a:t>
            </a:r>
            <a:r>
              <a:rPr lang="ko-KR" altLang="en-US" sz="1400" smtClean="0"/>
              <a:t>웹 개발 비용 문제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2771775" y="5329235"/>
            <a:ext cx="2609850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이슈</a:t>
            </a:r>
            <a:r>
              <a:rPr lang="en-US" altLang="ko-KR" sz="1400"/>
              <a:t>3</a:t>
            </a:r>
            <a:r>
              <a:rPr lang="en-US" altLang="ko-KR" sz="1400" smtClean="0"/>
              <a:t>. 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 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7134225" y="3057524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개선</a:t>
            </a:r>
            <a:r>
              <a:rPr lang="en-US" altLang="ko-KR" sz="1400" smtClean="0"/>
              <a:t>1. </a:t>
            </a:r>
            <a:r>
              <a:rPr lang="ko-KR" altLang="en-US" sz="1400" smtClean="0"/>
              <a:t>어플리케이션 내 코로나 방역 관련 물품 광고 배너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개선</a:t>
            </a:r>
            <a:r>
              <a:rPr lang="en-US" altLang="ko-KR" sz="1400" smtClean="0"/>
              <a:t>2. </a:t>
            </a:r>
            <a:r>
              <a:rPr lang="ko-KR" altLang="en-US" sz="1400" smtClean="0"/>
              <a:t>병원간 정보 시스템 클라우드 </a:t>
            </a:r>
            <a:r>
              <a:rPr lang="en-US" altLang="ko-KR" sz="1400" smtClean="0"/>
              <a:t>P-HIS </a:t>
            </a:r>
            <a:r>
              <a:rPr lang="ko-KR" altLang="en-US" sz="1400" smtClean="0"/>
              <a:t>클라우드 활용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7134225" y="4171950"/>
            <a:ext cx="26098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개선 </a:t>
            </a:r>
            <a:r>
              <a:rPr lang="en-US" altLang="ko-KR" sz="1400" smtClean="0"/>
              <a:t>2. </a:t>
            </a:r>
            <a:r>
              <a:rPr lang="en-US" altLang="ko-KR" sz="1400" smtClean="0"/>
              <a:t> </a:t>
            </a:r>
            <a:r>
              <a:rPr lang="ko-KR" altLang="en-US" sz="1400" smtClean="0"/>
              <a:t>프론트 엔드 글자 크기 크게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절차 간략화</a:t>
            </a:r>
            <a:r>
              <a:rPr lang="en-US" altLang="ko-KR" sz="1400" smtClean="0"/>
              <a:t>(</a:t>
            </a:r>
            <a:r>
              <a:rPr lang="ko-KR" altLang="en-US" sz="1400" smtClean="0"/>
              <a:t>회원가입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본인인증 등</a:t>
            </a:r>
            <a:r>
              <a:rPr lang="en-US" altLang="ko-KR" sz="140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34225" y="5343524"/>
            <a:ext cx="2609850" cy="105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개선 </a:t>
            </a:r>
            <a:r>
              <a:rPr lang="en-US" altLang="ko-KR" sz="1400"/>
              <a:t>3</a:t>
            </a:r>
            <a:r>
              <a:rPr lang="en-US" altLang="ko-KR" sz="1400" smtClean="0"/>
              <a:t>. </a:t>
            </a:r>
            <a:r>
              <a:rPr lang="en-US" altLang="ko-KR" sz="1400" smtClean="0"/>
              <a:t>P HIS -&gt; SaaS </a:t>
            </a:r>
            <a:r>
              <a:rPr lang="ko-KR" altLang="en-US" sz="1400" smtClean="0"/>
              <a:t>클라우드</a:t>
            </a:r>
            <a:r>
              <a:rPr lang="en-US" altLang="ko-KR" sz="1400" smtClean="0"/>
              <a:t>(</a:t>
            </a:r>
            <a:r>
              <a:rPr lang="ko-KR" altLang="en-US" sz="1400" smtClean="0"/>
              <a:t>네이버</a:t>
            </a:r>
            <a:r>
              <a:rPr lang="en-US" altLang="ko-KR" sz="1400" smtClean="0"/>
              <a:t>)</a:t>
            </a:r>
            <a:r>
              <a:rPr lang="ko-KR" altLang="en-US" sz="1400" smtClean="0"/>
              <a:t>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제공 제품의 보안 자체 서비스 </a:t>
            </a:r>
            <a:r>
              <a:rPr lang="en-US" altLang="ko-KR" sz="1400" smtClean="0"/>
              <a:t>+ </a:t>
            </a:r>
            <a:r>
              <a:rPr lang="ko-KR" altLang="en-US" sz="1400" smtClean="0"/>
              <a:t>만약에 더한다면 </a:t>
            </a:r>
            <a:r>
              <a:rPr lang="ko-KR" altLang="en-US" sz="1400" smtClean="0"/>
              <a:t>클라우드 기반 보안 도입 </a:t>
            </a:r>
            <a:r>
              <a:rPr lang="en-US" altLang="ko-KR" sz="1400" smtClean="0"/>
              <a:t>WAAP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2771775" y="4157660"/>
            <a:ext cx="26098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이슈</a:t>
            </a:r>
            <a:r>
              <a:rPr lang="en-US" altLang="ko-KR" sz="1400"/>
              <a:t>2</a:t>
            </a:r>
            <a:r>
              <a:rPr lang="en-US" altLang="ko-KR" sz="1400" smtClean="0"/>
              <a:t>. </a:t>
            </a:r>
            <a:r>
              <a:rPr lang="ko-KR" altLang="en-US" sz="1400" smtClean="0"/>
              <a:t>고령자 웹</a:t>
            </a:r>
            <a:r>
              <a:rPr lang="en-US" altLang="ko-KR" sz="1400" smtClean="0"/>
              <a:t>/</a:t>
            </a:r>
            <a:r>
              <a:rPr lang="ko-KR" altLang="en-US" sz="1400" smtClean="0"/>
              <a:t>앱 이용 불편도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068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와이드스크린</PresentationFormat>
  <Paragraphs>53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HCRBatang-Bold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</cp:revision>
  <dcterms:created xsi:type="dcterms:W3CDTF">2021-12-11T04:17:34Z</dcterms:created>
  <dcterms:modified xsi:type="dcterms:W3CDTF">2021-12-11T04:17:52Z</dcterms:modified>
</cp:coreProperties>
</file>