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3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" initials="d" lastIdx="1" clrIdx="0">
    <p:extLst>
      <p:ext uri="{19B8F6BF-5375-455C-9EA6-DF929625EA0E}">
        <p15:presenceInfo xmlns:p15="http://schemas.microsoft.com/office/powerpoint/2012/main" userId="6cd2cb213b3887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3D"/>
    <a:srgbClr val="D3B312"/>
    <a:srgbClr val="404040"/>
    <a:srgbClr val="4A4242"/>
    <a:srgbClr val="FDD20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101" y="2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FE049D-E3AD-4F00-B1AE-54916921EC69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6CCC675-8BA4-4420-843E-12E568D066CB}">
      <dgm:prSet phldrT="[텍스트]"/>
      <dgm:spPr>
        <a:solidFill>
          <a:srgbClr val="001D3D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>
              <a:solidFill>
                <a:schemeClr val="bg1"/>
              </a:solidFill>
            </a:rPr>
            <a:t>  TMDB API</a:t>
          </a:r>
        </a:p>
        <a:p>
          <a:pPr latinLnBrk="1"/>
          <a:r>
            <a:rPr lang="ko-KR" altLang="en-US" dirty="0" smtClean="0">
              <a:solidFill>
                <a:schemeClr val="bg1"/>
              </a:solidFill>
            </a:rPr>
            <a:t>  </a:t>
          </a:r>
          <a:r>
            <a:rPr lang="en-US" altLang="ko-KR" dirty="0" smtClean="0">
              <a:solidFill>
                <a:schemeClr val="bg1"/>
              </a:solidFill>
            </a:rPr>
            <a:t>- </a:t>
          </a:r>
          <a:r>
            <a:rPr lang="ko-KR" altLang="en-US" dirty="0" smtClean="0">
              <a:solidFill>
                <a:schemeClr val="bg1"/>
              </a:solidFill>
            </a:rPr>
            <a:t>영화 정보</a:t>
          </a:r>
          <a:endParaRPr lang="en-US" altLang="ko-KR" dirty="0">
            <a:solidFill>
              <a:schemeClr val="bg1"/>
            </a:solidFill>
          </a:endParaRPr>
        </a:p>
      </dgm:t>
    </dgm:pt>
    <dgm:pt modelId="{8F48E5F5-70C6-4DB2-BACA-69FDA7805C27}" type="parTrans" cxnId="{1BA5495F-0C25-41B2-9FE5-EFB880AA77E8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CF41936D-B041-4E1B-9296-F63A9404C4BE}" type="sibTrans" cxnId="{1BA5495F-0C25-41B2-9FE5-EFB880AA77E8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282E4587-5333-4624-94F4-2D78147D8024}">
      <dgm:prSet phldrT="[텍스트]"/>
      <dgm:spPr>
        <a:solidFill>
          <a:srgbClr val="001D3D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>
              <a:solidFill>
                <a:schemeClr val="bg1"/>
              </a:solidFill>
            </a:rPr>
            <a:t>  Python </a:t>
          </a:r>
          <a:r>
            <a:rPr lang="en-US" altLang="ko-KR" dirty="0">
              <a:solidFill>
                <a:schemeClr val="bg1"/>
              </a:solidFill>
            </a:rPr>
            <a:t>(</a:t>
          </a:r>
          <a:r>
            <a:rPr lang="en-US" altLang="ko-KR" dirty="0" smtClean="0">
              <a:solidFill>
                <a:schemeClr val="bg1"/>
              </a:solidFill>
            </a:rPr>
            <a:t>3.9.9)</a:t>
          </a:r>
        </a:p>
        <a:p>
          <a:pPr latinLnBrk="1"/>
          <a:r>
            <a:rPr lang="en-US" altLang="ko-KR" dirty="0" smtClean="0">
              <a:solidFill>
                <a:schemeClr val="bg1"/>
              </a:solidFill>
            </a:rPr>
            <a:t>  - Pandas</a:t>
          </a:r>
          <a:endParaRPr lang="ko-KR" altLang="en-US" dirty="0">
            <a:solidFill>
              <a:schemeClr val="bg1"/>
            </a:solidFill>
          </a:endParaRPr>
        </a:p>
      </dgm:t>
    </dgm:pt>
    <dgm:pt modelId="{EFC04749-7372-49A7-9A8C-05322633483C}" type="parTrans" cxnId="{F5BDD9B0-4A2E-4BB1-B96D-90963194902F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CECF4752-CC69-40FF-959A-23224F2E5CC2}" type="sibTrans" cxnId="{F5BDD9B0-4A2E-4BB1-B96D-90963194902F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575B007D-2EDE-4867-A084-264B7760F4DD}">
      <dgm:prSet phldrT="[텍스트]"/>
      <dgm:spPr>
        <a:solidFill>
          <a:srgbClr val="001D3D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>
              <a:solidFill>
                <a:schemeClr val="bg1"/>
              </a:solidFill>
            </a:rPr>
            <a:t>  </a:t>
          </a:r>
          <a:r>
            <a:rPr lang="en-US" altLang="ko-KR" dirty="0" err="1" smtClean="0">
              <a:solidFill>
                <a:schemeClr val="bg1"/>
              </a:solidFill>
            </a:rPr>
            <a:t>Youtube</a:t>
          </a:r>
          <a:r>
            <a:rPr lang="en-US" altLang="ko-KR" dirty="0" smtClean="0">
              <a:solidFill>
                <a:schemeClr val="bg1"/>
              </a:solidFill>
            </a:rPr>
            <a:t> API</a:t>
          </a:r>
        </a:p>
        <a:p>
          <a:pPr latinLnBrk="1"/>
          <a:r>
            <a:rPr lang="en-US" altLang="ko-KR" dirty="0" smtClean="0">
              <a:solidFill>
                <a:schemeClr val="bg1"/>
              </a:solidFill>
            </a:rPr>
            <a:t>  - </a:t>
          </a:r>
          <a:r>
            <a:rPr lang="ko-KR" altLang="en-US" dirty="0" err="1" smtClean="0">
              <a:solidFill>
                <a:schemeClr val="bg1"/>
              </a:solidFill>
            </a:rPr>
            <a:t>결말포함</a:t>
          </a:r>
          <a:r>
            <a:rPr lang="ko-KR" altLang="en-US" dirty="0" smtClean="0">
              <a:solidFill>
                <a:schemeClr val="bg1"/>
              </a:solidFill>
            </a:rPr>
            <a:t> 리뷰 영상</a:t>
          </a:r>
          <a:endParaRPr lang="ko-KR" altLang="en-US" dirty="0">
            <a:solidFill>
              <a:schemeClr val="bg1"/>
            </a:solidFill>
          </a:endParaRPr>
        </a:p>
      </dgm:t>
    </dgm:pt>
    <dgm:pt modelId="{21F81752-B8E3-4F94-9806-4418E5A11675}" type="parTrans" cxnId="{62B09D8B-94D1-46F6-B2C7-371E246CC4A2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ABBDEF42-EC56-4406-812D-3607E5C63CBF}" type="sibTrans" cxnId="{62B09D8B-94D1-46F6-B2C7-371E246CC4A2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1C3D484E-7B32-4E2E-96AA-3DEC45234E1A}" type="pres">
      <dgm:prSet presAssocID="{76FE049D-E3AD-4F00-B1AE-54916921EC6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01272D-089A-43DB-8243-63C9CFDC3FBA}" type="pres">
      <dgm:prSet presAssocID="{E6CCC675-8BA4-4420-843E-12E568D066CB}" presName="comp" presStyleCnt="0"/>
      <dgm:spPr/>
    </dgm:pt>
    <dgm:pt modelId="{65396BCC-CD2D-4562-A15D-36D1B383BACA}" type="pres">
      <dgm:prSet presAssocID="{E6CCC675-8BA4-4420-843E-12E568D066CB}" presName="box" presStyleLbl="node1" presStyleIdx="0" presStyleCnt="3" custLinFactNeighborX="478" custLinFactNeighborY="700"/>
      <dgm:spPr/>
      <dgm:t>
        <a:bodyPr/>
        <a:lstStyle/>
        <a:p>
          <a:pPr latinLnBrk="1"/>
          <a:endParaRPr lang="ko-KR" altLang="en-US"/>
        </a:p>
      </dgm:t>
    </dgm:pt>
    <dgm:pt modelId="{147EEFE6-C4D7-4A46-A5C1-AEA6EE306F11}" type="pres">
      <dgm:prSet presAssocID="{E6CCC675-8BA4-4420-843E-12E568D066CB}" presName="img" presStyleLbl="fgImgPlace1" presStyleIdx="0" presStyleCnt="3" custLinFactNeighborX="1359" custLinFactNeighborY="-262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7000" b="-47000"/>
          </a:stretch>
        </a:blipFill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4A24ADBC-77C4-49A9-BE41-E66992C76746}" type="pres">
      <dgm:prSet presAssocID="{E6CCC675-8BA4-4420-843E-12E568D066CB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39D8F5-6B23-4C94-A524-21E854CBBAF8}" type="pres">
      <dgm:prSet presAssocID="{CF41936D-B041-4E1B-9296-F63A9404C4BE}" presName="spacer" presStyleCnt="0"/>
      <dgm:spPr/>
    </dgm:pt>
    <dgm:pt modelId="{329CFB9C-D5CA-441C-A58A-7538E243CE87}" type="pres">
      <dgm:prSet presAssocID="{575B007D-2EDE-4867-A084-264B7760F4DD}" presName="comp" presStyleCnt="0"/>
      <dgm:spPr/>
    </dgm:pt>
    <dgm:pt modelId="{8F6D738C-0C9B-4727-932D-BB8A51261D29}" type="pres">
      <dgm:prSet presAssocID="{575B007D-2EDE-4867-A084-264B7760F4DD}" presName="box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A4C5B32-CBEB-410D-BFC9-E2B9F9A85E70}" type="pres">
      <dgm:prSet presAssocID="{575B007D-2EDE-4867-A084-264B7760F4DD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EEF49134-4ED2-480E-A964-8A98A5752F4D}" type="pres">
      <dgm:prSet presAssocID="{575B007D-2EDE-4867-A084-264B7760F4D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AB96B4-42F8-4347-8332-A62403486A34}" type="pres">
      <dgm:prSet presAssocID="{ABBDEF42-EC56-4406-812D-3607E5C63CBF}" presName="spacer" presStyleCnt="0"/>
      <dgm:spPr/>
    </dgm:pt>
    <dgm:pt modelId="{9577D9BB-DDA1-4B89-A50C-029165AE593F}" type="pres">
      <dgm:prSet presAssocID="{282E4587-5333-4624-94F4-2D78147D8024}" presName="comp" presStyleCnt="0"/>
      <dgm:spPr/>
    </dgm:pt>
    <dgm:pt modelId="{78A94E10-384E-46EB-8495-14F19E32DE3A}" type="pres">
      <dgm:prSet presAssocID="{282E4587-5333-4624-94F4-2D78147D8024}" presName="box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42D8858-5FBD-43D1-9D51-1C09183355C4}" type="pres">
      <dgm:prSet presAssocID="{282E4587-5333-4624-94F4-2D78147D8024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7327F8BC-DAB4-40CD-897B-0AE88B932AB2}" type="pres">
      <dgm:prSet presAssocID="{282E4587-5333-4624-94F4-2D78147D8024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54DFE4A-4358-4216-9E17-2F42BCC168D6}" type="presOf" srcId="{575B007D-2EDE-4867-A084-264B7760F4DD}" destId="{EEF49134-4ED2-480E-A964-8A98A5752F4D}" srcOrd="1" destOrd="0" presId="urn:microsoft.com/office/officeart/2005/8/layout/vList4"/>
    <dgm:cxn modelId="{62B09D8B-94D1-46F6-B2C7-371E246CC4A2}" srcId="{76FE049D-E3AD-4F00-B1AE-54916921EC69}" destId="{575B007D-2EDE-4867-A084-264B7760F4DD}" srcOrd="1" destOrd="0" parTransId="{21F81752-B8E3-4F94-9806-4418E5A11675}" sibTransId="{ABBDEF42-EC56-4406-812D-3607E5C63CBF}"/>
    <dgm:cxn modelId="{1EE20FF3-EFA0-4982-ABCF-E5118B643E5D}" type="presOf" srcId="{E6CCC675-8BA4-4420-843E-12E568D066CB}" destId="{65396BCC-CD2D-4562-A15D-36D1B383BACA}" srcOrd="0" destOrd="0" presId="urn:microsoft.com/office/officeart/2005/8/layout/vList4"/>
    <dgm:cxn modelId="{E3A23524-4FF4-41ED-93CE-F349308AD845}" type="presOf" srcId="{575B007D-2EDE-4867-A084-264B7760F4DD}" destId="{8F6D738C-0C9B-4727-932D-BB8A51261D29}" srcOrd="0" destOrd="0" presId="urn:microsoft.com/office/officeart/2005/8/layout/vList4"/>
    <dgm:cxn modelId="{44B36FF0-7290-41C5-BDF0-9638C53A05FA}" type="presOf" srcId="{282E4587-5333-4624-94F4-2D78147D8024}" destId="{78A94E10-384E-46EB-8495-14F19E32DE3A}" srcOrd="0" destOrd="0" presId="urn:microsoft.com/office/officeart/2005/8/layout/vList4"/>
    <dgm:cxn modelId="{D76673EC-CF38-4408-AD1B-332174746FE5}" type="presOf" srcId="{282E4587-5333-4624-94F4-2D78147D8024}" destId="{7327F8BC-DAB4-40CD-897B-0AE88B932AB2}" srcOrd="1" destOrd="0" presId="urn:microsoft.com/office/officeart/2005/8/layout/vList4"/>
    <dgm:cxn modelId="{F5BDD9B0-4A2E-4BB1-B96D-90963194902F}" srcId="{76FE049D-E3AD-4F00-B1AE-54916921EC69}" destId="{282E4587-5333-4624-94F4-2D78147D8024}" srcOrd="2" destOrd="0" parTransId="{EFC04749-7372-49A7-9A8C-05322633483C}" sibTransId="{CECF4752-CC69-40FF-959A-23224F2E5CC2}"/>
    <dgm:cxn modelId="{025C0841-3625-4600-A4F5-B4D6C5C24AD0}" type="presOf" srcId="{76FE049D-E3AD-4F00-B1AE-54916921EC69}" destId="{1C3D484E-7B32-4E2E-96AA-3DEC45234E1A}" srcOrd="0" destOrd="0" presId="urn:microsoft.com/office/officeart/2005/8/layout/vList4"/>
    <dgm:cxn modelId="{1BA5495F-0C25-41B2-9FE5-EFB880AA77E8}" srcId="{76FE049D-E3AD-4F00-B1AE-54916921EC69}" destId="{E6CCC675-8BA4-4420-843E-12E568D066CB}" srcOrd="0" destOrd="0" parTransId="{8F48E5F5-70C6-4DB2-BACA-69FDA7805C27}" sibTransId="{CF41936D-B041-4E1B-9296-F63A9404C4BE}"/>
    <dgm:cxn modelId="{61BED8A0-B2B4-433B-AD41-9BC6C437A116}" type="presOf" srcId="{E6CCC675-8BA4-4420-843E-12E568D066CB}" destId="{4A24ADBC-77C4-49A9-BE41-E66992C76746}" srcOrd="1" destOrd="0" presId="urn:microsoft.com/office/officeart/2005/8/layout/vList4"/>
    <dgm:cxn modelId="{E08E13EF-9399-44C9-89B2-7C9B6FC7FD7D}" type="presParOf" srcId="{1C3D484E-7B32-4E2E-96AA-3DEC45234E1A}" destId="{7D01272D-089A-43DB-8243-63C9CFDC3FBA}" srcOrd="0" destOrd="0" presId="urn:microsoft.com/office/officeart/2005/8/layout/vList4"/>
    <dgm:cxn modelId="{4302127F-374D-4AB9-AEF9-65E47D8A98BD}" type="presParOf" srcId="{7D01272D-089A-43DB-8243-63C9CFDC3FBA}" destId="{65396BCC-CD2D-4562-A15D-36D1B383BACA}" srcOrd="0" destOrd="0" presId="urn:microsoft.com/office/officeart/2005/8/layout/vList4"/>
    <dgm:cxn modelId="{9327D752-6D90-4A30-A977-CC3EC16494B0}" type="presParOf" srcId="{7D01272D-089A-43DB-8243-63C9CFDC3FBA}" destId="{147EEFE6-C4D7-4A46-A5C1-AEA6EE306F11}" srcOrd="1" destOrd="0" presId="urn:microsoft.com/office/officeart/2005/8/layout/vList4"/>
    <dgm:cxn modelId="{BF8500DA-C32A-4AB8-9BF0-DFF23764E06F}" type="presParOf" srcId="{7D01272D-089A-43DB-8243-63C9CFDC3FBA}" destId="{4A24ADBC-77C4-49A9-BE41-E66992C76746}" srcOrd="2" destOrd="0" presId="urn:microsoft.com/office/officeart/2005/8/layout/vList4"/>
    <dgm:cxn modelId="{E917D477-3A0D-480E-BAC6-1723CB6C344F}" type="presParOf" srcId="{1C3D484E-7B32-4E2E-96AA-3DEC45234E1A}" destId="{D839D8F5-6B23-4C94-A524-21E854CBBAF8}" srcOrd="1" destOrd="0" presId="urn:microsoft.com/office/officeart/2005/8/layout/vList4"/>
    <dgm:cxn modelId="{5A614F70-E541-416B-B3F4-DBCAF6672BC5}" type="presParOf" srcId="{1C3D484E-7B32-4E2E-96AA-3DEC45234E1A}" destId="{329CFB9C-D5CA-441C-A58A-7538E243CE87}" srcOrd="2" destOrd="0" presId="urn:microsoft.com/office/officeart/2005/8/layout/vList4"/>
    <dgm:cxn modelId="{861EDA98-BD32-4293-8F2B-E433AAF3256E}" type="presParOf" srcId="{329CFB9C-D5CA-441C-A58A-7538E243CE87}" destId="{8F6D738C-0C9B-4727-932D-BB8A51261D29}" srcOrd="0" destOrd="0" presId="urn:microsoft.com/office/officeart/2005/8/layout/vList4"/>
    <dgm:cxn modelId="{8E5BC2BE-6E40-46AD-B599-55001DEC4D05}" type="presParOf" srcId="{329CFB9C-D5CA-441C-A58A-7538E243CE87}" destId="{2A4C5B32-CBEB-410D-BFC9-E2B9F9A85E70}" srcOrd="1" destOrd="0" presId="urn:microsoft.com/office/officeart/2005/8/layout/vList4"/>
    <dgm:cxn modelId="{A5DD3F52-4A3F-4CB9-8F73-97A289BF4105}" type="presParOf" srcId="{329CFB9C-D5CA-441C-A58A-7538E243CE87}" destId="{EEF49134-4ED2-480E-A964-8A98A5752F4D}" srcOrd="2" destOrd="0" presId="urn:microsoft.com/office/officeart/2005/8/layout/vList4"/>
    <dgm:cxn modelId="{AFC68748-77D1-4E5D-9B53-7283A9F2CF64}" type="presParOf" srcId="{1C3D484E-7B32-4E2E-96AA-3DEC45234E1A}" destId="{30AB96B4-42F8-4347-8332-A62403486A34}" srcOrd="3" destOrd="0" presId="urn:microsoft.com/office/officeart/2005/8/layout/vList4"/>
    <dgm:cxn modelId="{C79C83DD-1DAE-4DAE-821A-82248AF0338A}" type="presParOf" srcId="{1C3D484E-7B32-4E2E-96AA-3DEC45234E1A}" destId="{9577D9BB-DDA1-4B89-A50C-029165AE593F}" srcOrd="4" destOrd="0" presId="urn:microsoft.com/office/officeart/2005/8/layout/vList4"/>
    <dgm:cxn modelId="{FB7A4D2D-57A0-4DBB-B580-2C3AA03003E2}" type="presParOf" srcId="{9577D9BB-DDA1-4B89-A50C-029165AE593F}" destId="{78A94E10-384E-46EB-8495-14F19E32DE3A}" srcOrd="0" destOrd="0" presId="urn:microsoft.com/office/officeart/2005/8/layout/vList4"/>
    <dgm:cxn modelId="{0C282064-D4A1-49E5-9D0E-3F6968FE7D92}" type="presParOf" srcId="{9577D9BB-DDA1-4B89-A50C-029165AE593F}" destId="{742D8858-5FBD-43D1-9D51-1C09183355C4}" srcOrd="1" destOrd="0" presId="urn:microsoft.com/office/officeart/2005/8/layout/vList4"/>
    <dgm:cxn modelId="{400AF32E-F6DE-4850-9062-B023290D6B62}" type="presParOf" srcId="{9577D9BB-DDA1-4B89-A50C-029165AE593F}" destId="{7327F8BC-DAB4-40CD-897B-0AE88B932AB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FE049D-E3AD-4F00-B1AE-54916921EC69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6CCC675-8BA4-4420-843E-12E568D066CB}">
      <dgm:prSet phldrT="[텍스트]"/>
      <dgm:spPr>
        <a:solidFill>
          <a:srgbClr val="001D3D"/>
        </a:solidFill>
        <a:ln>
          <a:noFill/>
        </a:ln>
      </dgm:spPr>
      <dgm:t>
        <a:bodyPr/>
        <a:lstStyle/>
        <a:p>
          <a:pPr latinLnBrk="1"/>
          <a:r>
            <a:rPr lang="en-US" altLang="ko-KR" dirty="0">
              <a:solidFill>
                <a:schemeClr val="bg1"/>
              </a:solidFill>
            </a:rPr>
            <a:t>Django </a:t>
          </a:r>
          <a:r>
            <a:rPr lang="en-US" altLang="ko-KR" dirty="0" smtClean="0">
              <a:solidFill>
                <a:schemeClr val="bg1"/>
              </a:solidFill>
            </a:rPr>
            <a:t>(v = 3.2.12</a:t>
          </a:r>
          <a:r>
            <a:rPr lang="en-US" altLang="ko-KR" dirty="0">
              <a:solidFill>
                <a:schemeClr val="bg1"/>
              </a:solidFill>
            </a:rPr>
            <a:t>)</a:t>
          </a:r>
          <a:endParaRPr lang="ko-KR" altLang="en-US" dirty="0">
            <a:solidFill>
              <a:schemeClr val="bg1"/>
            </a:solidFill>
          </a:endParaRPr>
        </a:p>
      </dgm:t>
    </dgm:pt>
    <dgm:pt modelId="{8F48E5F5-70C6-4DB2-BACA-69FDA7805C27}" type="parTrans" cxnId="{1BA5495F-0C25-41B2-9FE5-EFB880AA77E8}">
      <dgm:prSet/>
      <dgm:spPr/>
      <dgm:t>
        <a:bodyPr/>
        <a:lstStyle/>
        <a:p>
          <a:pPr latinLnBrk="1"/>
          <a:endParaRPr lang="ko-KR" altLang="en-US"/>
        </a:p>
      </dgm:t>
    </dgm:pt>
    <dgm:pt modelId="{CF41936D-B041-4E1B-9296-F63A9404C4BE}" type="sibTrans" cxnId="{1BA5495F-0C25-41B2-9FE5-EFB880AA77E8}">
      <dgm:prSet/>
      <dgm:spPr/>
      <dgm:t>
        <a:bodyPr/>
        <a:lstStyle/>
        <a:p>
          <a:pPr latinLnBrk="1"/>
          <a:endParaRPr lang="ko-KR" altLang="en-US"/>
        </a:p>
      </dgm:t>
    </dgm:pt>
    <dgm:pt modelId="{0A52378E-8167-4CDF-BFC2-5F1661700965}">
      <dgm:prSet phldrT="[텍스트]"/>
      <dgm:spPr>
        <a:solidFill>
          <a:srgbClr val="001D3D"/>
        </a:solidFill>
        <a:ln>
          <a:noFill/>
        </a:ln>
      </dgm:spPr>
      <dgm:t>
        <a:bodyPr/>
        <a:lstStyle/>
        <a:p>
          <a:pPr latinLnBrk="1"/>
          <a:r>
            <a:rPr lang="en-US" altLang="ko-KR" dirty="0" err="1">
              <a:solidFill>
                <a:schemeClr val="bg1"/>
              </a:solidFill>
            </a:rPr>
            <a:t>Restframework</a:t>
          </a:r>
          <a:endParaRPr lang="ko-KR" altLang="en-US" dirty="0">
            <a:solidFill>
              <a:schemeClr val="bg1"/>
            </a:solidFill>
          </a:endParaRPr>
        </a:p>
      </dgm:t>
    </dgm:pt>
    <dgm:pt modelId="{658914A2-F3D0-4700-B624-39E84B0EFAC9}" type="parTrans" cxnId="{E5ADFC70-A610-4B5D-8FE8-DE11D165CCFF}">
      <dgm:prSet/>
      <dgm:spPr/>
      <dgm:t>
        <a:bodyPr/>
        <a:lstStyle/>
        <a:p>
          <a:pPr latinLnBrk="1"/>
          <a:endParaRPr lang="ko-KR" altLang="en-US"/>
        </a:p>
      </dgm:t>
    </dgm:pt>
    <dgm:pt modelId="{00A8BA4D-7D64-4854-B732-FAC83B31A8B9}" type="sibTrans" cxnId="{E5ADFC70-A610-4B5D-8FE8-DE11D165CCFF}">
      <dgm:prSet/>
      <dgm:spPr/>
      <dgm:t>
        <a:bodyPr/>
        <a:lstStyle/>
        <a:p>
          <a:pPr latinLnBrk="1"/>
          <a:endParaRPr lang="ko-KR" altLang="en-US"/>
        </a:p>
      </dgm:t>
    </dgm:pt>
    <dgm:pt modelId="{9B39C69F-EE56-415E-944A-9E66698EDB7F}">
      <dgm:prSet phldrT="[텍스트]"/>
      <dgm:spPr>
        <a:solidFill>
          <a:srgbClr val="001D3D"/>
        </a:solidFill>
        <a:ln>
          <a:noFill/>
        </a:ln>
      </dgm:spPr>
      <dgm:t>
        <a:bodyPr/>
        <a:lstStyle/>
        <a:p>
          <a:pPr latinLnBrk="1"/>
          <a:r>
            <a:rPr lang="en-US" altLang="ko-KR" dirty="0" err="1">
              <a:solidFill>
                <a:schemeClr val="bg1"/>
              </a:solidFill>
            </a:rPr>
            <a:t>dj_rest_auth</a:t>
          </a:r>
          <a:endParaRPr lang="ko-KR" altLang="en-US" dirty="0">
            <a:solidFill>
              <a:schemeClr val="bg1"/>
            </a:solidFill>
          </a:endParaRPr>
        </a:p>
      </dgm:t>
    </dgm:pt>
    <dgm:pt modelId="{78D43D25-7388-41AA-ABC1-D47BEBC9263C}" type="parTrans" cxnId="{553A2654-B0E4-44D3-A504-9EFFB8830CF8}">
      <dgm:prSet/>
      <dgm:spPr/>
      <dgm:t>
        <a:bodyPr/>
        <a:lstStyle/>
        <a:p>
          <a:pPr latinLnBrk="1"/>
          <a:endParaRPr lang="ko-KR" altLang="en-US"/>
        </a:p>
      </dgm:t>
    </dgm:pt>
    <dgm:pt modelId="{E9F22E9B-7678-4E75-A372-FCE3DFBE183F}" type="sibTrans" cxnId="{553A2654-B0E4-44D3-A504-9EFFB8830CF8}">
      <dgm:prSet/>
      <dgm:spPr/>
      <dgm:t>
        <a:bodyPr/>
        <a:lstStyle/>
        <a:p>
          <a:pPr latinLnBrk="1"/>
          <a:endParaRPr lang="ko-KR" altLang="en-US"/>
        </a:p>
      </dgm:t>
    </dgm:pt>
    <dgm:pt modelId="{619B1C99-BBC4-4067-9549-CDAB06BC0FFD}">
      <dgm:prSet phldrT="[텍스트]"/>
      <dgm:spPr>
        <a:solidFill>
          <a:srgbClr val="001D3D"/>
        </a:solidFill>
        <a:ln>
          <a:noFill/>
        </a:ln>
      </dgm:spPr>
      <dgm:t>
        <a:bodyPr/>
        <a:lstStyle/>
        <a:p>
          <a:pPr latinLnBrk="1"/>
          <a:r>
            <a:rPr lang="en-US" b="0" dirty="0" err="1">
              <a:solidFill>
                <a:schemeClr val="bg1"/>
              </a:solidFill>
            </a:rPr>
            <a:t>django</a:t>
          </a:r>
          <a:r>
            <a:rPr lang="en-US" b="0" dirty="0">
              <a:solidFill>
                <a:schemeClr val="bg1"/>
              </a:solidFill>
            </a:rPr>
            <a:t>-</a:t>
          </a:r>
          <a:r>
            <a:rPr lang="en-US" b="0" dirty="0" err="1">
              <a:solidFill>
                <a:schemeClr val="bg1"/>
              </a:solidFill>
            </a:rPr>
            <a:t>cors</a:t>
          </a:r>
          <a:r>
            <a:rPr lang="en-US" b="0" dirty="0">
              <a:solidFill>
                <a:schemeClr val="bg1"/>
              </a:solidFill>
            </a:rPr>
            <a:t>-headers</a:t>
          </a:r>
          <a:endParaRPr lang="ko-KR" altLang="en-US" dirty="0">
            <a:solidFill>
              <a:schemeClr val="bg1"/>
            </a:solidFill>
          </a:endParaRPr>
        </a:p>
      </dgm:t>
    </dgm:pt>
    <dgm:pt modelId="{B94F9D9E-876E-48BE-B60F-80AF69E363FC}" type="parTrans" cxnId="{96002792-F9C4-4807-974F-C43CBD343CFC}">
      <dgm:prSet/>
      <dgm:spPr/>
      <dgm:t>
        <a:bodyPr/>
        <a:lstStyle/>
        <a:p>
          <a:pPr latinLnBrk="1"/>
          <a:endParaRPr lang="ko-KR" altLang="en-US"/>
        </a:p>
      </dgm:t>
    </dgm:pt>
    <dgm:pt modelId="{9982B0DB-79AF-476A-B425-045F6DC1C5F1}" type="sibTrans" cxnId="{96002792-F9C4-4807-974F-C43CBD343CFC}">
      <dgm:prSet/>
      <dgm:spPr/>
      <dgm:t>
        <a:bodyPr/>
        <a:lstStyle/>
        <a:p>
          <a:pPr latinLnBrk="1"/>
          <a:endParaRPr lang="ko-KR" altLang="en-US"/>
        </a:p>
      </dgm:t>
    </dgm:pt>
    <dgm:pt modelId="{763979EC-2459-43AD-8888-C80268C56391}">
      <dgm:prSet phldrT="[텍스트]"/>
      <dgm:spPr>
        <a:solidFill>
          <a:srgbClr val="001D3D"/>
        </a:solidFill>
        <a:ln>
          <a:noFill/>
        </a:ln>
      </dgm:spPr>
      <dgm:t>
        <a:bodyPr/>
        <a:lstStyle/>
        <a:p>
          <a:pPr latinLnBrk="1"/>
          <a:r>
            <a:rPr lang="en-US" b="0" dirty="0" err="1">
              <a:solidFill>
                <a:schemeClr val="bg1"/>
              </a:solidFill>
            </a:rPr>
            <a:t>django-allauth</a:t>
          </a:r>
          <a:endParaRPr lang="ko-KR" altLang="en-US" dirty="0">
            <a:solidFill>
              <a:schemeClr val="bg1"/>
            </a:solidFill>
          </a:endParaRPr>
        </a:p>
      </dgm:t>
    </dgm:pt>
    <dgm:pt modelId="{6598D324-4C15-43B3-B4CC-EE09E4AC61DF}" type="parTrans" cxnId="{E58CCC70-54C8-43E3-A6A8-1DF0958A5107}">
      <dgm:prSet/>
      <dgm:spPr/>
      <dgm:t>
        <a:bodyPr/>
        <a:lstStyle/>
        <a:p>
          <a:pPr latinLnBrk="1"/>
          <a:endParaRPr lang="ko-KR" altLang="en-US"/>
        </a:p>
      </dgm:t>
    </dgm:pt>
    <dgm:pt modelId="{57CFBCB5-AB34-4B21-89AD-F324FECD0D58}" type="sibTrans" cxnId="{E58CCC70-54C8-43E3-A6A8-1DF0958A5107}">
      <dgm:prSet/>
      <dgm:spPr/>
      <dgm:t>
        <a:bodyPr/>
        <a:lstStyle/>
        <a:p>
          <a:pPr latinLnBrk="1"/>
          <a:endParaRPr lang="ko-KR" altLang="en-US"/>
        </a:p>
      </dgm:t>
    </dgm:pt>
    <dgm:pt modelId="{1C3D484E-7B32-4E2E-96AA-3DEC45234E1A}" type="pres">
      <dgm:prSet presAssocID="{76FE049D-E3AD-4F00-B1AE-54916921EC6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01272D-089A-43DB-8243-63C9CFDC3FBA}" type="pres">
      <dgm:prSet presAssocID="{E6CCC675-8BA4-4420-843E-12E568D066CB}" presName="comp" presStyleCnt="0"/>
      <dgm:spPr/>
    </dgm:pt>
    <dgm:pt modelId="{65396BCC-CD2D-4562-A15D-36D1B383BACA}" type="pres">
      <dgm:prSet presAssocID="{E6CCC675-8BA4-4420-843E-12E568D066CB}" presName="box" presStyleLbl="node1" presStyleIdx="0" presStyleCnt="1" custLinFactNeighborX="-11574" custLinFactNeighborY="580"/>
      <dgm:spPr/>
      <dgm:t>
        <a:bodyPr/>
        <a:lstStyle/>
        <a:p>
          <a:pPr latinLnBrk="1"/>
          <a:endParaRPr lang="ko-KR" altLang="en-US"/>
        </a:p>
      </dgm:t>
    </dgm:pt>
    <dgm:pt modelId="{147EEFE6-C4D7-4A46-A5C1-AEA6EE306F11}" type="pres">
      <dgm:prSet presAssocID="{E6CCC675-8BA4-4420-843E-12E568D066CB}" presName="img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4A24ADBC-77C4-49A9-BE41-E66992C76746}" type="pres">
      <dgm:prSet presAssocID="{E6CCC675-8BA4-4420-843E-12E568D066CB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92BA5FD-10F4-4439-8985-5273C788F71D}" type="presOf" srcId="{0A52378E-8167-4CDF-BFC2-5F1661700965}" destId="{65396BCC-CD2D-4562-A15D-36D1B383BACA}" srcOrd="0" destOrd="1" presId="urn:microsoft.com/office/officeart/2005/8/layout/vList4"/>
    <dgm:cxn modelId="{16D59906-9D7A-40A2-8128-FD7528156473}" type="presOf" srcId="{9B39C69F-EE56-415E-944A-9E66698EDB7F}" destId="{4A24ADBC-77C4-49A9-BE41-E66992C76746}" srcOrd="1" destOrd="2" presId="urn:microsoft.com/office/officeart/2005/8/layout/vList4"/>
    <dgm:cxn modelId="{2A54ADFF-9A96-46E2-9DA3-C6E7B63C28D5}" type="presOf" srcId="{0A52378E-8167-4CDF-BFC2-5F1661700965}" destId="{4A24ADBC-77C4-49A9-BE41-E66992C76746}" srcOrd="1" destOrd="1" presId="urn:microsoft.com/office/officeart/2005/8/layout/vList4"/>
    <dgm:cxn modelId="{1BA5495F-0C25-41B2-9FE5-EFB880AA77E8}" srcId="{76FE049D-E3AD-4F00-B1AE-54916921EC69}" destId="{E6CCC675-8BA4-4420-843E-12E568D066CB}" srcOrd="0" destOrd="0" parTransId="{8F48E5F5-70C6-4DB2-BACA-69FDA7805C27}" sibTransId="{CF41936D-B041-4E1B-9296-F63A9404C4BE}"/>
    <dgm:cxn modelId="{880B908D-8E7F-4277-BAD4-F7DAE8BB29B9}" type="presOf" srcId="{9B39C69F-EE56-415E-944A-9E66698EDB7F}" destId="{65396BCC-CD2D-4562-A15D-36D1B383BACA}" srcOrd="0" destOrd="2" presId="urn:microsoft.com/office/officeart/2005/8/layout/vList4"/>
    <dgm:cxn modelId="{1C3F1668-6F3D-47E6-8C6C-043BD8D794CB}" type="presOf" srcId="{763979EC-2459-43AD-8888-C80268C56391}" destId="{4A24ADBC-77C4-49A9-BE41-E66992C76746}" srcOrd="1" destOrd="4" presId="urn:microsoft.com/office/officeart/2005/8/layout/vList4"/>
    <dgm:cxn modelId="{61BED8A0-B2B4-433B-AD41-9BC6C437A116}" type="presOf" srcId="{E6CCC675-8BA4-4420-843E-12E568D066CB}" destId="{4A24ADBC-77C4-49A9-BE41-E66992C76746}" srcOrd="1" destOrd="0" presId="urn:microsoft.com/office/officeart/2005/8/layout/vList4"/>
    <dgm:cxn modelId="{E58CCC70-54C8-43E3-A6A8-1DF0958A5107}" srcId="{E6CCC675-8BA4-4420-843E-12E568D066CB}" destId="{763979EC-2459-43AD-8888-C80268C56391}" srcOrd="3" destOrd="0" parTransId="{6598D324-4C15-43B3-B4CC-EE09E4AC61DF}" sibTransId="{57CFBCB5-AB34-4B21-89AD-F324FECD0D58}"/>
    <dgm:cxn modelId="{553A2654-B0E4-44D3-A504-9EFFB8830CF8}" srcId="{E6CCC675-8BA4-4420-843E-12E568D066CB}" destId="{9B39C69F-EE56-415E-944A-9E66698EDB7F}" srcOrd="1" destOrd="0" parTransId="{78D43D25-7388-41AA-ABC1-D47BEBC9263C}" sibTransId="{E9F22E9B-7678-4E75-A372-FCE3DFBE183F}"/>
    <dgm:cxn modelId="{85DA338A-790F-4C9E-AB3F-5DD00130748E}" type="presOf" srcId="{619B1C99-BBC4-4067-9549-CDAB06BC0FFD}" destId="{4A24ADBC-77C4-49A9-BE41-E66992C76746}" srcOrd="1" destOrd="3" presId="urn:microsoft.com/office/officeart/2005/8/layout/vList4"/>
    <dgm:cxn modelId="{1EE20FF3-EFA0-4982-ABCF-E5118B643E5D}" type="presOf" srcId="{E6CCC675-8BA4-4420-843E-12E568D066CB}" destId="{65396BCC-CD2D-4562-A15D-36D1B383BACA}" srcOrd="0" destOrd="0" presId="urn:microsoft.com/office/officeart/2005/8/layout/vList4"/>
    <dgm:cxn modelId="{E5ADFC70-A610-4B5D-8FE8-DE11D165CCFF}" srcId="{E6CCC675-8BA4-4420-843E-12E568D066CB}" destId="{0A52378E-8167-4CDF-BFC2-5F1661700965}" srcOrd="0" destOrd="0" parTransId="{658914A2-F3D0-4700-B624-39E84B0EFAC9}" sibTransId="{00A8BA4D-7D64-4854-B732-FAC83B31A8B9}"/>
    <dgm:cxn modelId="{93FA5EC7-FC2F-4C4E-ABF4-2E0963421D73}" type="presOf" srcId="{763979EC-2459-43AD-8888-C80268C56391}" destId="{65396BCC-CD2D-4562-A15D-36D1B383BACA}" srcOrd="0" destOrd="4" presId="urn:microsoft.com/office/officeart/2005/8/layout/vList4"/>
    <dgm:cxn modelId="{96002792-F9C4-4807-974F-C43CBD343CFC}" srcId="{E6CCC675-8BA4-4420-843E-12E568D066CB}" destId="{619B1C99-BBC4-4067-9549-CDAB06BC0FFD}" srcOrd="2" destOrd="0" parTransId="{B94F9D9E-876E-48BE-B60F-80AF69E363FC}" sibTransId="{9982B0DB-79AF-476A-B425-045F6DC1C5F1}"/>
    <dgm:cxn modelId="{025C0841-3625-4600-A4F5-B4D6C5C24AD0}" type="presOf" srcId="{76FE049D-E3AD-4F00-B1AE-54916921EC69}" destId="{1C3D484E-7B32-4E2E-96AA-3DEC45234E1A}" srcOrd="0" destOrd="0" presId="urn:microsoft.com/office/officeart/2005/8/layout/vList4"/>
    <dgm:cxn modelId="{985BE761-2356-4449-A65C-94F982279FE2}" type="presOf" srcId="{619B1C99-BBC4-4067-9549-CDAB06BC0FFD}" destId="{65396BCC-CD2D-4562-A15D-36D1B383BACA}" srcOrd="0" destOrd="3" presId="urn:microsoft.com/office/officeart/2005/8/layout/vList4"/>
    <dgm:cxn modelId="{E08E13EF-9399-44C9-89B2-7C9B6FC7FD7D}" type="presParOf" srcId="{1C3D484E-7B32-4E2E-96AA-3DEC45234E1A}" destId="{7D01272D-089A-43DB-8243-63C9CFDC3FBA}" srcOrd="0" destOrd="0" presId="urn:microsoft.com/office/officeart/2005/8/layout/vList4"/>
    <dgm:cxn modelId="{4302127F-374D-4AB9-AEF9-65E47D8A98BD}" type="presParOf" srcId="{7D01272D-089A-43DB-8243-63C9CFDC3FBA}" destId="{65396BCC-CD2D-4562-A15D-36D1B383BACA}" srcOrd="0" destOrd="0" presId="urn:microsoft.com/office/officeart/2005/8/layout/vList4"/>
    <dgm:cxn modelId="{9327D752-6D90-4A30-A977-CC3EC16494B0}" type="presParOf" srcId="{7D01272D-089A-43DB-8243-63C9CFDC3FBA}" destId="{147EEFE6-C4D7-4A46-A5C1-AEA6EE306F11}" srcOrd="1" destOrd="0" presId="urn:microsoft.com/office/officeart/2005/8/layout/vList4"/>
    <dgm:cxn modelId="{BF8500DA-C32A-4AB8-9BF0-DFF23764E06F}" type="presParOf" srcId="{7D01272D-089A-43DB-8243-63C9CFDC3FBA}" destId="{4A24ADBC-77C4-49A9-BE41-E66992C7674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FE049D-E3AD-4F00-B1AE-54916921EC69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6CCC675-8BA4-4420-843E-12E568D066CB}">
      <dgm:prSet phldrT="[텍스트]"/>
      <dgm:spPr>
        <a:solidFill>
          <a:srgbClr val="001D3D"/>
        </a:solidFill>
        <a:ln>
          <a:noFill/>
        </a:ln>
      </dgm:spPr>
      <dgm:t>
        <a:bodyPr/>
        <a:lstStyle/>
        <a:p>
          <a:r>
            <a:rPr lang="en-US" altLang="ko-KR" dirty="0" err="1">
              <a:solidFill>
                <a:schemeClr val="bg1"/>
              </a:solidFill>
            </a:rPr>
            <a:t>Vue</a:t>
          </a:r>
          <a:r>
            <a:rPr lang="en-US" altLang="ko-KR" dirty="0">
              <a:solidFill>
                <a:schemeClr val="bg1"/>
              </a:solidFill>
            </a:rPr>
            <a:t> </a:t>
          </a:r>
          <a:r>
            <a:rPr lang="en-US" altLang="ko-KR" dirty="0" smtClean="0">
              <a:solidFill>
                <a:schemeClr val="bg1"/>
              </a:solidFill>
            </a:rPr>
            <a:t>(@</a:t>
          </a:r>
          <a:r>
            <a:rPr lang="en-US" altLang="ko-KR" dirty="0" err="1" smtClean="0">
              <a:solidFill>
                <a:schemeClr val="bg1"/>
              </a:solidFill>
            </a:rPr>
            <a:t>vue</a:t>
          </a:r>
          <a:r>
            <a:rPr lang="en-US" altLang="ko-KR" dirty="0" smtClean="0">
              <a:solidFill>
                <a:schemeClr val="bg1"/>
              </a:solidFill>
            </a:rPr>
            <a:t>/cli 5.0.4)</a:t>
          </a:r>
          <a:endParaRPr lang="ko-KR" altLang="en-US" dirty="0">
            <a:solidFill>
              <a:schemeClr val="bg1"/>
            </a:solidFill>
          </a:endParaRPr>
        </a:p>
      </dgm:t>
    </dgm:pt>
    <dgm:pt modelId="{8F48E5F5-70C6-4DB2-BACA-69FDA7805C27}" type="parTrans" cxnId="{1BA5495F-0C25-41B2-9FE5-EFB880AA77E8}">
      <dgm:prSet/>
      <dgm:spPr/>
      <dgm:t>
        <a:bodyPr/>
        <a:lstStyle/>
        <a:p>
          <a:pPr latinLnBrk="1"/>
          <a:endParaRPr lang="ko-KR" altLang="en-US"/>
        </a:p>
      </dgm:t>
    </dgm:pt>
    <dgm:pt modelId="{CF41936D-B041-4E1B-9296-F63A9404C4BE}" type="sibTrans" cxnId="{1BA5495F-0C25-41B2-9FE5-EFB880AA77E8}">
      <dgm:prSet/>
      <dgm:spPr/>
      <dgm:t>
        <a:bodyPr/>
        <a:lstStyle/>
        <a:p>
          <a:pPr latinLnBrk="1"/>
          <a:endParaRPr lang="ko-KR" altLang="en-US"/>
        </a:p>
      </dgm:t>
    </dgm:pt>
    <dgm:pt modelId="{0A52378E-8167-4CDF-BFC2-5F1661700965}">
      <dgm:prSet phldrT="[텍스트]"/>
      <dgm:spPr>
        <a:solidFill>
          <a:srgbClr val="001D3D"/>
        </a:solidFill>
        <a:ln>
          <a:noFill/>
        </a:ln>
      </dgm:spPr>
      <dgm:t>
        <a:bodyPr/>
        <a:lstStyle/>
        <a:p>
          <a:pPr latinLnBrk="1"/>
          <a:r>
            <a:rPr lang="en-US" altLang="ko-KR" dirty="0">
              <a:solidFill>
                <a:schemeClr val="bg1"/>
              </a:solidFill>
            </a:rPr>
            <a:t>Vue-router</a:t>
          </a:r>
          <a:endParaRPr lang="ko-KR" altLang="en-US" dirty="0">
            <a:solidFill>
              <a:schemeClr val="bg1"/>
            </a:solidFill>
          </a:endParaRPr>
        </a:p>
      </dgm:t>
    </dgm:pt>
    <dgm:pt modelId="{658914A2-F3D0-4700-B624-39E84B0EFAC9}" type="parTrans" cxnId="{E5ADFC70-A610-4B5D-8FE8-DE11D165CCFF}">
      <dgm:prSet/>
      <dgm:spPr/>
      <dgm:t>
        <a:bodyPr/>
        <a:lstStyle/>
        <a:p>
          <a:pPr latinLnBrk="1"/>
          <a:endParaRPr lang="ko-KR" altLang="en-US"/>
        </a:p>
      </dgm:t>
    </dgm:pt>
    <dgm:pt modelId="{00A8BA4D-7D64-4854-B732-FAC83B31A8B9}" type="sibTrans" cxnId="{E5ADFC70-A610-4B5D-8FE8-DE11D165CCFF}">
      <dgm:prSet/>
      <dgm:spPr/>
      <dgm:t>
        <a:bodyPr/>
        <a:lstStyle/>
        <a:p>
          <a:pPr latinLnBrk="1"/>
          <a:endParaRPr lang="ko-KR" altLang="en-US"/>
        </a:p>
      </dgm:t>
    </dgm:pt>
    <dgm:pt modelId="{9B39C69F-EE56-415E-944A-9E66698EDB7F}">
      <dgm:prSet phldrT="[텍스트]"/>
      <dgm:spPr>
        <a:solidFill>
          <a:srgbClr val="001D3D"/>
        </a:solidFill>
        <a:ln>
          <a:noFill/>
        </a:ln>
      </dgm:spPr>
      <dgm:t>
        <a:bodyPr/>
        <a:lstStyle/>
        <a:p>
          <a:pPr latinLnBrk="1"/>
          <a:r>
            <a:rPr lang="en-US" altLang="ko-KR" dirty="0" err="1">
              <a:solidFill>
                <a:schemeClr val="bg1"/>
              </a:solidFill>
            </a:rPr>
            <a:t>Vuex</a:t>
          </a:r>
          <a:endParaRPr lang="ko-KR" altLang="en-US" dirty="0">
            <a:solidFill>
              <a:schemeClr val="bg1"/>
            </a:solidFill>
          </a:endParaRPr>
        </a:p>
      </dgm:t>
    </dgm:pt>
    <dgm:pt modelId="{78D43D25-7388-41AA-ABC1-D47BEBC9263C}" type="parTrans" cxnId="{553A2654-B0E4-44D3-A504-9EFFB8830CF8}">
      <dgm:prSet/>
      <dgm:spPr/>
      <dgm:t>
        <a:bodyPr/>
        <a:lstStyle/>
        <a:p>
          <a:pPr latinLnBrk="1"/>
          <a:endParaRPr lang="ko-KR" altLang="en-US"/>
        </a:p>
      </dgm:t>
    </dgm:pt>
    <dgm:pt modelId="{E9F22E9B-7678-4E75-A372-FCE3DFBE183F}" type="sibTrans" cxnId="{553A2654-B0E4-44D3-A504-9EFFB8830CF8}">
      <dgm:prSet/>
      <dgm:spPr/>
      <dgm:t>
        <a:bodyPr/>
        <a:lstStyle/>
        <a:p>
          <a:pPr latinLnBrk="1"/>
          <a:endParaRPr lang="ko-KR" altLang="en-US"/>
        </a:p>
      </dgm:t>
    </dgm:pt>
    <dgm:pt modelId="{619B1C99-BBC4-4067-9549-CDAB06BC0FFD}">
      <dgm:prSet phldrT="[텍스트]"/>
      <dgm:spPr>
        <a:solidFill>
          <a:srgbClr val="001D3D"/>
        </a:solidFill>
        <a:ln>
          <a:noFill/>
        </a:ln>
      </dgm:spPr>
      <dgm:t>
        <a:bodyPr/>
        <a:lstStyle/>
        <a:p>
          <a:pPr latinLnBrk="1"/>
          <a:r>
            <a:rPr lang="en-US" b="0" dirty="0" err="1">
              <a:solidFill>
                <a:schemeClr val="bg1"/>
              </a:solidFill>
            </a:rPr>
            <a:t>Vuetify</a:t>
          </a:r>
          <a:endParaRPr lang="ko-KR" altLang="en-US" dirty="0">
            <a:solidFill>
              <a:schemeClr val="bg1"/>
            </a:solidFill>
          </a:endParaRPr>
        </a:p>
      </dgm:t>
    </dgm:pt>
    <dgm:pt modelId="{B94F9D9E-876E-48BE-B60F-80AF69E363FC}" type="parTrans" cxnId="{96002792-F9C4-4807-974F-C43CBD343CFC}">
      <dgm:prSet/>
      <dgm:spPr/>
      <dgm:t>
        <a:bodyPr/>
        <a:lstStyle/>
        <a:p>
          <a:pPr latinLnBrk="1"/>
          <a:endParaRPr lang="ko-KR" altLang="en-US"/>
        </a:p>
      </dgm:t>
    </dgm:pt>
    <dgm:pt modelId="{9982B0DB-79AF-476A-B425-045F6DC1C5F1}" type="sibTrans" cxnId="{96002792-F9C4-4807-974F-C43CBD343CFC}">
      <dgm:prSet/>
      <dgm:spPr/>
      <dgm:t>
        <a:bodyPr/>
        <a:lstStyle/>
        <a:p>
          <a:pPr latinLnBrk="1"/>
          <a:endParaRPr lang="ko-KR" altLang="en-US"/>
        </a:p>
      </dgm:t>
    </dgm:pt>
    <dgm:pt modelId="{763979EC-2459-43AD-8888-C80268C56391}">
      <dgm:prSet phldrT="[텍스트]"/>
      <dgm:spPr>
        <a:solidFill>
          <a:srgbClr val="001D3D"/>
        </a:solidFill>
        <a:ln>
          <a:noFill/>
        </a:ln>
      </dgm:spPr>
      <dgm:t>
        <a:bodyPr/>
        <a:lstStyle/>
        <a:p>
          <a:pPr latinLnBrk="1"/>
          <a:r>
            <a:rPr lang="en-US" b="0" dirty="0">
              <a:solidFill>
                <a:schemeClr val="bg1"/>
              </a:solidFill>
            </a:rPr>
            <a:t>Bootstrap Vue</a:t>
          </a:r>
          <a:endParaRPr lang="ko-KR" altLang="en-US" dirty="0">
            <a:solidFill>
              <a:schemeClr val="bg1"/>
            </a:solidFill>
          </a:endParaRPr>
        </a:p>
      </dgm:t>
    </dgm:pt>
    <dgm:pt modelId="{6598D324-4C15-43B3-B4CC-EE09E4AC61DF}" type="parTrans" cxnId="{E58CCC70-54C8-43E3-A6A8-1DF0958A5107}">
      <dgm:prSet/>
      <dgm:spPr/>
      <dgm:t>
        <a:bodyPr/>
        <a:lstStyle/>
        <a:p>
          <a:pPr latinLnBrk="1"/>
          <a:endParaRPr lang="ko-KR" altLang="en-US"/>
        </a:p>
      </dgm:t>
    </dgm:pt>
    <dgm:pt modelId="{57CFBCB5-AB34-4B21-89AD-F324FECD0D58}" type="sibTrans" cxnId="{E58CCC70-54C8-43E3-A6A8-1DF0958A5107}">
      <dgm:prSet/>
      <dgm:spPr/>
      <dgm:t>
        <a:bodyPr/>
        <a:lstStyle/>
        <a:p>
          <a:pPr latinLnBrk="1"/>
          <a:endParaRPr lang="ko-KR" altLang="en-US"/>
        </a:p>
      </dgm:t>
    </dgm:pt>
    <dgm:pt modelId="{D83F0A18-D784-45EF-9324-FED17890F2A3}">
      <dgm:prSet phldrT="[텍스트]"/>
      <dgm:spPr>
        <a:solidFill>
          <a:srgbClr val="001D3D"/>
        </a:solidFill>
        <a:ln>
          <a:noFill/>
        </a:ln>
      </dgm:spPr>
      <dgm:t>
        <a:bodyPr/>
        <a:lstStyle/>
        <a:p>
          <a:pPr latinLnBrk="1"/>
          <a:r>
            <a:rPr lang="en-US" altLang="ko-KR" dirty="0" err="1">
              <a:solidFill>
                <a:schemeClr val="bg1"/>
              </a:solidFill>
            </a:rPr>
            <a:t>axios</a:t>
          </a:r>
          <a:endParaRPr lang="ko-KR" altLang="en-US" dirty="0">
            <a:solidFill>
              <a:schemeClr val="bg1"/>
            </a:solidFill>
          </a:endParaRPr>
        </a:p>
      </dgm:t>
    </dgm:pt>
    <dgm:pt modelId="{E787577F-86D8-4CDD-A4F7-0BC40BC1BBBD}" type="parTrans" cxnId="{F45175D9-C2D1-4556-9801-E4574093912B}">
      <dgm:prSet/>
      <dgm:spPr/>
      <dgm:t>
        <a:bodyPr/>
        <a:lstStyle/>
        <a:p>
          <a:pPr latinLnBrk="1"/>
          <a:endParaRPr lang="ko-KR" altLang="en-US"/>
        </a:p>
      </dgm:t>
    </dgm:pt>
    <dgm:pt modelId="{013F7B6C-A08A-4698-BE86-5BACEED9DA6B}" type="sibTrans" cxnId="{F45175D9-C2D1-4556-9801-E4574093912B}">
      <dgm:prSet/>
      <dgm:spPr/>
      <dgm:t>
        <a:bodyPr/>
        <a:lstStyle/>
        <a:p>
          <a:pPr latinLnBrk="1"/>
          <a:endParaRPr lang="ko-KR" altLang="en-US"/>
        </a:p>
      </dgm:t>
    </dgm:pt>
    <dgm:pt modelId="{1C3D484E-7B32-4E2E-96AA-3DEC45234E1A}" type="pres">
      <dgm:prSet presAssocID="{76FE049D-E3AD-4F00-B1AE-54916921EC6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01272D-089A-43DB-8243-63C9CFDC3FBA}" type="pres">
      <dgm:prSet presAssocID="{E6CCC675-8BA4-4420-843E-12E568D066CB}" presName="comp" presStyleCnt="0"/>
      <dgm:spPr/>
    </dgm:pt>
    <dgm:pt modelId="{65396BCC-CD2D-4562-A15D-36D1B383BACA}" type="pres">
      <dgm:prSet presAssocID="{E6CCC675-8BA4-4420-843E-12E568D066CB}" presName="box" presStyleLbl="node1" presStyleIdx="0" presStyleCnt="1" custLinFactNeighborX="-11574" custLinFactNeighborY="580"/>
      <dgm:spPr/>
      <dgm:t>
        <a:bodyPr/>
        <a:lstStyle/>
        <a:p>
          <a:pPr latinLnBrk="1"/>
          <a:endParaRPr lang="ko-KR" altLang="en-US"/>
        </a:p>
      </dgm:t>
    </dgm:pt>
    <dgm:pt modelId="{147EEFE6-C4D7-4A46-A5C1-AEA6EE306F11}" type="pres">
      <dgm:prSet presAssocID="{E6CCC675-8BA4-4420-843E-12E568D066CB}" presName="img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7000" r="-97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4A24ADBC-77C4-49A9-BE41-E66992C76746}" type="pres">
      <dgm:prSet presAssocID="{E6CCC675-8BA4-4420-843E-12E568D066CB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92BA5FD-10F4-4439-8985-5273C788F71D}" type="presOf" srcId="{0A52378E-8167-4CDF-BFC2-5F1661700965}" destId="{65396BCC-CD2D-4562-A15D-36D1B383BACA}" srcOrd="0" destOrd="1" presId="urn:microsoft.com/office/officeart/2005/8/layout/vList4"/>
    <dgm:cxn modelId="{16D59906-9D7A-40A2-8128-FD7528156473}" type="presOf" srcId="{9B39C69F-EE56-415E-944A-9E66698EDB7F}" destId="{4A24ADBC-77C4-49A9-BE41-E66992C76746}" srcOrd="1" destOrd="2" presId="urn:microsoft.com/office/officeart/2005/8/layout/vList4"/>
    <dgm:cxn modelId="{2A54ADFF-9A96-46E2-9DA3-C6E7B63C28D5}" type="presOf" srcId="{0A52378E-8167-4CDF-BFC2-5F1661700965}" destId="{4A24ADBC-77C4-49A9-BE41-E66992C76746}" srcOrd="1" destOrd="1" presId="urn:microsoft.com/office/officeart/2005/8/layout/vList4"/>
    <dgm:cxn modelId="{1BA5495F-0C25-41B2-9FE5-EFB880AA77E8}" srcId="{76FE049D-E3AD-4F00-B1AE-54916921EC69}" destId="{E6CCC675-8BA4-4420-843E-12E568D066CB}" srcOrd="0" destOrd="0" parTransId="{8F48E5F5-70C6-4DB2-BACA-69FDA7805C27}" sibTransId="{CF41936D-B041-4E1B-9296-F63A9404C4BE}"/>
    <dgm:cxn modelId="{C1E1A610-4130-45CF-8C83-870661F2573B}" type="presOf" srcId="{D83F0A18-D784-45EF-9324-FED17890F2A3}" destId="{4A24ADBC-77C4-49A9-BE41-E66992C76746}" srcOrd="1" destOrd="5" presId="urn:microsoft.com/office/officeart/2005/8/layout/vList4"/>
    <dgm:cxn modelId="{880B908D-8E7F-4277-BAD4-F7DAE8BB29B9}" type="presOf" srcId="{9B39C69F-EE56-415E-944A-9E66698EDB7F}" destId="{65396BCC-CD2D-4562-A15D-36D1B383BACA}" srcOrd="0" destOrd="2" presId="urn:microsoft.com/office/officeart/2005/8/layout/vList4"/>
    <dgm:cxn modelId="{1C3F1668-6F3D-47E6-8C6C-043BD8D794CB}" type="presOf" srcId="{763979EC-2459-43AD-8888-C80268C56391}" destId="{4A24ADBC-77C4-49A9-BE41-E66992C76746}" srcOrd="1" destOrd="4" presId="urn:microsoft.com/office/officeart/2005/8/layout/vList4"/>
    <dgm:cxn modelId="{61BED8A0-B2B4-433B-AD41-9BC6C437A116}" type="presOf" srcId="{E6CCC675-8BA4-4420-843E-12E568D066CB}" destId="{4A24ADBC-77C4-49A9-BE41-E66992C76746}" srcOrd="1" destOrd="0" presId="urn:microsoft.com/office/officeart/2005/8/layout/vList4"/>
    <dgm:cxn modelId="{E58CCC70-54C8-43E3-A6A8-1DF0958A5107}" srcId="{E6CCC675-8BA4-4420-843E-12E568D066CB}" destId="{763979EC-2459-43AD-8888-C80268C56391}" srcOrd="3" destOrd="0" parTransId="{6598D324-4C15-43B3-B4CC-EE09E4AC61DF}" sibTransId="{57CFBCB5-AB34-4B21-89AD-F324FECD0D58}"/>
    <dgm:cxn modelId="{553A2654-B0E4-44D3-A504-9EFFB8830CF8}" srcId="{E6CCC675-8BA4-4420-843E-12E568D066CB}" destId="{9B39C69F-EE56-415E-944A-9E66698EDB7F}" srcOrd="1" destOrd="0" parTransId="{78D43D25-7388-41AA-ABC1-D47BEBC9263C}" sibTransId="{E9F22E9B-7678-4E75-A372-FCE3DFBE183F}"/>
    <dgm:cxn modelId="{85DA338A-790F-4C9E-AB3F-5DD00130748E}" type="presOf" srcId="{619B1C99-BBC4-4067-9549-CDAB06BC0FFD}" destId="{4A24ADBC-77C4-49A9-BE41-E66992C76746}" srcOrd="1" destOrd="3" presId="urn:microsoft.com/office/officeart/2005/8/layout/vList4"/>
    <dgm:cxn modelId="{1EE20FF3-EFA0-4982-ABCF-E5118B643E5D}" type="presOf" srcId="{E6CCC675-8BA4-4420-843E-12E568D066CB}" destId="{65396BCC-CD2D-4562-A15D-36D1B383BACA}" srcOrd="0" destOrd="0" presId="urn:microsoft.com/office/officeart/2005/8/layout/vList4"/>
    <dgm:cxn modelId="{0D03B422-2E7E-463E-B590-BF00E65641AD}" type="presOf" srcId="{D83F0A18-D784-45EF-9324-FED17890F2A3}" destId="{65396BCC-CD2D-4562-A15D-36D1B383BACA}" srcOrd="0" destOrd="5" presId="urn:microsoft.com/office/officeart/2005/8/layout/vList4"/>
    <dgm:cxn modelId="{F45175D9-C2D1-4556-9801-E4574093912B}" srcId="{E6CCC675-8BA4-4420-843E-12E568D066CB}" destId="{D83F0A18-D784-45EF-9324-FED17890F2A3}" srcOrd="4" destOrd="0" parTransId="{E787577F-86D8-4CDD-A4F7-0BC40BC1BBBD}" sibTransId="{013F7B6C-A08A-4698-BE86-5BACEED9DA6B}"/>
    <dgm:cxn modelId="{E5ADFC70-A610-4B5D-8FE8-DE11D165CCFF}" srcId="{E6CCC675-8BA4-4420-843E-12E568D066CB}" destId="{0A52378E-8167-4CDF-BFC2-5F1661700965}" srcOrd="0" destOrd="0" parTransId="{658914A2-F3D0-4700-B624-39E84B0EFAC9}" sibTransId="{00A8BA4D-7D64-4854-B732-FAC83B31A8B9}"/>
    <dgm:cxn modelId="{93FA5EC7-FC2F-4C4E-ABF4-2E0963421D73}" type="presOf" srcId="{763979EC-2459-43AD-8888-C80268C56391}" destId="{65396BCC-CD2D-4562-A15D-36D1B383BACA}" srcOrd="0" destOrd="4" presId="urn:microsoft.com/office/officeart/2005/8/layout/vList4"/>
    <dgm:cxn modelId="{96002792-F9C4-4807-974F-C43CBD343CFC}" srcId="{E6CCC675-8BA4-4420-843E-12E568D066CB}" destId="{619B1C99-BBC4-4067-9549-CDAB06BC0FFD}" srcOrd="2" destOrd="0" parTransId="{B94F9D9E-876E-48BE-B60F-80AF69E363FC}" sibTransId="{9982B0DB-79AF-476A-B425-045F6DC1C5F1}"/>
    <dgm:cxn modelId="{025C0841-3625-4600-A4F5-B4D6C5C24AD0}" type="presOf" srcId="{76FE049D-E3AD-4F00-B1AE-54916921EC69}" destId="{1C3D484E-7B32-4E2E-96AA-3DEC45234E1A}" srcOrd="0" destOrd="0" presId="urn:microsoft.com/office/officeart/2005/8/layout/vList4"/>
    <dgm:cxn modelId="{985BE761-2356-4449-A65C-94F982279FE2}" type="presOf" srcId="{619B1C99-BBC4-4067-9549-CDAB06BC0FFD}" destId="{65396BCC-CD2D-4562-A15D-36D1B383BACA}" srcOrd="0" destOrd="3" presId="urn:microsoft.com/office/officeart/2005/8/layout/vList4"/>
    <dgm:cxn modelId="{E08E13EF-9399-44C9-89B2-7C9B6FC7FD7D}" type="presParOf" srcId="{1C3D484E-7B32-4E2E-96AA-3DEC45234E1A}" destId="{7D01272D-089A-43DB-8243-63C9CFDC3FBA}" srcOrd="0" destOrd="0" presId="urn:microsoft.com/office/officeart/2005/8/layout/vList4"/>
    <dgm:cxn modelId="{4302127F-374D-4AB9-AEF9-65E47D8A98BD}" type="presParOf" srcId="{7D01272D-089A-43DB-8243-63C9CFDC3FBA}" destId="{65396BCC-CD2D-4562-A15D-36D1B383BACA}" srcOrd="0" destOrd="0" presId="urn:microsoft.com/office/officeart/2005/8/layout/vList4"/>
    <dgm:cxn modelId="{9327D752-6D90-4A30-A977-CC3EC16494B0}" type="presParOf" srcId="{7D01272D-089A-43DB-8243-63C9CFDC3FBA}" destId="{147EEFE6-C4D7-4A46-A5C1-AEA6EE306F11}" srcOrd="1" destOrd="0" presId="urn:microsoft.com/office/officeart/2005/8/layout/vList4"/>
    <dgm:cxn modelId="{BF8500DA-C32A-4AB8-9BF0-DFF23764E06F}" type="presParOf" srcId="{7D01272D-089A-43DB-8243-63C9CFDC3FBA}" destId="{4A24ADBC-77C4-49A9-BE41-E66992C76746}" srcOrd="2" destOrd="0" presId="urn:microsoft.com/office/officeart/2005/8/layout/vList4"/>
  </dgm:cxnLst>
  <dgm:bg>
    <a:solidFill>
      <a:srgbClr val="001D3D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6DFE12-27A6-442F-84E7-5DA950EB355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CEB8D89-AAF9-4298-995C-5DED4289D76B}">
      <dgm:prSet phldrT="[텍스트]"/>
      <dgm:spPr>
        <a:solidFill>
          <a:srgbClr val="D3B312"/>
        </a:solidFill>
      </dgm:spPr>
      <dgm:t>
        <a:bodyPr/>
        <a:lstStyle/>
        <a:p>
          <a:pPr latinLnBrk="1"/>
          <a:r>
            <a:rPr lang="ko-KR" altLang="en-US" dirty="0" err="1">
              <a:solidFill>
                <a:schemeClr val="tx1"/>
              </a:solidFill>
            </a:rPr>
            <a:t>김누리</a:t>
          </a:r>
          <a:endParaRPr lang="ko-KR" altLang="en-US" dirty="0">
            <a:solidFill>
              <a:schemeClr val="tx1"/>
            </a:solidFill>
          </a:endParaRPr>
        </a:p>
      </dgm:t>
    </dgm:pt>
    <dgm:pt modelId="{4839BB12-BD2E-46F4-8759-7C66462EB08C}" type="parTrans" cxnId="{D490CCC6-2EAE-428E-948C-E3401B768CA5}">
      <dgm:prSet/>
      <dgm:spPr/>
      <dgm:t>
        <a:bodyPr/>
        <a:lstStyle/>
        <a:p>
          <a:pPr latinLnBrk="1"/>
          <a:endParaRPr lang="ko-KR" altLang="en-US"/>
        </a:p>
      </dgm:t>
    </dgm:pt>
    <dgm:pt modelId="{37A2648E-50BB-449D-805D-7A8E98F8DF17}" type="sibTrans" cxnId="{D490CCC6-2EAE-428E-948C-E3401B768CA5}">
      <dgm:prSet/>
      <dgm:spPr/>
      <dgm:t>
        <a:bodyPr/>
        <a:lstStyle/>
        <a:p>
          <a:pPr latinLnBrk="1"/>
          <a:endParaRPr lang="ko-KR" altLang="en-US"/>
        </a:p>
      </dgm:t>
    </dgm:pt>
    <dgm:pt modelId="{A0C87DC1-A18F-4748-85CC-51ADCDF0A503}">
      <dgm:prSet phldrT="[텍스트]"/>
      <dgm:spPr>
        <a:solidFill>
          <a:srgbClr val="404040"/>
        </a:solidFill>
        <a:ln>
          <a:noFill/>
        </a:ln>
      </dgm:spPr>
      <dgm:t>
        <a:bodyPr/>
        <a:lstStyle/>
        <a:p>
          <a:pPr latinLnBrk="1"/>
          <a:r>
            <a:rPr lang="ko-KR" altLang="en-US" dirty="0" err="1">
              <a:solidFill>
                <a:schemeClr val="bg1"/>
              </a:solidFill>
            </a:rPr>
            <a:t>목업</a:t>
          </a:r>
          <a:r>
            <a:rPr lang="ko-KR" altLang="en-US" dirty="0">
              <a:solidFill>
                <a:schemeClr val="bg1"/>
              </a:solidFill>
            </a:rPr>
            <a:t> 작성</a:t>
          </a:r>
        </a:p>
      </dgm:t>
    </dgm:pt>
    <dgm:pt modelId="{9B891563-E0BB-4C45-A5A9-4D1DF2634E0F}" type="parTrans" cxnId="{4F2848F6-205D-4303-A5F6-48B2EF0BC177}">
      <dgm:prSet/>
      <dgm:spPr/>
      <dgm:t>
        <a:bodyPr/>
        <a:lstStyle/>
        <a:p>
          <a:pPr latinLnBrk="1"/>
          <a:endParaRPr lang="ko-KR" altLang="en-US"/>
        </a:p>
      </dgm:t>
    </dgm:pt>
    <dgm:pt modelId="{B846854D-A15C-46BB-9499-801D36D5EF58}" type="sibTrans" cxnId="{4F2848F6-205D-4303-A5F6-48B2EF0BC177}">
      <dgm:prSet/>
      <dgm:spPr/>
      <dgm:t>
        <a:bodyPr/>
        <a:lstStyle/>
        <a:p>
          <a:pPr latinLnBrk="1"/>
          <a:endParaRPr lang="ko-KR" altLang="en-US"/>
        </a:p>
      </dgm:t>
    </dgm:pt>
    <dgm:pt modelId="{D125C0F5-8A74-427E-9779-0836D0537343}">
      <dgm:prSet phldrT="[텍스트]"/>
      <dgm:spPr>
        <a:solidFill>
          <a:srgbClr val="404040"/>
        </a:solidFill>
        <a:ln>
          <a:noFill/>
        </a:ln>
      </dgm:spPr>
      <dgm:t>
        <a:bodyPr/>
        <a:lstStyle/>
        <a:p>
          <a:pPr latinLnBrk="1"/>
          <a:r>
            <a:rPr lang="en-US" altLang="ko-KR" dirty="0">
              <a:solidFill>
                <a:schemeClr val="bg1"/>
              </a:solidFill>
            </a:rPr>
            <a:t>ERD</a:t>
          </a:r>
          <a:endParaRPr lang="ko-KR" altLang="en-US" dirty="0">
            <a:solidFill>
              <a:schemeClr val="bg1"/>
            </a:solidFill>
          </a:endParaRPr>
        </a:p>
      </dgm:t>
    </dgm:pt>
    <dgm:pt modelId="{C03D3350-0D36-44DA-9E80-5F9259EA3ECB}" type="parTrans" cxnId="{83759467-B4A5-4217-9BA5-DF1829181A11}">
      <dgm:prSet/>
      <dgm:spPr/>
      <dgm:t>
        <a:bodyPr/>
        <a:lstStyle/>
        <a:p>
          <a:pPr latinLnBrk="1"/>
          <a:endParaRPr lang="ko-KR" altLang="en-US"/>
        </a:p>
      </dgm:t>
    </dgm:pt>
    <dgm:pt modelId="{7CE41E5A-DBA1-4F0C-A296-F137191E6CA3}" type="sibTrans" cxnId="{83759467-B4A5-4217-9BA5-DF1829181A11}">
      <dgm:prSet/>
      <dgm:spPr/>
      <dgm:t>
        <a:bodyPr/>
        <a:lstStyle/>
        <a:p>
          <a:pPr latinLnBrk="1"/>
          <a:endParaRPr lang="ko-KR" altLang="en-US"/>
        </a:p>
      </dgm:t>
    </dgm:pt>
    <dgm:pt modelId="{22F52F1C-1E29-4B9B-A847-34BA9843BC05}">
      <dgm:prSet phldrT="[텍스트]"/>
      <dgm:spPr>
        <a:solidFill>
          <a:srgbClr val="D3B312"/>
        </a:solidFill>
      </dgm:spPr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이호준</a:t>
          </a:r>
        </a:p>
      </dgm:t>
    </dgm:pt>
    <dgm:pt modelId="{38BC0B6E-BD62-440B-A426-001552D79187}" type="parTrans" cxnId="{D9CB5ECA-B1F1-4E06-896F-34686EF41CB2}">
      <dgm:prSet/>
      <dgm:spPr/>
      <dgm:t>
        <a:bodyPr/>
        <a:lstStyle/>
        <a:p>
          <a:pPr latinLnBrk="1"/>
          <a:endParaRPr lang="ko-KR" altLang="en-US"/>
        </a:p>
      </dgm:t>
    </dgm:pt>
    <dgm:pt modelId="{55BE2B88-4952-44B3-A656-7CB3EE2E7E2F}" type="sibTrans" cxnId="{D9CB5ECA-B1F1-4E06-896F-34686EF41CB2}">
      <dgm:prSet/>
      <dgm:spPr/>
      <dgm:t>
        <a:bodyPr/>
        <a:lstStyle/>
        <a:p>
          <a:pPr latinLnBrk="1"/>
          <a:endParaRPr lang="ko-KR" altLang="en-US"/>
        </a:p>
      </dgm:t>
    </dgm:pt>
    <dgm:pt modelId="{C098DD4B-DE0F-4D93-8BC1-58BF117DF176}">
      <dgm:prSet phldrT="[텍스트]"/>
      <dgm:spPr>
        <a:solidFill>
          <a:srgbClr val="404040">
            <a:alpha val="90000"/>
          </a:srgbClr>
        </a:solidFill>
        <a:ln>
          <a:noFill/>
        </a:ln>
      </dgm:spPr>
      <dgm:t>
        <a:bodyPr/>
        <a:lstStyle/>
        <a:p>
          <a:pPr latinLnBrk="1"/>
          <a:r>
            <a:rPr lang="en-US" altLang="ko-KR" dirty="0">
              <a:solidFill>
                <a:schemeClr val="bg1"/>
              </a:solidFill>
            </a:rPr>
            <a:t>ERD</a:t>
          </a:r>
          <a:endParaRPr lang="ko-KR" altLang="en-US" dirty="0">
            <a:solidFill>
              <a:schemeClr val="bg1"/>
            </a:solidFill>
          </a:endParaRPr>
        </a:p>
      </dgm:t>
    </dgm:pt>
    <dgm:pt modelId="{6F92A3BF-F681-4915-B97E-DECCE9C8EBFC}" type="parTrans" cxnId="{745338FD-F39C-4219-9D28-C5D1F5BA1977}">
      <dgm:prSet/>
      <dgm:spPr/>
      <dgm:t>
        <a:bodyPr/>
        <a:lstStyle/>
        <a:p>
          <a:pPr latinLnBrk="1"/>
          <a:endParaRPr lang="ko-KR" altLang="en-US"/>
        </a:p>
      </dgm:t>
    </dgm:pt>
    <dgm:pt modelId="{F3326827-26ED-494B-B67F-4107C025D142}" type="sibTrans" cxnId="{745338FD-F39C-4219-9D28-C5D1F5BA1977}">
      <dgm:prSet/>
      <dgm:spPr/>
      <dgm:t>
        <a:bodyPr/>
        <a:lstStyle/>
        <a:p>
          <a:pPr latinLnBrk="1"/>
          <a:endParaRPr lang="ko-KR" altLang="en-US"/>
        </a:p>
      </dgm:t>
    </dgm:pt>
    <dgm:pt modelId="{63A29968-DE82-4064-9788-DEE1EB4304F4}">
      <dgm:prSet phldrT="[텍스트]"/>
      <dgm:spPr>
        <a:solidFill>
          <a:srgbClr val="404040">
            <a:alpha val="90000"/>
          </a:srgbClr>
        </a:solidFill>
        <a:ln>
          <a:noFill/>
        </a:ln>
      </dgm:spPr>
      <dgm:t>
        <a:bodyPr/>
        <a:lstStyle/>
        <a:p>
          <a:pPr latinLnBrk="1"/>
          <a:r>
            <a:rPr lang="ko-KR" altLang="en-US" dirty="0">
              <a:solidFill>
                <a:schemeClr val="bg1"/>
              </a:solidFill>
            </a:rPr>
            <a:t>유저 기능 </a:t>
          </a:r>
          <a:r>
            <a:rPr lang="en-US" altLang="ko-KR" dirty="0">
              <a:solidFill>
                <a:schemeClr val="bg1"/>
              </a:solidFill>
            </a:rPr>
            <a:t>front </a:t>
          </a:r>
          <a:r>
            <a:rPr lang="ko-KR" altLang="en-US" dirty="0">
              <a:solidFill>
                <a:schemeClr val="bg1"/>
              </a:solidFill>
            </a:rPr>
            <a:t>및 </a:t>
          </a:r>
          <a:r>
            <a:rPr lang="en-US" altLang="ko-KR" dirty="0">
              <a:solidFill>
                <a:schemeClr val="bg1"/>
              </a:solidFill>
            </a:rPr>
            <a:t>backend</a:t>
          </a:r>
          <a:endParaRPr lang="ko-KR" altLang="en-US" dirty="0">
            <a:solidFill>
              <a:schemeClr val="bg1"/>
            </a:solidFill>
          </a:endParaRPr>
        </a:p>
      </dgm:t>
    </dgm:pt>
    <dgm:pt modelId="{19E51DC7-14B4-4683-AE9B-94A20136968D}" type="parTrans" cxnId="{93B03422-169A-4E6E-BCDE-2AA98261B1F5}">
      <dgm:prSet/>
      <dgm:spPr/>
      <dgm:t>
        <a:bodyPr/>
        <a:lstStyle/>
        <a:p>
          <a:pPr latinLnBrk="1"/>
          <a:endParaRPr lang="ko-KR" altLang="en-US"/>
        </a:p>
      </dgm:t>
    </dgm:pt>
    <dgm:pt modelId="{D38563E2-6B44-4399-BC6F-563B4C623DDC}" type="sibTrans" cxnId="{93B03422-169A-4E6E-BCDE-2AA98261B1F5}">
      <dgm:prSet/>
      <dgm:spPr/>
      <dgm:t>
        <a:bodyPr/>
        <a:lstStyle/>
        <a:p>
          <a:pPr latinLnBrk="1"/>
          <a:endParaRPr lang="ko-KR" altLang="en-US"/>
        </a:p>
      </dgm:t>
    </dgm:pt>
    <dgm:pt modelId="{7D4ECE0C-3667-49E3-B90A-54216F482482}">
      <dgm:prSet phldrT="[텍스트]"/>
      <dgm:spPr>
        <a:solidFill>
          <a:srgbClr val="404040"/>
        </a:solidFill>
        <a:ln>
          <a:noFill/>
        </a:ln>
      </dgm:spPr>
      <dgm:t>
        <a:bodyPr/>
        <a:lstStyle/>
        <a:p>
          <a:pPr latinLnBrk="1"/>
          <a:r>
            <a:rPr lang="ko-KR" altLang="en-US" dirty="0">
              <a:solidFill>
                <a:schemeClr val="bg1"/>
              </a:solidFill>
            </a:rPr>
            <a:t>데이터 구축</a:t>
          </a:r>
        </a:p>
      </dgm:t>
    </dgm:pt>
    <dgm:pt modelId="{868B2E51-8669-4CED-809E-5B6F25489E6B}" type="parTrans" cxnId="{E838E92D-65F4-4268-9B4B-316E2286C2F0}">
      <dgm:prSet/>
      <dgm:spPr/>
      <dgm:t>
        <a:bodyPr/>
        <a:lstStyle/>
        <a:p>
          <a:pPr latinLnBrk="1"/>
          <a:endParaRPr lang="ko-KR" altLang="en-US"/>
        </a:p>
      </dgm:t>
    </dgm:pt>
    <dgm:pt modelId="{548432EA-6E66-4BC0-A447-7353C2596EA1}" type="sibTrans" cxnId="{E838E92D-65F4-4268-9B4B-316E2286C2F0}">
      <dgm:prSet/>
      <dgm:spPr/>
      <dgm:t>
        <a:bodyPr/>
        <a:lstStyle/>
        <a:p>
          <a:pPr latinLnBrk="1"/>
          <a:endParaRPr lang="ko-KR" altLang="en-US"/>
        </a:p>
      </dgm:t>
    </dgm:pt>
    <dgm:pt modelId="{DEB12EBE-00C1-4B4E-A275-6F547A88D082}">
      <dgm:prSet phldrT="[텍스트]"/>
      <dgm:spPr>
        <a:solidFill>
          <a:srgbClr val="404040"/>
        </a:solidFill>
        <a:ln>
          <a:noFill/>
        </a:ln>
      </dgm:spPr>
      <dgm:t>
        <a:bodyPr/>
        <a:lstStyle/>
        <a:p>
          <a:pPr latinLnBrk="1"/>
          <a:r>
            <a:rPr lang="ko-KR" altLang="en-US" dirty="0">
              <a:solidFill>
                <a:schemeClr val="bg1"/>
              </a:solidFill>
            </a:rPr>
            <a:t>영화 기능 </a:t>
          </a:r>
          <a:r>
            <a:rPr lang="en-US" altLang="ko-KR" dirty="0">
              <a:solidFill>
                <a:schemeClr val="bg1"/>
              </a:solidFill>
            </a:rPr>
            <a:t>front </a:t>
          </a:r>
          <a:r>
            <a:rPr lang="ko-KR" altLang="en-US" dirty="0">
              <a:solidFill>
                <a:schemeClr val="bg1"/>
              </a:solidFill>
            </a:rPr>
            <a:t>및 </a:t>
          </a:r>
          <a:r>
            <a:rPr lang="en-US" altLang="ko-KR" dirty="0">
              <a:solidFill>
                <a:schemeClr val="bg1"/>
              </a:solidFill>
            </a:rPr>
            <a:t>backend</a:t>
          </a:r>
          <a:endParaRPr lang="ko-KR" altLang="en-US" dirty="0">
            <a:solidFill>
              <a:schemeClr val="bg1"/>
            </a:solidFill>
          </a:endParaRPr>
        </a:p>
      </dgm:t>
    </dgm:pt>
    <dgm:pt modelId="{D3EACF82-FBFC-4FE2-8F2C-F9AA816D4E57}" type="parTrans" cxnId="{08A88218-2446-4428-A9EB-0A7C282FE0AC}">
      <dgm:prSet/>
      <dgm:spPr/>
      <dgm:t>
        <a:bodyPr/>
        <a:lstStyle/>
        <a:p>
          <a:pPr latinLnBrk="1"/>
          <a:endParaRPr lang="ko-KR" altLang="en-US"/>
        </a:p>
      </dgm:t>
    </dgm:pt>
    <dgm:pt modelId="{027C6FD3-6EA7-4B85-A37F-FF650950C971}" type="sibTrans" cxnId="{08A88218-2446-4428-A9EB-0A7C282FE0AC}">
      <dgm:prSet/>
      <dgm:spPr/>
      <dgm:t>
        <a:bodyPr/>
        <a:lstStyle/>
        <a:p>
          <a:pPr latinLnBrk="1"/>
          <a:endParaRPr lang="ko-KR" altLang="en-US"/>
        </a:p>
      </dgm:t>
    </dgm:pt>
    <dgm:pt modelId="{4E08ECF6-021A-4F4C-9517-B2F3D4FC90EC}">
      <dgm:prSet phldrT="[텍스트]"/>
      <dgm:spPr>
        <a:solidFill>
          <a:srgbClr val="404040"/>
        </a:solidFill>
        <a:ln>
          <a:noFill/>
        </a:ln>
      </dgm:spPr>
      <dgm:t>
        <a:bodyPr/>
        <a:lstStyle/>
        <a:p>
          <a:pPr latinLnBrk="1"/>
          <a:r>
            <a:rPr lang="ko-KR" altLang="en-US" dirty="0">
              <a:solidFill>
                <a:schemeClr val="bg1"/>
              </a:solidFill>
            </a:rPr>
            <a:t>게시판 기능 </a:t>
          </a:r>
          <a:r>
            <a:rPr lang="en-US" altLang="ko-KR" dirty="0">
              <a:solidFill>
                <a:schemeClr val="bg1"/>
              </a:solidFill>
            </a:rPr>
            <a:t>front </a:t>
          </a:r>
          <a:r>
            <a:rPr lang="ko-KR" altLang="en-US" dirty="0">
              <a:solidFill>
                <a:schemeClr val="bg1"/>
              </a:solidFill>
            </a:rPr>
            <a:t>및 </a:t>
          </a:r>
          <a:r>
            <a:rPr lang="en-US" altLang="ko-KR" dirty="0">
              <a:solidFill>
                <a:schemeClr val="bg1"/>
              </a:solidFill>
            </a:rPr>
            <a:t>backend</a:t>
          </a:r>
          <a:endParaRPr lang="ko-KR" altLang="en-US" dirty="0">
            <a:solidFill>
              <a:schemeClr val="bg1"/>
            </a:solidFill>
          </a:endParaRPr>
        </a:p>
      </dgm:t>
    </dgm:pt>
    <dgm:pt modelId="{5C2A36A2-1AB6-454D-A098-742B321FEDA6}" type="parTrans" cxnId="{1584D7FB-6BA0-4D70-8517-829C02028A4B}">
      <dgm:prSet/>
      <dgm:spPr/>
      <dgm:t>
        <a:bodyPr/>
        <a:lstStyle/>
        <a:p>
          <a:pPr latinLnBrk="1"/>
          <a:endParaRPr lang="ko-KR" altLang="en-US"/>
        </a:p>
      </dgm:t>
    </dgm:pt>
    <dgm:pt modelId="{B4A0BD94-201F-4EF8-957D-C0AFAD1EC212}" type="sibTrans" cxnId="{1584D7FB-6BA0-4D70-8517-829C02028A4B}">
      <dgm:prSet/>
      <dgm:spPr/>
      <dgm:t>
        <a:bodyPr/>
        <a:lstStyle/>
        <a:p>
          <a:pPr latinLnBrk="1"/>
          <a:endParaRPr lang="ko-KR" altLang="en-US"/>
        </a:p>
      </dgm:t>
    </dgm:pt>
    <dgm:pt modelId="{F2E90E98-48B0-4970-8C65-910EFD81CD36}">
      <dgm:prSet phldrT="[텍스트]"/>
      <dgm:spPr>
        <a:solidFill>
          <a:srgbClr val="404040">
            <a:alpha val="90000"/>
          </a:srgbClr>
        </a:solidFill>
        <a:ln>
          <a:noFill/>
        </a:ln>
      </dgm:spPr>
      <dgm:t>
        <a:bodyPr/>
        <a:lstStyle/>
        <a:p>
          <a:pPr latinLnBrk="1"/>
          <a:r>
            <a:rPr lang="ko-KR" altLang="en-US" dirty="0">
              <a:solidFill>
                <a:schemeClr val="bg1"/>
              </a:solidFill>
            </a:rPr>
            <a:t>데이터 구축</a:t>
          </a:r>
        </a:p>
      </dgm:t>
    </dgm:pt>
    <dgm:pt modelId="{24457A9B-3550-474C-807C-A37A49952884}" type="parTrans" cxnId="{6420EBB5-CEE8-4E4C-81EA-477BC779D8DD}">
      <dgm:prSet/>
      <dgm:spPr/>
      <dgm:t>
        <a:bodyPr/>
        <a:lstStyle/>
        <a:p>
          <a:pPr latinLnBrk="1"/>
          <a:endParaRPr lang="ko-KR" altLang="en-US"/>
        </a:p>
      </dgm:t>
    </dgm:pt>
    <dgm:pt modelId="{33B87D97-6127-4168-BD32-75D481A17D5A}" type="sibTrans" cxnId="{6420EBB5-CEE8-4E4C-81EA-477BC779D8DD}">
      <dgm:prSet/>
      <dgm:spPr/>
      <dgm:t>
        <a:bodyPr/>
        <a:lstStyle/>
        <a:p>
          <a:pPr latinLnBrk="1"/>
          <a:endParaRPr lang="ko-KR" altLang="en-US"/>
        </a:p>
      </dgm:t>
    </dgm:pt>
    <dgm:pt modelId="{07BBC43B-DC09-4760-97E4-9211927BB442}">
      <dgm:prSet phldrT="[텍스트]"/>
      <dgm:spPr>
        <a:solidFill>
          <a:srgbClr val="404040">
            <a:alpha val="90000"/>
          </a:srgbClr>
        </a:solidFill>
        <a:ln>
          <a:noFill/>
        </a:ln>
      </dgm:spPr>
      <dgm:t>
        <a:bodyPr/>
        <a:lstStyle/>
        <a:p>
          <a:pPr latinLnBrk="1"/>
          <a:r>
            <a:rPr lang="en-US" altLang="ko-KR" dirty="0">
              <a:solidFill>
                <a:schemeClr val="bg1"/>
              </a:solidFill>
            </a:rPr>
            <a:t>OTT </a:t>
          </a:r>
          <a:r>
            <a:rPr lang="ko-KR" altLang="en-US" dirty="0">
              <a:solidFill>
                <a:schemeClr val="bg1"/>
              </a:solidFill>
            </a:rPr>
            <a:t>기능 </a:t>
          </a:r>
          <a:r>
            <a:rPr lang="en-US" altLang="ko-KR" dirty="0">
              <a:solidFill>
                <a:schemeClr val="bg1"/>
              </a:solidFill>
            </a:rPr>
            <a:t>front </a:t>
          </a:r>
          <a:r>
            <a:rPr lang="ko-KR" altLang="en-US" dirty="0">
              <a:solidFill>
                <a:schemeClr val="bg1"/>
              </a:solidFill>
            </a:rPr>
            <a:t>및 </a:t>
          </a:r>
          <a:r>
            <a:rPr lang="en-US" altLang="ko-KR" dirty="0">
              <a:solidFill>
                <a:schemeClr val="bg1"/>
              </a:solidFill>
            </a:rPr>
            <a:t>backend</a:t>
          </a:r>
          <a:endParaRPr lang="ko-KR" altLang="en-US" dirty="0">
            <a:solidFill>
              <a:schemeClr val="bg1"/>
            </a:solidFill>
          </a:endParaRPr>
        </a:p>
      </dgm:t>
    </dgm:pt>
    <dgm:pt modelId="{CBE1E486-1135-44A6-8BA4-02BD4DF44B3A}" type="parTrans" cxnId="{772A9C98-F587-498A-B98D-C5F78CF11CC0}">
      <dgm:prSet/>
      <dgm:spPr/>
      <dgm:t>
        <a:bodyPr/>
        <a:lstStyle/>
        <a:p>
          <a:pPr latinLnBrk="1"/>
          <a:endParaRPr lang="ko-KR" altLang="en-US"/>
        </a:p>
      </dgm:t>
    </dgm:pt>
    <dgm:pt modelId="{0D045EBB-0479-4E34-B9D4-9BDF11CB3662}" type="sibTrans" cxnId="{772A9C98-F587-498A-B98D-C5F78CF11CC0}">
      <dgm:prSet/>
      <dgm:spPr/>
      <dgm:t>
        <a:bodyPr/>
        <a:lstStyle/>
        <a:p>
          <a:pPr latinLnBrk="1"/>
          <a:endParaRPr lang="ko-KR" altLang="en-US"/>
        </a:p>
      </dgm:t>
    </dgm:pt>
    <dgm:pt modelId="{E5778E5E-AC08-472C-B8F5-D0CA6C486FAE}" type="pres">
      <dgm:prSet presAssocID="{2C6DFE12-27A6-442F-84E7-5DA950EB35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192E1B-1139-4B47-B909-17692B58EF6B}" type="pres">
      <dgm:prSet presAssocID="{0CEB8D89-AAF9-4298-995C-5DED4289D76B}" presName="composite" presStyleCnt="0"/>
      <dgm:spPr/>
    </dgm:pt>
    <dgm:pt modelId="{8DC138A8-DD59-4E50-ADBD-BE4C29A223AF}" type="pres">
      <dgm:prSet presAssocID="{0CEB8D89-AAF9-4298-995C-5DED4289D76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9D3B67-6F87-4901-83CE-1B6C09C20770}" type="pres">
      <dgm:prSet presAssocID="{0CEB8D89-AAF9-4298-995C-5DED4289D76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ED5E0B-7E68-48CC-817C-A3A21EADA508}" type="pres">
      <dgm:prSet presAssocID="{37A2648E-50BB-449D-805D-7A8E98F8DF17}" presName="space" presStyleCnt="0"/>
      <dgm:spPr/>
    </dgm:pt>
    <dgm:pt modelId="{F5CDE31B-5139-4CAA-9B17-9D823DEC280F}" type="pres">
      <dgm:prSet presAssocID="{22F52F1C-1E29-4B9B-A847-34BA9843BC05}" presName="composite" presStyleCnt="0"/>
      <dgm:spPr/>
    </dgm:pt>
    <dgm:pt modelId="{2EE5409B-3417-48C6-B483-7E1D697EE27F}" type="pres">
      <dgm:prSet presAssocID="{22F52F1C-1E29-4B9B-A847-34BA9843BC0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D48973-C662-4D0A-B89C-C5F8B35EC7E8}" type="pres">
      <dgm:prSet presAssocID="{22F52F1C-1E29-4B9B-A847-34BA9843BC0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3759467-B4A5-4217-9BA5-DF1829181A11}" srcId="{0CEB8D89-AAF9-4298-995C-5DED4289D76B}" destId="{D125C0F5-8A74-427E-9779-0836D0537343}" srcOrd="1" destOrd="0" parTransId="{C03D3350-0D36-44DA-9E80-5F9259EA3ECB}" sibTransId="{7CE41E5A-DBA1-4F0C-A296-F137191E6CA3}"/>
    <dgm:cxn modelId="{772A9C98-F587-498A-B98D-C5F78CF11CC0}" srcId="{22F52F1C-1E29-4B9B-A847-34BA9843BC05}" destId="{07BBC43B-DC09-4760-97E4-9211927BB442}" srcOrd="3" destOrd="0" parTransId="{CBE1E486-1135-44A6-8BA4-02BD4DF44B3A}" sibTransId="{0D045EBB-0479-4E34-B9D4-9BDF11CB3662}"/>
    <dgm:cxn modelId="{D490CCC6-2EAE-428E-948C-E3401B768CA5}" srcId="{2C6DFE12-27A6-442F-84E7-5DA950EB3557}" destId="{0CEB8D89-AAF9-4298-995C-5DED4289D76B}" srcOrd="0" destOrd="0" parTransId="{4839BB12-BD2E-46F4-8759-7C66462EB08C}" sibTransId="{37A2648E-50BB-449D-805D-7A8E98F8DF17}"/>
    <dgm:cxn modelId="{4B919BA5-1AEA-4F0C-A8D0-05553B8C5978}" type="presOf" srcId="{D125C0F5-8A74-427E-9779-0836D0537343}" destId="{F79D3B67-6F87-4901-83CE-1B6C09C20770}" srcOrd="0" destOrd="1" presId="urn:microsoft.com/office/officeart/2005/8/layout/hList1"/>
    <dgm:cxn modelId="{1584D7FB-6BA0-4D70-8517-829C02028A4B}" srcId="{0CEB8D89-AAF9-4298-995C-5DED4289D76B}" destId="{4E08ECF6-021A-4F4C-9517-B2F3D4FC90EC}" srcOrd="4" destOrd="0" parTransId="{5C2A36A2-1AB6-454D-A098-742B321FEDA6}" sibTransId="{B4A0BD94-201F-4EF8-957D-C0AFAD1EC212}"/>
    <dgm:cxn modelId="{E200993C-F057-4564-90ED-715BC57DA87E}" type="presOf" srcId="{A0C87DC1-A18F-4748-85CC-51ADCDF0A503}" destId="{F79D3B67-6F87-4901-83CE-1B6C09C20770}" srcOrd="0" destOrd="0" presId="urn:microsoft.com/office/officeart/2005/8/layout/hList1"/>
    <dgm:cxn modelId="{AE6A4C38-7567-4CDA-8A05-520AFE576538}" type="presOf" srcId="{DEB12EBE-00C1-4B4E-A275-6F547A88D082}" destId="{F79D3B67-6F87-4901-83CE-1B6C09C20770}" srcOrd="0" destOrd="3" presId="urn:microsoft.com/office/officeart/2005/8/layout/hList1"/>
    <dgm:cxn modelId="{E838E92D-65F4-4268-9B4B-316E2286C2F0}" srcId="{0CEB8D89-AAF9-4298-995C-5DED4289D76B}" destId="{7D4ECE0C-3667-49E3-B90A-54216F482482}" srcOrd="2" destOrd="0" parTransId="{868B2E51-8669-4CED-809E-5B6F25489E6B}" sibTransId="{548432EA-6E66-4BC0-A447-7353C2596EA1}"/>
    <dgm:cxn modelId="{E48009B6-9F54-4EEA-BDAF-D75C6D420B7A}" type="presOf" srcId="{0CEB8D89-AAF9-4298-995C-5DED4289D76B}" destId="{8DC138A8-DD59-4E50-ADBD-BE4C29A223AF}" srcOrd="0" destOrd="0" presId="urn:microsoft.com/office/officeart/2005/8/layout/hList1"/>
    <dgm:cxn modelId="{5E0843DE-5734-4416-8F6E-D1A0CDE3ECD3}" type="presOf" srcId="{F2E90E98-48B0-4970-8C65-910EFD81CD36}" destId="{66D48973-C662-4D0A-B89C-C5F8B35EC7E8}" srcOrd="0" destOrd="1" presId="urn:microsoft.com/office/officeart/2005/8/layout/hList1"/>
    <dgm:cxn modelId="{E4E16948-9628-4F0B-A4BA-77AAF7C0E6D4}" type="presOf" srcId="{2C6DFE12-27A6-442F-84E7-5DA950EB3557}" destId="{E5778E5E-AC08-472C-B8F5-D0CA6C486FAE}" srcOrd="0" destOrd="0" presId="urn:microsoft.com/office/officeart/2005/8/layout/hList1"/>
    <dgm:cxn modelId="{6932EF3A-6277-47A5-966C-ADB7C6E4FEA5}" type="presOf" srcId="{22F52F1C-1E29-4B9B-A847-34BA9843BC05}" destId="{2EE5409B-3417-48C6-B483-7E1D697EE27F}" srcOrd="0" destOrd="0" presId="urn:microsoft.com/office/officeart/2005/8/layout/hList1"/>
    <dgm:cxn modelId="{4F2848F6-205D-4303-A5F6-48B2EF0BC177}" srcId="{0CEB8D89-AAF9-4298-995C-5DED4289D76B}" destId="{A0C87DC1-A18F-4748-85CC-51ADCDF0A503}" srcOrd="0" destOrd="0" parTransId="{9B891563-E0BB-4C45-A5A9-4D1DF2634E0F}" sibTransId="{B846854D-A15C-46BB-9499-801D36D5EF58}"/>
    <dgm:cxn modelId="{93B03422-169A-4E6E-BCDE-2AA98261B1F5}" srcId="{22F52F1C-1E29-4B9B-A847-34BA9843BC05}" destId="{63A29968-DE82-4064-9788-DEE1EB4304F4}" srcOrd="2" destOrd="0" parTransId="{19E51DC7-14B4-4683-AE9B-94A20136968D}" sibTransId="{D38563E2-6B44-4399-BC6F-563B4C623DDC}"/>
    <dgm:cxn modelId="{745338FD-F39C-4219-9D28-C5D1F5BA1977}" srcId="{22F52F1C-1E29-4B9B-A847-34BA9843BC05}" destId="{C098DD4B-DE0F-4D93-8BC1-58BF117DF176}" srcOrd="0" destOrd="0" parTransId="{6F92A3BF-F681-4915-B97E-DECCE9C8EBFC}" sibTransId="{F3326827-26ED-494B-B67F-4107C025D142}"/>
    <dgm:cxn modelId="{A59A544A-EC1E-4110-84FF-3D0DE6400EFF}" type="presOf" srcId="{07BBC43B-DC09-4760-97E4-9211927BB442}" destId="{66D48973-C662-4D0A-B89C-C5F8B35EC7E8}" srcOrd="0" destOrd="3" presId="urn:microsoft.com/office/officeart/2005/8/layout/hList1"/>
    <dgm:cxn modelId="{08A88218-2446-4428-A9EB-0A7C282FE0AC}" srcId="{0CEB8D89-AAF9-4298-995C-5DED4289D76B}" destId="{DEB12EBE-00C1-4B4E-A275-6F547A88D082}" srcOrd="3" destOrd="0" parTransId="{D3EACF82-FBFC-4FE2-8F2C-F9AA816D4E57}" sibTransId="{027C6FD3-6EA7-4B85-A37F-FF650950C971}"/>
    <dgm:cxn modelId="{6420EBB5-CEE8-4E4C-81EA-477BC779D8DD}" srcId="{22F52F1C-1E29-4B9B-A847-34BA9843BC05}" destId="{F2E90E98-48B0-4970-8C65-910EFD81CD36}" srcOrd="1" destOrd="0" parTransId="{24457A9B-3550-474C-807C-A37A49952884}" sibTransId="{33B87D97-6127-4168-BD32-75D481A17D5A}"/>
    <dgm:cxn modelId="{E57D75B1-3E1F-45F2-BBAF-E209230F2D2B}" type="presOf" srcId="{7D4ECE0C-3667-49E3-B90A-54216F482482}" destId="{F79D3B67-6F87-4901-83CE-1B6C09C20770}" srcOrd="0" destOrd="2" presId="urn:microsoft.com/office/officeart/2005/8/layout/hList1"/>
    <dgm:cxn modelId="{D9CB5ECA-B1F1-4E06-896F-34686EF41CB2}" srcId="{2C6DFE12-27A6-442F-84E7-5DA950EB3557}" destId="{22F52F1C-1E29-4B9B-A847-34BA9843BC05}" srcOrd="1" destOrd="0" parTransId="{38BC0B6E-BD62-440B-A426-001552D79187}" sibTransId="{55BE2B88-4952-44B3-A656-7CB3EE2E7E2F}"/>
    <dgm:cxn modelId="{BFC73031-62CE-471C-B13D-7B9F89F1E67F}" type="presOf" srcId="{63A29968-DE82-4064-9788-DEE1EB4304F4}" destId="{66D48973-C662-4D0A-B89C-C5F8B35EC7E8}" srcOrd="0" destOrd="2" presId="urn:microsoft.com/office/officeart/2005/8/layout/hList1"/>
    <dgm:cxn modelId="{4EC52C88-80C5-4467-87E1-01802D48E74C}" type="presOf" srcId="{4E08ECF6-021A-4F4C-9517-B2F3D4FC90EC}" destId="{F79D3B67-6F87-4901-83CE-1B6C09C20770}" srcOrd="0" destOrd="4" presId="urn:microsoft.com/office/officeart/2005/8/layout/hList1"/>
    <dgm:cxn modelId="{55EA7C77-3C40-4D9D-BC23-A848FDCB3F74}" type="presOf" srcId="{C098DD4B-DE0F-4D93-8BC1-58BF117DF176}" destId="{66D48973-C662-4D0A-B89C-C5F8B35EC7E8}" srcOrd="0" destOrd="0" presId="urn:microsoft.com/office/officeart/2005/8/layout/hList1"/>
    <dgm:cxn modelId="{A1034BEC-B76B-4D55-B35C-32C4E593F5F2}" type="presParOf" srcId="{E5778E5E-AC08-472C-B8F5-D0CA6C486FAE}" destId="{4F192E1B-1139-4B47-B909-17692B58EF6B}" srcOrd="0" destOrd="0" presId="urn:microsoft.com/office/officeart/2005/8/layout/hList1"/>
    <dgm:cxn modelId="{65858182-443C-4B87-8756-338E5AC75CF7}" type="presParOf" srcId="{4F192E1B-1139-4B47-B909-17692B58EF6B}" destId="{8DC138A8-DD59-4E50-ADBD-BE4C29A223AF}" srcOrd="0" destOrd="0" presId="urn:microsoft.com/office/officeart/2005/8/layout/hList1"/>
    <dgm:cxn modelId="{ACC81B8C-9D14-4391-B147-1FDBE9ECC674}" type="presParOf" srcId="{4F192E1B-1139-4B47-B909-17692B58EF6B}" destId="{F79D3B67-6F87-4901-83CE-1B6C09C20770}" srcOrd="1" destOrd="0" presId="urn:microsoft.com/office/officeart/2005/8/layout/hList1"/>
    <dgm:cxn modelId="{674A4E23-FEB8-4066-BED3-F740A9D274B2}" type="presParOf" srcId="{E5778E5E-AC08-472C-B8F5-D0CA6C486FAE}" destId="{36ED5E0B-7E68-48CC-817C-A3A21EADA508}" srcOrd="1" destOrd="0" presId="urn:microsoft.com/office/officeart/2005/8/layout/hList1"/>
    <dgm:cxn modelId="{BB804002-CE94-4D68-A415-6FA801084C59}" type="presParOf" srcId="{E5778E5E-AC08-472C-B8F5-D0CA6C486FAE}" destId="{F5CDE31B-5139-4CAA-9B17-9D823DEC280F}" srcOrd="2" destOrd="0" presId="urn:microsoft.com/office/officeart/2005/8/layout/hList1"/>
    <dgm:cxn modelId="{10E519CD-DB13-4E57-BECA-E8285DC3E006}" type="presParOf" srcId="{F5CDE31B-5139-4CAA-9B17-9D823DEC280F}" destId="{2EE5409B-3417-48C6-B483-7E1D697EE27F}" srcOrd="0" destOrd="0" presId="urn:microsoft.com/office/officeart/2005/8/layout/hList1"/>
    <dgm:cxn modelId="{815DDC69-7894-4163-BB79-AF41CE408AAD}" type="presParOf" srcId="{F5CDE31B-5139-4CAA-9B17-9D823DEC280F}" destId="{66D48973-C662-4D0A-B89C-C5F8B35EC7E8}" srcOrd="1" destOrd="0" presId="urn:microsoft.com/office/officeart/2005/8/layout/hLis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E8DE35-225B-4BF0-9F4E-593FF1AED381}" type="doc">
      <dgm:prSet loTypeId="urn:microsoft.com/office/officeart/2005/8/layout/hierarchy1" loCatId="hierarchy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pPr latinLnBrk="1"/>
          <a:endParaRPr lang="ko-KR" altLang="en-US"/>
        </a:p>
      </dgm:t>
    </dgm:pt>
    <dgm:pt modelId="{85C3BB27-7319-4541-B768-44C89C6C3B68}">
      <dgm:prSet phldrT="[텍스트]"/>
      <dgm:spPr/>
      <dgm:t>
        <a:bodyPr/>
        <a:lstStyle/>
        <a:p>
          <a:pPr latinLnBrk="1"/>
          <a:r>
            <a:rPr lang="en-US" altLang="ko-KR" b="1" dirty="0"/>
            <a:t>User</a:t>
          </a:r>
          <a:endParaRPr lang="ko-KR" altLang="en-US" b="1" dirty="0"/>
        </a:p>
      </dgm:t>
    </dgm:pt>
    <dgm:pt modelId="{634433FA-966C-4448-96B0-A083C438ACAA}" type="parTrans" cxnId="{E9B57A20-84DC-441A-9926-6A92CF947811}">
      <dgm:prSet/>
      <dgm:spPr/>
      <dgm:t>
        <a:bodyPr/>
        <a:lstStyle/>
        <a:p>
          <a:pPr latinLnBrk="1"/>
          <a:endParaRPr lang="ko-KR" altLang="en-US" b="1"/>
        </a:p>
      </dgm:t>
    </dgm:pt>
    <dgm:pt modelId="{0E58B998-D209-49AF-8E85-A4FFC7518962}" type="sibTrans" cxnId="{E9B57A20-84DC-441A-9926-6A92CF947811}">
      <dgm:prSet/>
      <dgm:spPr/>
      <dgm:t>
        <a:bodyPr/>
        <a:lstStyle/>
        <a:p>
          <a:pPr latinLnBrk="1"/>
          <a:endParaRPr lang="ko-KR" altLang="en-US" b="1"/>
        </a:p>
      </dgm:t>
    </dgm:pt>
    <dgm:pt modelId="{8CAD4ACF-5716-446E-84CF-54F612233CB5}">
      <dgm:prSet phldrT="[텍스트]"/>
      <dgm:spPr/>
      <dgm:t>
        <a:bodyPr/>
        <a:lstStyle/>
        <a:p>
          <a:pPr latinLnBrk="1"/>
          <a:r>
            <a:rPr lang="en-US" altLang="ko-KR" b="1" dirty="0"/>
            <a:t>Sign up</a:t>
          </a:r>
          <a:endParaRPr lang="ko-KR" altLang="en-US" b="1" dirty="0"/>
        </a:p>
      </dgm:t>
    </dgm:pt>
    <dgm:pt modelId="{EEE2BB22-FC2A-43D8-832D-73E8E0D9F7EC}" type="parTrans" cxnId="{6D1BF34C-2C6E-40A1-B199-4279E64AE70D}">
      <dgm:prSet/>
      <dgm:spPr/>
      <dgm:t>
        <a:bodyPr/>
        <a:lstStyle/>
        <a:p>
          <a:pPr latinLnBrk="1"/>
          <a:endParaRPr lang="ko-KR" altLang="en-US" b="1"/>
        </a:p>
      </dgm:t>
    </dgm:pt>
    <dgm:pt modelId="{E4752F9D-ACF3-4CAD-96B0-8E52F138543B}" type="sibTrans" cxnId="{6D1BF34C-2C6E-40A1-B199-4279E64AE70D}">
      <dgm:prSet/>
      <dgm:spPr/>
      <dgm:t>
        <a:bodyPr/>
        <a:lstStyle/>
        <a:p>
          <a:pPr latinLnBrk="1"/>
          <a:endParaRPr lang="ko-KR" altLang="en-US" b="1"/>
        </a:p>
      </dgm:t>
    </dgm:pt>
    <dgm:pt modelId="{B46C3243-0815-4271-9CF2-47569B360766}">
      <dgm:prSet phldrT="[텍스트]"/>
      <dgm:spPr/>
      <dgm:t>
        <a:bodyPr/>
        <a:lstStyle/>
        <a:p>
          <a:pPr latinLnBrk="1"/>
          <a:r>
            <a:rPr lang="en-US" altLang="ko-KR" b="1" dirty="0"/>
            <a:t>Login</a:t>
          </a:r>
          <a:endParaRPr lang="ko-KR" altLang="en-US" b="1" dirty="0"/>
        </a:p>
      </dgm:t>
    </dgm:pt>
    <dgm:pt modelId="{848B4680-3DEA-4AA3-BE4E-C9C7769AB859}" type="parTrans" cxnId="{EF419651-6428-451A-9F71-1BF58FD06E1C}">
      <dgm:prSet/>
      <dgm:spPr/>
      <dgm:t>
        <a:bodyPr/>
        <a:lstStyle/>
        <a:p>
          <a:pPr latinLnBrk="1"/>
          <a:endParaRPr lang="ko-KR" altLang="en-US" b="1"/>
        </a:p>
      </dgm:t>
    </dgm:pt>
    <dgm:pt modelId="{6925D057-FEA2-4F07-B479-676346F7255E}" type="sibTrans" cxnId="{EF419651-6428-451A-9F71-1BF58FD06E1C}">
      <dgm:prSet/>
      <dgm:spPr/>
      <dgm:t>
        <a:bodyPr/>
        <a:lstStyle/>
        <a:p>
          <a:pPr latinLnBrk="1"/>
          <a:endParaRPr lang="ko-KR" altLang="en-US" b="1"/>
        </a:p>
      </dgm:t>
    </dgm:pt>
    <dgm:pt modelId="{7631CC78-1641-4F55-A239-BEEB40220A63}">
      <dgm:prSet phldrT="[텍스트]"/>
      <dgm:spPr/>
      <dgm:t>
        <a:bodyPr/>
        <a:lstStyle/>
        <a:p>
          <a:pPr latinLnBrk="1"/>
          <a:r>
            <a:rPr lang="en-US" altLang="ko-KR" b="1" dirty="0"/>
            <a:t>Movie</a:t>
          </a:r>
          <a:endParaRPr lang="ko-KR" altLang="en-US" b="1" dirty="0"/>
        </a:p>
      </dgm:t>
    </dgm:pt>
    <dgm:pt modelId="{67021D5E-CB57-447D-ACD1-EA798C740670}" type="parTrans" cxnId="{009B8E87-2925-49F6-857D-9F61A0AEABA4}">
      <dgm:prSet/>
      <dgm:spPr/>
      <dgm:t>
        <a:bodyPr/>
        <a:lstStyle/>
        <a:p>
          <a:pPr latinLnBrk="1"/>
          <a:endParaRPr lang="ko-KR" altLang="en-US" b="1"/>
        </a:p>
      </dgm:t>
    </dgm:pt>
    <dgm:pt modelId="{793A6784-C525-4331-8DF5-882D7A092B4E}" type="sibTrans" cxnId="{009B8E87-2925-49F6-857D-9F61A0AEABA4}">
      <dgm:prSet/>
      <dgm:spPr/>
      <dgm:t>
        <a:bodyPr/>
        <a:lstStyle/>
        <a:p>
          <a:pPr latinLnBrk="1"/>
          <a:endParaRPr lang="ko-KR" altLang="en-US" b="1"/>
        </a:p>
      </dgm:t>
    </dgm:pt>
    <dgm:pt modelId="{E66373AB-91A0-4834-B2E8-B5063AB1BC56}">
      <dgm:prSet phldrT="[텍스트]"/>
      <dgm:spPr/>
      <dgm:t>
        <a:bodyPr/>
        <a:lstStyle/>
        <a:p>
          <a:pPr latinLnBrk="1"/>
          <a:r>
            <a:rPr lang="en-US" altLang="ko-KR" b="1" dirty="0" err="1"/>
            <a:t>ArticleList</a:t>
          </a:r>
          <a:endParaRPr lang="ko-KR" altLang="en-US" b="1" dirty="0"/>
        </a:p>
      </dgm:t>
    </dgm:pt>
    <dgm:pt modelId="{EF8EF301-7F73-4325-B694-DDD039CB397E}" type="parTrans" cxnId="{14BF82D1-B6C7-4D98-BC30-65EF70FF7045}">
      <dgm:prSet/>
      <dgm:spPr/>
      <dgm:t>
        <a:bodyPr/>
        <a:lstStyle/>
        <a:p>
          <a:pPr latinLnBrk="1"/>
          <a:endParaRPr lang="ko-KR" altLang="en-US" b="1"/>
        </a:p>
      </dgm:t>
    </dgm:pt>
    <dgm:pt modelId="{28DD8D36-353C-4B75-85B6-BF77549F8179}" type="sibTrans" cxnId="{14BF82D1-B6C7-4D98-BC30-65EF70FF7045}">
      <dgm:prSet/>
      <dgm:spPr/>
      <dgm:t>
        <a:bodyPr/>
        <a:lstStyle/>
        <a:p>
          <a:pPr latinLnBrk="1"/>
          <a:endParaRPr lang="ko-KR" altLang="en-US" b="1"/>
        </a:p>
      </dgm:t>
    </dgm:pt>
    <dgm:pt modelId="{3747C9EE-75F3-417A-9436-D2C493403E7F}">
      <dgm:prSet phldrT="[텍스트]"/>
      <dgm:spPr/>
      <dgm:t>
        <a:bodyPr/>
        <a:lstStyle/>
        <a:p>
          <a:pPr latinLnBrk="1"/>
          <a:r>
            <a:rPr lang="en-US" altLang="ko-KR" b="1" dirty="0"/>
            <a:t>App</a:t>
          </a:r>
          <a:endParaRPr lang="ko-KR" altLang="en-US" b="1" dirty="0"/>
        </a:p>
      </dgm:t>
    </dgm:pt>
    <dgm:pt modelId="{48649003-C9C8-4F4C-86C4-42444D763F3D}" type="sibTrans" cxnId="{BF883ACF-528A-470B-A034-553AD9667297}">
      <dgm:prSet/>
      <dgm:spPr/>
      <dgm:t>
        <a:bodyPr/>
        <a:lstStyle/>
        <a:p>
          <a:pPr latinLnBrk="1"/>
          <a:endParaRPr lang="ko-KR" altLang="en-US" b="1"/>
        </a:p>
      </dgm:t>
    </dgm:pt>
    <dgm:pt modelId="{550F84A3-4196-488F-B7F5-67E0840BD2CE}" type="parTrans" cxnId="{BF883ACF-528A-470B-A034-553AD9667297}">
      <dgm:prSet/>
      <dgm:spPr/>
      <dgm:t>
        <a:bodyPr/>
        <a:lstStyle/>
        <a:p>
          <a:pPr latinLnBrk="1"/>
          <a:endParaRPr lang="ko-KR" altLang="en-US" b="1"/>
        </a:p>
      </dgm:t>
    </dgm:pt>
    <dgm:pt modelId="{47DEA861-15F9-4E53-896A-49C2F9F30FCB}">
      <dgm:prSet phldrT="[텍스트]"/>
      <dgm:spPr/>
      <dgm:t>
        <a:bodyPr/>
        <a:lstStyle/>
        <a:p>
          <a:pPr latinLnBrk="1"/>
          <a:r>
            <a:rPr lang="en-US" altLang="ko-KR" b="1" dirty="0"/>
            <a:t>Article</a:t>
          </a:r>
          <a:endParaRPr lang="ko-KR" altLang="en-US" b="1" dirty="0"/>
        </a:p>
      </dgm:t>
    </dgm:pt>
    <dgm:pt modelId="{4F13B115-7641-4E59-84AE-A055E706C89B}" type="parTrans" cxnId="{E6C89D9B-FB58-4213-9669-19A74067935B}">
      <dgm:prSet/>
      <dgm:spPr/>
      <dgm:t>
        <a:bodyPr/>
        <a:lstStyle/>
        <a:p>
          <a:pPr latinLnBrk="1"/>
          <a:endParaRPr lang="ko-KR" altLang="en-US" b="1"/>
        </a:p>
      </dgm:t>
    </dgm:pt>
    <dgm:pt modelId="{0A4904EC-7232-4A50-8779-A33132700C82}" type="sibTrans" cxnId="{E6C89D9B-FB58-4213-9669-19A74067935B}">
      <dgm:prSet/>
      <dgm:spPr/>
      <dgm:t>
        <a:bodyPr/>
        <a:lstStyle/>
        <a:p>
          <a:pPr latinLnBrk="1"/>
          <a:endParaRPr lang="ko-KR" altLang="en-US" b="1"/>
        </a:p>
      </dgm:t>
    </dgm:pt>
    <dgm:pt modelId="{21C1630D-D149-44BD-962A-0CAE70D7D49C}">
      <dgm:prSet phldrT="[텍스트]"/>
      <dgm:spPr/>
      <dgm:t>
        <a:bodyPr/>
        <a:lstStyle/>
        <a:p>
          <a:pPr latinLnBrk="1"/>
          <a:r>
            <a:rPr lang="en-US" altLang="ko-KR" b="1" dirty="0" err="1"/>
            <a:t>MovieList</a:t>
          </a:r>
          <a:endParaRPr lang="ko-KR" altLang="en-US" b="1" dirty="0"/>
        </a:p>
      </dgm:t>
    </dgm:pt>
    <dgm:pt modelId="{6469C0DB-2F9B-434F-A56E-BBDFF3BCBC3D}" type="parTrans" cxnId="{EE90F198-E383-402B-AA9C-06E69FDC8962}">
      <dgm:prSet/>
      <dgm:spPr/>
      <dgm:t>
        <a:bodyPr/>
        <a:lstStyle/>
        <a:p>
          <a:pPr latinLnBrk="1"/>
          <a:endParaRPr lang="ko-KR" altLang="en-US" b="1"/>
        </a:p>
      </dgm:t>
    </dgm:pt>
    <dgm:pt modelId="{C194D77C-E320-4AD8-9178-821E1FAF995D}" type="sibTrans" cxnId="{EE90F198-E383-402B-AA9C-06E69FDC8962}">
      <dgm:prSet/>
      <dgm:spPr/>
      <dgm:t>
        <a:bodyPr/>
        <a:lstStyle/>
        <a:p>
          <a:pPr latinLnBrk="1"/>
          <a:endParaRPr lang="ko-KR" altLang="en-US" b="1"/>
        </a:p>
      </dgm:t>
    </dgm:pt>
    <dgm:pt modelId="{1514CD39-D4AE-4882-9F64-FB96683BE849}">
      <dgm:prSet phldrT="[텍스트]"/>
      <dgm:spPr/>
      <dgm:t>
        <a:bodyPr/>
        <a:lstStyle/>
        <a:p>
          <a:pPr latinLnBrk="1"/>
          <a:r>
            <a:rPr lang="en-US" altLang="ko-KR" b="1" dirty="0" err="1"/>
            <a:t>MovieDetail</a:t>
          </a:r>
          <a:endParaRPr lang="ko-KR" altLang="en-US" b="1" dirty="0"/>
        </a:p>
      </dgm:t>
    </dgm:pt>
    <dgm:pt modelId="{04D1472B-3BB7-4A6E-97A9-FE1F878A44DA}" type="parTrans" cxnId="{6761698A-98C9-4D73-A8B8-6887E2261C15}">
      <dgm:prSet/>
      <dgm:spPr/>
      <dgm:t>
        <a:bodyPr/>
        <a:lstStyle/>
        <a:p>
          <a:pPr latinLnBrk="1"/>
          <a:endParaRPr lang="ko-KR" altLang="en-US" b="1"/>
        </a:p>
      </dgm:t>
    </dgm:pt>
    <dgm:pt modelId="{EA1182F9-771A-458C-9273-3F1C820FDCEF}" type="sibTrans" cxnId="{6761698A-98C9-4D73-A8B8-6887E2261C15}">
      <dgm:prSet/>
      <dgm:spPr/>
      <dgm:t>
        <a:bodyPr/>
        <a:lstStyle/>
        <a:p>
          <a:pPr latinLnBrk="1"/>
          <a:endParaRPr lang="ko-KR" altLang="en-US" b="1"/>
        </a:p>
      </dgm:t>
    </dgm:pt>
    <dgm:pt modelId="{CADEB54B-43A8-4AF3-8ADA-0A4B6F418809}">
      <dgm:prSet phldrT="[텍스트]"/>
      <dgm:spPr/>
      <dgm:t>
        <a:bodyPr/>
        <a:lstStyle/>
        <a:p>
          <a:pPr latinLnBrk="1"/>
          <a:r>
            <a:rPr lang="en-US" altLang="ko-KR" b="1" dirty="0" err="1"/>
            <a:t>YoutubeVideo</a:t>
          </a:r>
          <a:endParaRPr lang="ko-KR" altLang="en-US" b="1" dirty="0"/>
        </a:p>
      </dgm:t>
    </dgm:pt>
    <dgm:pt modelId="{38F3AE3D-4BEA-43CD-B339-A96B558C13F6}" type="parTrans" cxnId="{5085175E-3079-4941-9EDA-5242BC007A31}">
      <dgm:prSet/>
      <dgm:spPr/>
      <dgm:t>
        <a:bodyPr/>
        <a:lstStyle/>
        <a:p>
          <a:pPr latinLnBrk="1"/>
          <a:endParaRPr lang="ko-KR" altLang="en-US" b="1"/>
        </a:p>
      </dgm:t>
    </dgm:pt>
    <dgm:pt modelId="{C1A587B1-6F31-493A-8644-850690B808B0}" type="sibTrans" cxnId="{5085175E-3079-4941-9EDA-5242BC007A31}">
      <dgm:prSet/>
      <dgm:spPr/>
      <dgm:t>
        <a:bodyPr/>
        <a:lstStyle/>
        <a:p>
          <a:pPr latinLnBrk="1"/>
          <a:endParaRPr lang="ko-KR" altLang="en-US" b="1"/>
        </a:p>
      </dgm:t>
    </dgm:pt>
    <dgm:pt modelId="{BBF993D9-51AC-4653-8EF5-E3D4585AC0AA}">
      <dgm:prSet phldrT="[텍스트]"/>
      <dgm:spPr/>
      <dgm:t>
        <a:bodyPr/>
        <a:lstStyle/>
        <a:p>
          <a:pPr latinLnBrk="1"/>
          <a:r>
            <a:rPr lang="en-US" altLang="ko-KR" b="1" dirty="0" err="1"/>
            <a:t>ReviewList</a:t>
          </a:r>
          <a:endParaRPr lang="ko-KR" altLang="en-US" b="1" dirty="0"/>
        </a:p>
      </dgm:t>
    </dgm:pt>
    <dgm:pt modelId="{E19A3B13-6F64-486B-AAA1-D0AFDF0C369E}" type="parTrans" cxnId="{7D03866A-82D2-40E7-AF05-EE7CDDD66959}">
      <dgm:prSet/>
      <dgm:spPr/>
      <dgm:t>
        <a:bodyPr/>
        <a:lstStyle/>
        <a:p>
          <a:pPr latinLnBrk="1"/>
          <a:endParaRPr lang="ko-KR" altLang="en-US" b="1"/>
        </a:p>
      </dgm:t>
    </dgm:pt>
    <dgm:pt modelId="{5F72621C-73C4-41DA-B3F4-6DEFB488BC03}" type="sibTrans" cxnId="{7D03866A-82D2-40E7-AF05-EE7CDDD66959}">
      <dgm:prSet/>
      <dgm:spPr/>
      <dgm:t>
        <a:bodyPr/>
        <a:lstStyle/>
        <a:p>
          <a:pPr latinLnBrk="1"/>
          <a:endParaRPr lang="ko-KR" altLang="en-US" b="1"/>
        </a:p>
      </dgm:t>
    </dgm:pt>
    <dgm:pt modelId="{D013CCC5-22AF-4DA0-8CA9-67BE2AD41CAF}">
      <dgm:prSet phldrT="[텍스트]"/>
      <dgm:spPr/>
      <dgm:t>
        <a:bodyPr/>
        <a:lstStyle/>
        <a:p>
          <a:pPr latinLnBrk="1"/>
          <a:r>
            <a:rPr lang="en-US" altLang="ko-KR" b="1" dirty="0" err="1"/>
            <a:t>ArticleDetail</a:t>
          </a:r>
          <a:endParaRPr lang="ko-KR" altLang="en-US" b="1" dirty="0"/>
        </a:p>
      </dgm:t>
    </dgm:pt>
    <dgm:pt modelId="{A8F9AD1B-C816-4DBE-870F-53997720021A}" type="parTrans" cxnId="{BB493F1D-328A-4783-A010-62A324342E6E}">
      <dgm:prSet/>
      <dgm:spPr/>
      <dgm:t>
        <a:bodyPr/>
        <a:lstStyle/>
        <a:p>
          <a:pPr latinLnBrk="1"/>
          <a:endParaRPr lang="ko-KR" altLang="en-US" b="1"/>
        </a:p>
      </dgm:t>
    </dgm:pt>
    <dgm:pt modelId="{598BCD47-5747-48C8-829C-E4B849635EF2}" type="sibTrans" cxnId="{BB493F1D-328A-4783-A010-62A324342E6E}">
      <dgm:prSet/>
      <dgm:spPr/>
      <dgm:t>
        <a:bodyPr/>
        <a:lstStyle/>
        <a:p>
          <a:pPr latinLnBrk="1"/>
          <a:endParaRPr lang="ko-KR" altLang="en-US" b="1"/>
        </a:p>
      </dgm:t>
    </dgm:pt>
    <dgm:pt modelId="{D0878E61-E9CA-4E77-8889-7540C474CA8F}">
      <dgm:prSet phldrT="[텍스트]"/>
      <dgm:spPr/>
      <dgm:t>
        <a:bodyPr/>
        <a:lstStyle/>
        <a:p>
          <a:pPr latinLnBrk="1"/>
          <a:r>
            <a:rPr lang="en-US" altLang="ko-KR" b="1" dirty="0" err="1"/>
            <a:t>ArticleCreate</a:t>
          </a:r>
          <a:endParaRPr lang="ko-KR" altLang="en-US" b="1" dirty="0"/>
        </a:p>
      </dgm:t>
    </dgm:pt>
    <dgm:pt modelId="{6792D45F-C064-44FC-BF7A-EFE73AC192B2}" type="parTrans" cxnId="{A91E6605-9A02-421F-BD97-E7C2A9BC2678}">
      <dgm:prSet/>
      <dgm:spPr/>
      <dgm:t>
        <a:bodyPr/>
        <a:lstStyle/>
        <a:p>
          <a:pPr latinLnBrk="1"/>
          <a:endParaRPr lang="ko-KR" altLang="en-US" b="1"/>
        </a:p>
      </dgm:t>
    </dgm:pt>
    <dgm:pt modelId="{B8073BED-AAC8-4821-BB77-77ACD1667481}" type="sibTrans" cxnId="{A91E6605-9A02-421F-BD97-E7C2A9BC2678}">
      <dgm:prSet/>
      <dgm:spPr/>
      <dgm:t>
        <a:bodyPr/>
        <a:lstStyle/>
        <a:p>
          <a:pPr latinLnBrk="1"/>
          <a:endParaRPr lang="ko-KR" altLang="en-US" b="1"/>
        </a:p>
      </dgm:t>
    </dgm:pt>
    <dgm:pt modelId="{E7A3621B-013E-434E-95E2-CD030368B7F9}">
      <dgm:prSet phldrT="[텍스트]"/>
      <dgm:spPr/>
      <dgm:t>
        <a:bodyPr/>
        <a:lstStyle/>
        <a:p>
          <a:pPr latinLnBrk="1"/>
          <a:r>
            <a:rPr lang="en-US" altLang="ko-KR" b="1" dirty="0" err="1"/>
            <a:t>ReviewCreate</a:t>
          </a:r>
          <a:endParaRPr lang="ko-KR" altLang="en-US" b="1" dirty="0"/>
        </a:p>
      </dgm:t>
    </dgm:pt>
    <dgm:pt modelId="{7BF32C3B-5B77-40E2-9D02-2AFE1D89C91E}" type="parTrans" cxnId="{AABF9BC5-B4BC-4996-A45D-8E5370E92010}">
      <dgm:prSet/>
      <dgm:spPr/>
      <dgm:t>
        <a:bodyPr/>
        <a:lstStyle/>
        <a:p>
          <a:pPr latinLnBrk="1"/>
          <a:endParaRPr lang="ko-KR" altLang="en-US" b="1"/>
        </a:p>
      </dgm:t>
    </dgm:pt>
    <dgm:pt modelId="{96E3C015-9D4C-4558-9639-D9B0D103AD04}" type="sibTrans" cxnId="{AABF9BC5-B4BC-4996-A45D-8E5370E92010}">
      <dgm:prSet/>
      <dgm:spPr/>
      <dgm:t>
        <a:bodyPr/>
        <a:lstStyle/>
        <a:p>
          <a:pPr latinLnBrk="1"/>
          <a:endParaRPr lang="ko-KR" altLang="en-US" b="1"/>
        </a:p>
      </dgm:t>
    </dgm:pt>
    <dgm:pt modelId="{EF575C09-D648-4442-8CAC-30E1AF904C20}">
      <dgm:prSet phldrT="[텍스트]"/>
      <dgm:spPr/>
      <dgm:t>
        <a:bodyPr/>
        <a:lstStyle/>
        <a:p>
          <a:pPr latinLnBrk="1"/>
          <a:r>
            <a:rPr lang="en-US" altLang="ko-KR" b="1" dirty="0"/>
            <a:t>Ott Map</a:t>
          </a:r>
          <a:endParaRPr lang="ko-KR" altLang="en-US" b="1" dirty="0"/>
        </a:p>
      </dgm:t>
    </dgm:pt>
    <dgm:pt modelId="{CBA40953-E010-4042-AF49-FA45826D18C5}" type="parTrans" cxnId="{C00994A7-10F0-488E-B836-B80F95E97D06}">
      <dgm:prSet/>
      <dgm:spPr/>
      <dgm:t>
        <a:bodyPr/>
        <a:lstStyle/>
        <a:p>
          <a:pPr latinLnBrk="1"/>
          <a:endParaRPr lang="ko-KR" altLang="en-US" b="1"/>
        </a:p>
      </dgm:t>
    </dgm:pt>
    <dgm:pt modelId="{3E382DD6-2B4D-4785-A1AF-E6555475D4E6}" type="sibTrans" cxnId="{C00994A7-10F0-488E-B836-B80F95E97D06}">
      <dgm:prSet/>
      <dgm:spPr/>
      <dgm:t>
        <a:bodyPr/>
        <a:lstStyle/>
        <a:p>
          <a:pPr latinLnBrk="1"/>
          <a:endParaRPr lang="ko-KR" altLang="en-US" b="1"/>
        </a:p>
      </dgm:t>
    </dgm:pt>
    <dgm:pt modelId="{65F5DB59-3A45-4106-A485-A04EC1DAC9C6}" type="pres">
      <dgm:prSet presAssocID="{0EE8DE35-225B-4BF0-9F4E-593FF1AED38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5BCED6-2895-475A-8B3E-8FB7C487F911}" type="pres">
      <dgm:prSet presAssocID="{3747C9EE-75F3-417A-9436-D2C493403E7F}" presName="hierRoot1" presStyleCnt="0"/>
      <dgm:spPr/>
      <dgm:t>
        <a:bodyPr/>
        <a:lstStyle/>
        <a:p>
          <a:pPr latinLnBrk="1"/>
          <a:endParaRPr lang="ko-KR" altLang="en-US"/>
        </a:p>
      </dgm:t>
    </dgm:pt>
    <dgm:pt modelId="{81A48AF4-DBAC-4910-A420-027DFC63E825}" type="pres">
      <dgm:prSet presAssocID="{3747C9EE-75F3-417A-9436-D2C493403E7F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A6385CB1-C5AA-4741-9062-EFDD203FE968}" type="pres">
      <dgm:prSet presAssocID="{3747C9EE-75F3-417A-9436-D2C493403E7F}" presName="background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1177EBB9-F312-4D93-B75F-BBF8F75F6AB4}" type="pres">
      <dgm:prSet presAssocID="{3747C9EE-75F3-417A-9436-D2C493403E7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7FAA8D-4534-4763-A456-4BF388C17981}" type="pres">
      <dgm:prSet presAssocID="{3747C9EE-75F3-417A-9436-D2C493403E7F}" presName="hierChild2" presStyleCnt="0"/>
      <dgm:spPr/>
      <dgm:t>
        <a:bodyPr/>
        <a:lstStyle/>
        <a:p>
          <a:pPr latinLnBrk="1"/>
          <a:endParaRPr lang="ko-KR" altLang="en-US"/>
        </a:p>
      </dgm:t>
    </dgm:pt>
    <dgm:pt modelId="{4F1C0FC7-03B2-4215-81D4-80DE5808E0AF}" type="pres">
      <dgm:prSet presAssocID="{634433FA-966C-4448-96B0-A083C438ACAA}" presName="Name10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51988CB-9113-4C4A-873E-E0C78F850DEB}" type="pres">
      <dgm:prSet presAssocID="{85C3BB27-7319-4541-B768-44C89C6C3B68}" presName="hierRoot2" presStyleCnt="0"/>
      <dgm:spPr/>
      <dgm:t>
        <a:bodyPr/>
        <a:lstStyle/>
        <a:p>
          <a:pPr latinLnBrk="1"/>
          <a:endParaRPr lang="ko-KR" altLang="en-US"/>
        </a:p>
      </dgm:t>
    </dgm:pt>
    <dgm:pt modelId="{317CB212-315F-48D9-A62D-C9FA4ABEF6FA}" type="pres">
      <dgm:prSet presAssocID="{85C3BB27-7319-4541-B768-44C89C6C3B68}" presName="composite2" presStyleCnt="0"/>
      <dgm:spPr/>
      <dgm:t>
        <a:bodyPr/>
        <a:lstStyle/>
        <a:p>
          <a:pPr latinLnBrk="1"/>
          <a:endParaRPr lang="ko-KR" altLang="en-US"/>
        </a:p>
      </dgm:t>
    </dgm:pt>
    <dgm:pt modelId="{1BEC6572-A369-4729-9113-875791CE39FC}" type="pres">
      <dgm:prSet presAssocID="{85C3BB27-7319-4541-B768-44C89C6C3B68}" presName="background2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DE1C24C9-8DC3-4EC6-99CD-E507D7842E63}" type="pres">
      <dgm:prSet presAssocID="{85C3BB27-7319-4541-B768-44C89C6C3B68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CCFC6B-376C-4678-AFA0-E29856FCDD1F}" type="pres">
      <dgm:prSet presAssocID="{85C3BB27-7319-4541-B768-44C89C6C3B68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96FB4575-A5A2-44B1-8278-2F0D451B6F37}" type="pres">
      <dgm:prSet presAssocID="{EEE2BB22-FC2A-43D8-832D-73E8E0D9F7EC}" presName="Name17" presStyleLbl="parChTrans1D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329E0AF0-068F-4643-A339-052F15F69FD1}" type="pres">
      <dgm:prSet presAssocID="{8CAD4ACF-5716-446E-84CF-54F612233CB5}" presName="hierRoot3" presStyleCnt="0"/>
      <dgm:spPr/>
      <dgm:t>
        <a:bodyPr/>
        <a:lstStyle/>
        <a:p>
          <a:pPr latinLnBrk="1"/>
          <a:endParaRPr lang="ko-KR" altLang="en-US"/>
        </a:p>
      </dgm:t>
    </dgm:pt>
    <dgm:pt modelId="{95A5806A-2260-4AD1-830A-E9E765CA9098}" type="pres">
      <dgm:prSet presAssocID="{8CAD4ACF-5716-446E-84CF-54F612233CB5}" presName="composite3" presStyleCnt="0"/>
      <dgm:spPr/>
      <dgm:t>
        <a:bodyPr/>
        <a:lstStyle/>
        <a:p>
          <a:pPr latinLnBrk="1"/>
          <a:endParaRPr lang="ko-KR" altLang="en-US"/>
        </a:p>
      </dgm:t>
    </dgm:pt>
    <dgm:pt modelId="{8CCF790B-4C14-4C86-92BD-673BFFF710FA}" type="pres">
      <dgm:prSet presAssocID="{8CAD4ACF-5716-446E-84CF-54F612233CB5}" presName="background3" presStyleLbl="node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52080AF9-60EA-453E-B8CE-CBC740373D5C}" type="pres">
      <dgm:prSet presAssocID="{8CAD4ACF-5716-446E-84CF-54F612233CB5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22B57C-0BC7-400A-9314-862942CBFD5F}" type="pres">
      <dgm:prSet presAssocID="{8CAD4ACF-5716-446E-84CF-54F612233CB5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311CBBD7-1F9A-4BEA-ADAE-5099F00B7B66}" type="pres">
      <dgm:prSet presAssocID="{848B4680-3DEA-4AA3-BE4E-C9C7769AB859}" presName="Name17" presStyleLbl="parChTrans1D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47F16367-95C5-40D4-B04D-C85F39939C38}" type="pres">
      <dgm:prSet presAssocID="{B46C3243-0815-4271-9CF2-47569B360766}" presName="hierRoot3" presStyleCnt="0"/>
      <dgm:spPr/>
      <dgm:t>
        <a:bodyPr/>
        <a:lstStyle/>
        <a:p>
          <a:pPr latinLnBrk="1"/>
          <a:endParaRPr lang="ko-KR" altLang="en-US"/>
        </a:p>
      </dgm:t>
    </dgm:pt>
    <dgm:pt modelId="{532B25DD-8BEB-45AD-AA2D-90B32627F814}" type="pres">
      <dgm:prSet presAssocID="{B46C3243-0815-4271-9CF2-47569B360766}" presName="composite3" presStyleCnt="0"/>
      <dgm:spPr/>
      <dgm:t>
        <a:bodyPr/>
        <a:lstStyle/>
        <a:p>
          <a:pPr latinLnBrk="1"/>
          <a:endParaRPr lang="ko-KR" altLang="en-US"/>
        </a:p>
      </dgm:t>
    </dgm:pt>
    <dgm:pt modelId="{E964A54B-751A-4B46-BF2E-A4C653E879AA}" type="pres">
      <dgm:prSet presAssocID="{B46C3243-0815-4271-9CF2-47569B360766}" presName="background3" presStyleLbl="node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3A658E16-3F0A-4C72-84D3-B6576E5308CD}" type="pres">
      <dgm:prSet presAssocID="{B46C3243-0815-4271-9CF2-47569B360766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DBD546-109C-478F-ACD1-5DED20BCC504}" type="pres">
      <dgm:prSet presAssocID="{B46C3243-0815-4271-9CF2-47569B360766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466A6257-E4E1-4785-80A2-4E5BDF5AE1E4}" type="pres">
      <dgm:prSet presAssocID="{67021D5E-CB57-447D-ACD1-EA798C740670}" presName="Name10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DC42C2AE-9872-46D8-826F-38BBA25411A7}" type="pres">
      <dgm:prSet presAssocID="{7631CC78-1641-4F55-A239-BEEB40220A63}" presName="hierRoot2" presStyleCnt="0"/>
      <dgm:spPr/>
      <dgm:t>
        <a:bodyPr/>
        <a:lstStyle/>
        <a:p>
          <a:pPr latinLnBrk="1"/>
          <a:endParaRPr lang="ko-KR" altLang="en-US"/>
        </a:p>
      </dgm:t>
    </dgm:pt>
    <dgm:pt modelId="{BB6A9B53-6A6C-4741-8D7E-120070A9CC9C}" type="pres">
      <dgm:prSet presAssocID="{7631CC78-1641-4F55-A239-BEEB40220A63}" presName="composite2" presStyleCnt="0"/>
      <dgm:spPr/>
      <dgm:t>
        <a:bodyPr/>
        <a:lstStyle/>
        <a:p>
          <a:pPr latinLnBrk="1"/>
          <a:endParaRPr lang="ko-KR" altLang="en-US"/>
        </a:p>
      </dgm:t>
    </dgm:pt>
    <dgm:pt modelId="{C5F519C9-17D0-46E3-B7B0-09CA6C399863}" type="pres">
      <dgm:prSet presAssocID="{7631CC78-1641-4F55-A239-BEEB40220A63}" presName="background2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0E56F682-AF64-45A9-8EEC-769AAC4925E8}" type="pres">
      <dgm:prSet presAssocID="{7631CC78-1641-4F55-A239-BEEB40220A63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2841FE-BAB4-4C19-AAD6-C5749556B417}" type="pres">
      <dgm:prSet presAssocID="{7631CC78-1641-4F55-A239-BEEB40220A63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ED865730-E532-4050-B5C5-EBD2353278E1}" type="pres">
      <dgm:prSet presAssocID="{6469C0DB-2F9B-434F-A56E-BBDFF3BCBC3D}" presName="Name17" presStyleLbl="parChTrans1D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94717105-B12A-47BA-870C-301407E2C113}" type="pres">
      <dgm:prSet presAssocID="{21C1630D-D149-44BD-962A-0CAE70D7D49C}" presName="hierRoot3" presStyleCnt="0"/>
      <dgm:spPr/>
      <dgm:t>
        <a:bodyPr/>
        <a:lstStyle/>
        <a:p>
          <a:pPr latinLnBrk="1"/>
          <a:endParaRPr lang="ko-KR" altLang="en-US"/>
        </a:p>
      </dgm:t>
    </dgm:pt>
    <dgm:pt modelId="{90E26E40-D38B-4A2F-BC3B-3B3F6908AFCF}" type="pres">
      <dgm:prSet presAssocID="{21C1630D-D149-44BD-962A-0CAE70D7D49C}" presName="composite3" presStyleCnt="0"/>
      <dgm:spPr/>
      <dgm:t>
        <a:bodyPr/>
        <a:lstStyle/>
        <a:p>
          <a:pPr latinLnBrk="1"/>
          <a:endParaRPr lang="ko-KR" altLang="en-US"/>
        </a:p>
      </dgm:t>
    </dgm:pt>
    <dgm:pt modelId="{5939F294-B018-43A1-A450-98D4BA40FD05}" type="pres">
      <dgm:prSet presAssocID="{21C1630D-D149-44BD-962A-0CAE70D7D49C}" presName="background3" presStyleLbl="node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5A008B8C-CB19-4354-B5CE-7F985C4C0E3A}" type="pres">
      <dgm:prSet presAssocID="{21C1630D-D149-44BD-962A-0CAE70D7D49C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01E4F3-05FA-403B-A686-2F506E39C637}" type="pres">
      <dgm:prSet presAssocID="{21C1630D-D149-44BD-962A-0CAE70D7D49C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F9AB694E-A39A-4492-9218-B2A1F5B80C5C}" type="pres">
      <dgm:prSet presAssocID="{04D1472B-3BB7-4A6E-97A9-FE1F878A44DA}" presName="Name17" presStyleLbl="parChTrans1D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D108D899-65C0-42B7-B021-28E08913EBEB}" type="pres">
      <dgm:prSet presAssocID="{1514CD39-D4AE-4882-9F64-FB96683BE849}" presName="hierRoot3" presStyleCnt="0"/>
      <dgm:spPr/>
      <dgm:t>
        <a:bodyPr/>
        <a:lstStyle/>
        <a:p>
          <a:pPr latinLnBrk="1"/>
          <a:endParaRPr lang="ko-KR" altLang="en-US"/>
        </a:p>
      </dgm:t>
    </dgm:pt>
    <dgm:pt modelId="{E7DFAFCA-2AAF-4BEC-A880-17B17D241B88}" type="pres">
      <dgm:prSet presAssocID="{1514CD39-D4AE-4882-9F64-FB96683BE849}" presName="composite3" presStyleCnt="0"/>
      <dgm:spPr/>
      <dgm:t>
        <a:bodyPr/>
        <a:lstStyle/>
        <a:p>
          <a:pPr latinLnBrk="1"/>
          <a:endParaRPr lang="ko-KR" altLang="en-US"/>
        </a:p>
      </dgm:t>
    </dgm:pt>
    <dgm:pt modelId="{F0B5053A-C532-4EF7-841B-0BF8E48C3AAE}" type="pres">
      <dgm:prSet presAssocID="{1514CD39-D4AE-4882-9F64-FB96683BE849}" presName="background3" presStyleLbl="node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B6480511-667F-472B-9950-7DE5F1EEEA9A}" type="pres">
      <dgm:prSet presAssocID="{1514CD39-D4AE-4882-9F64-FB96683BE849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03CD887-580D-404E-BDC2-C8E3207086EC}" type="pres">
      <dgm:prSet presAssocID="{1514CD39-D4AE-4882-9F64-FB96683BE849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741B05EE-5A64-4BBE-A43F-25916C05E50B}" type="pres">
      <dgm:prSet presAssocID="{38F3AE3D-4BEA-43CD-B339-A96B558C13F6}" presName="Name23" presStyleLbl="parChTrans1D4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0782B2B8-CC5A-4E63-AB81-B67F75CB179E}" type="pres">
      <dgm:prSet presAssocID="{CADEB54B-43A8-4AF3-8ADA-0A4B6F418809}" presName="hierRoot4" presStyleCnt="0"/>
      <dgm:spPr/>
      <dgm:t>
        <a:bodyPr/>
        <a:lstStyle/>
        <a:p>
          <a:pPr latinLnBrk="1"/>
          <a:endParaRPr lang="ko-KR" altLang="en-US"/>
        </a:p>
      </dgm:t>
    </dgm:pt>
    <dgm:pt modelId="{5A1643D8-F73C-467D-B0F8-43FDFC53F0AD}" type="pres">
      <dgm:prSet presAssocID="{CADEB54B-43A8-4AF3-8ADA-0A4B6F418809}" presName="composite4" presStyleCnt="0"/>
      <dgm:spPr/>
      <dgm:t>
        <a:bodyPr/>
        <a:lstStyle/>
        <a:p>
          <a:pPr latinLnBrk="1"/>
          <a:endParaRPr lang="ko-KR" altLang="en-US"/>
        </a:p>
      </dgm:t>
    </dgm:pt>
    <dgm:pt modelId="{8E62778A-F437-467F-AB7C-1099A6A8AEB0}" type="pres">
      <dgm:prSet presAssocID="{CADEB54B-43A8-4AF3-8ADA-0A4B6F418809}" presName="background4" presStyleLbl="node4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6D8CB1F-E6D1-437E-9E7E-3DD7468036EB}" type="pres">
      <dgm:prSet presAssocID="{CADEB54B-43A8-4AF3-8ADA-0A4B6F418809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508DB2-BF47-402F-A594-237EAC087D05}" type="pres">
      <dgm:prSet presAssocID="{CADEB54B-43A8-4AF3-8ADA-0A4B6F418809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A7A38825-1030-4D64-BE58-36F5D29A5B75}" type="pres">
      <dgm:prSet presAssocID="{E19A3B13-6F64-486B-AAA1-D0AFDF0C369E}" presName="Name23" presStyleLbl="parChTrans1D4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49944E12-62AD-45E8-9C10-C837C1F466B4}" type="pres">
      <dgm:prSet presAssocID="{BBF993D9-51AC-4653-8EF5-E3D4585AC0AA}" presName="hierRoot4" presStyleCnt="0"/>
      <dgm:spPr/>
      <dgm:t>
        <a:bodyPr/>
        <a:lstStyle/>
        <a:p>
          <a:pPr latinLnBrk="1"/>
          <a:endParaRPr lang="ko-KR" altLang="en-US"/>
        </a:p>
      </dgm:t>
    </dgm:pt>
    <dgm:pt modelId="{4CD5F932-B400-46A9-BE4A-648625EF5A9A}" type="pres">
      <dgm:prSet presAssocID="{BBF993D9-51AC-4653-8EF5-E3D4585AC0AA}" presName="composite4" presStyleCnt="0"/>
      <dgm:spPr/>
      <dgm:t>
        <a:bodyPr/>
        <a:lstStyle/>
        <a:p>
          <a:pPr latinLnBrk="1"/>
          <a:endParaRPr lang="ko-KR" altLang="en-US"/>
        </a:p>
      </dgm:t>
    </dgm:pt>
    <dgm:pt modelId="{450CDFF8-E946-4BF2-8108-BF495336E0C9}" type="pres">
      <dgm:prSet presAssocID="{BBF993D9-51AC-4653-8EF5-E3D4585AC0AA}" presName="background4" presStyleLbl="node4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5218DAA0-C2C3-4786-943D-1E7E63A314AD}" type="pres">
      <dgm:prSet presAssocID="{BBF993D9-51AC-4653-8EF5-E3D4585AC0AA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999137-FC25-4E54-ACDC-3E386B917A6F}" type="pres">
      <dgm:prSet presAssocID="{BBF993D9-51AC-4653-8EF5-E3D4585AC0AA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43CF5156-4C4F-480A-AE66-B9C5A135571E}" type="pres">
      <dgm:prSet presAssocID="{7BF32C3B-5B77-40E2-9D02-2AFE1D89C91E}" presName="Name23" presStyleLbl="parChTrans1D4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A5070687-6D09-4720-A3D1-A236884E4054}" type="pres">
      <dgm:prSet presAssocID="{E7A3621B-013E-434E-95E2-CD030368B7F9}" presName="hierRoot4" presStyleCnt="0"/>
      <dgm:spPr/>
      <dgm:t>
        <a:bodyPr/>
        <a:lstStyle/>
        <a:p>
          <a:pPr latinLnBrk="1"/>
          <a:endParaRPr lang="ko-KR" altLang="en-US"/>
        </a:p>
      </dgm:t>
    </dgm:pt>
    <dgm:pt modelId="{924CDAEB-3AB6-463E-9DEE-6E6290002FEC}" type="pres">
      <dgm:prSet presAssocID="{E7A3621B-013E-434E-95E2-CD030368B7F9}" presName="composite4" presStyleCnt="0"/>
      <dgm:spPr/>
      <dgm:t>
        <a:bodyPr/>
        <a:lstStyle/>
        <a:p>
          <a:pPr latinLnBrk="1"/>
          <a:endParaRPr lang="ko-KR" altLang="en-US"/>
        </a:p>
      </dgm:t>
    </dgm:pt>
    <dgm:pt modelId="{F1775217-A23A-4755-B63E-DDB46C3747DF}" type="pres">
      <dgm:prSet presAssocID="{E7A3621B-013E-434E-95E2-CD030368B7F9}" presName="background4" presStyleLbl="node4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42466ED-02E7-486D-BC2A-8DC578998789}" type="pres">
      <dgm:prSet presAssocID="{E7A3621B-013E-434E-95E2-CD030368B7F9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BC8FD4-FBB0-4A0C-9BA7-BBDD8ECB9DB3}" type="pres">
      <dgm:prSet presAssocID="{E7A3621B-013E-434E-95E2-CD030368B7F9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2F83F848-B6F2-4090-8BB7-66E87F3C8F1A}" type="pres">
      <dgm:prSet presAssocID="{CBA40953-E010-4042-AF49-FA45826D18C5}" presName="Name23" presStyleLbl="parChTrans1D4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3D1E5DDF-2466-46CF-82B6-F99AFCD98F01}" type="pres">
      <dgm:prSet presAssocID="{EF575C09-D648-4442-8CAC-30E1AF904C20}" presName="hierRoot4" presStyleCnt="0"/>
      <dgm:spPr/>
      <dgm:t>
        <a:bodyPr/>
        <a:lstStyle/>
        <a:p>
          <a:pPr latinLnBrk="1"/>
          <a:endParaRPr lang="ko-KR" altLang="en-US"/>
        </a:p>
      </dgm:t>
    </dgm:pt>
    <dgm:pt modelId="{2426294F-7507-4842-9C15-FEDB8161683E}" type="pres">
      <dgm:prSet presAssocID="{EF575C09-D648-4442-8CAC-30E1AF904C20}" presName="composite4" presStyleCnt="0"/>
      <dgm:spPr/>
      <dgm:t>
        <a:bodyPr/>
        <a:lstStyle/>
        <a:p>
          <a:pPr latinLnBrk="1"/>
          <a:endParaRPr lang="ko-KR" altLang="en-US"/>
        </a:p>
      </dgm:t>
    </dgm:pt>
    <dgm:pt modelId="{F02BAC07-D287-43E0-BF70-7481CB862FA7}" type="pres">
      <dgm:prSet presAssocID="{EF575C09-D648-4442-8CAC-30E1AF904C20}" presName="background4" presStyleLbl="node4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B8569560-DC38-433A-8F6F-3184820D7B9B}" type="pres">
      <dgm:prSet presAssocID="{EF575C09-D648-4442-8CAC-30E1AF904C20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82A1E6-ECE4-42C6-8501-B0C77D76AC83}" type="pres">
      <dgm:prSet presAssocID="{EF575C09-D648-4442-8CAC-30E1AF904C20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05E231EC-D0F2-4468-AB42-C059831C9572}" type="pres">
      <dgm:prSet presAssocID="{4F13B115-7641-4E59-84AE-A055E706C89B}" presName="Name10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D17F2712-B90C-436F-9EE3-B1508379F9EA}" type="pres">
      <dgm:prSet presAssocID="{47DEA861-15F9-4E53-896A-49C2F9F30FCB}" presName="hierRoot2" presStyleCnt="0"/>
      <dgm:spPr/>
      <dgm:t>
        <a:bodyPr/>
        <a:lstStyle/>
        <a:p>
          <a:pPr latinLnBrk="1"/>
          <a:endParaRPr lang="ko-KR" altLang="en-US"/>
        </a:p>
      </dgm:t>
    </dgm:pt>
    <dgm:pt modelId="{FD485265-2CE7-4055-9568-4A714BB928D5}" type="pres">
      <dgm:prSet presAssocID="{47DEA861-15F9-4E53-896A-49C2F9F30FCB}" presName="composite2" presStyleCnt="0"/>
      <dgm:spPr/>
      <dgm:t>
        <a:bodyPr/>
        <a:lstStyle/>
        <a:p>
          <a:pPr latinLnBrk="1"/>
          <a:endParaRPr lang="ko-KR" altLang="en-US"/>
        </a:p>
      </dgm:t>
    </dgm:pt>
    <dgm:pt modelId="{AECB2C01-5740-4FB4-8C31-C30C408C2DF7}" type="pres">
      <dgm:prSet presAssocID="{47DEA861-15F9-4E53-896A-49C2F9F30FCB}" presName="background2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4161DC54-F4EA-4829-A4CF-CF816EB00C4A}" type="pres">
      <dgm:prSet presAssocID="{47DEA861-15F9-4E53-896A-49C2F9F30FCB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1FC8B95-A93F-4EEA-87D6-2596B83EE703}" type="pres">
      <dgm:prSet presAssocID="{47DEA861-15F9-4E53-896A-49C2F9F30FCB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08B34634-C825-4744-AD78-40E29DB066A0}" type="pres">
      <dgm:prSet presAssocID="{EF8EF301-7F73-4325-B694-DDD039CB397E}" presName="Name17" presStyleLbl="parChTrans1D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D5D5FF85-DD62-4168-BFBC-AB5FAD05A230}" type="pres">
      <dgm:prSet presAssocID="{E66373AB-91A0-4834-B2E8-B5063AB1BC56}" presName="hierRoot3" presStyleCnt="0"/>
      <dgm:spPr/>
      <dgm:t>
        <a:bodyPr/>
        <a:lstStyle/>
        <a:p>
          <a:pPr latinLnBrk="1"/>
          <a:endParaRPr lang="ko-KR" altLang="en-US"/>
        </a:p>
      </dgm:t>
    </dgm:pt>
    <dgm:pt modelId="{E81AD99F-6F47-4FA9-91AE-1E07E7A7C5DC}" type="pres">
      <dgm:prSet presAssocID="{E66373AB-91A0-4834-B2E8-B5063AB1BC56}" presName="composite3" presStyleCnt="0"/>
      <dgm:spPr/>
      <dgm:t>
        <a:bodyPr/>
        <a:lstStyle/>
        <a:p>
          <a:pPr latinLnBrk="1"/>
          <a:endParaRPr lang="ko-KR" altLang="en-US"/>
        </a:p>
      </dgm:t>
    </dgm:pt>
    <dgm:pt modelId="{9C733CC5-BE0D-48B4-BC90-17641E166C91}" type="pres">
      <dgm:prSet presAssocID="{E66373AB-91A0-4834-B2E8-B5063AB1BC56}" presName="background3" presStyleLbl="node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B04074AC-4DCE-4A8D-A7E9-F5A289D19484}" type="pres">
      <dgm:prSet presAssocID="{E66373AB-91A0-4834-B2E8-B5063AB1BC56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7517CA-0339-4E50-8D32-425479ECED2A}" type="pres">
      <dgm:prSet presAssocID="{E66373AB-91A0-4834-B2E8-B5063AB1BC56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85D3302B-CBA9-4D64-A035-697CA1B8B3CF}" type="pres">
      <dgm:prSet presAssocID="{A8F9AD1B-C816-4DBE-870F-53997720021A}" presName="Name17" presStyleLbl="parChTrans1D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01FEE07-692E-49B5-B798-FE6D830A2C99}" type="pres">
      <dgm:prSet presAssocID="{D013CCC5-22AF-4DA0-8CA9-67BE2AD41CAF}" presName="hierRoot3" presStyleCnt="0"/>
      <dgm:spPr/>
      <dgm:t>
        <a:bodyPr/>
        <a:lstStyle/>
        <a:p>
          <a:pPr latinLnBrk="1"/>
          <a:endParaRPr lang="ko-KR" altLang="en-US"/>
        </a:p>
      </dgm:t>
    </dgm:pt>
    <dgm:pt modelId="{9965202B-EB33-4660-84D1-746DDD5A46EC}" type="pres">
      <dgm:prSet presAssocID="{D013CCC5-22AF-4DA0-8CA9-67BE2AD41CAF}" presName="composite3" presStyleCnt="0"/>
      <dgm:spPr/>
      <dgm:t>
        <a:bodyPr/>
        <a:lstStyle/>
        <a:p>
          <a:pPr latinLnBrk="1"/>
          <a:endParaRPr lang="ko-KR" altLang="en-US"/>
        </a:p>
      </dgm:t>
    </dgm:pt>
    <dgm:pt modelId="{116A9106-E61E-4ABD-824B-5AF4F12319E2}" type="pres">
      <dgm:prSet presAssocID="{D013CCC5-22AF-4DA0-8CA9-67BE2AD41CAF}" presName="background3" presStyleLbl="node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CA035C47-DA25-41C5-954D-9723E8B2AC29}" type="pres">
      <dgm:prSet presAssocID="{D013CCC5-22AF-4DA0-8CA9-67BE2AD41CAF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409790-4534-466F-82D3-B68A3B352E73}" type="pres">
      <dgm:prSet presAssocID="{D013CCC5-22AF-4DA0-8CA9-67BE2AD41CAF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E84DC3FB-32BD-4F63-BEB6-A80294315C29}" type="pres">
      <dgm:prSet presAssocID="{6792D45F-C064-44FC-BF7A-EFE73AC192B2}" presName="Name17" presStyleLbl="parChTrans1D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5408E219-A02E-483C-91CC-30FC60DBEEC8}" type="pres">
      <dgm:prSet presAssocID="{D0878E61-E9CA-4E77-8889-7540C474CA8F}" presName="hierRoot3" presStyleCnt="0"/>
      <dgm:spPr/>
      <dgm:t>
        <a:bodyPr/>
        <a:lstStyle/>
        <a:p>
          <a:pPr latinLnBrk="1"/>
          <a:endParaRPr lang="ko-KR" altLang="en-US"/>
        </a:p>
      </dgm:t>
    </dgm:pt>
    <dgm:pt modelId="{8314FDCA-858F-463D-96EF-2EA1B40134A7}" type="pres">
      <dgm:prSet presAssocID="{D0878E61-E9CA-4E77-8889-7540C474CA8F}" presName="composite3" presStyleCnt="0"/>
      <dgm:spPr/>
      <dgm:t>
        <a:bodyPr/>
        <a:lstStyle/>
        <a:p>
          <a:pPr latinLnBrk="1"/>
          <a:endParaRPr lang="ko-KR" altLang="en-US"/>
        </a:p>
      </dgm:t>
    </dgm:pt>
    <dgm:pt modelId="{D8A526EF-299D-4EB1-B9D8-279C84CC93D1}" type="pres">
      <dgm:prSet presAssocID="{D0878E61-E9CA-4E77-8889-7540C474CA8F}" presName="background3" presStyleLbl="node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702BB8D3-3B63-4B7C-86AC-639CBB83C4B5}" type="pres">
      <dgm:prSet presAssocID="{D0878E61-E9CA-4E77-8889-7540C474CA8F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A3816B-A0FF-41BB-9242-C67FCC517166}" type="pres">
      <dgm:prSet presAssocID="{D0878E61-E9CA-4E77-8889-7540C474CA8F}" presName="hierChild4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BB493F1D-328A-4783-A010-62A324342E6E}" srcId="{47DEA861-15F9-4E53-896A-49C2F9F30FCB}" destId="{D013CCC5-22AF-4DA0-8CA9-67BE2AD41CAF}" srcOrd="1" destOrd="0" parTransId="{A8F9AD1B-C816-4DBE-870F-53997720021A}" sibTransId="{598BCD47-5747-48C8-829C-E4B849635EF2}"/>
    <dgm:cxn modelId="{AABF9BC5-B4BC-4996-A45D-8E5370E92010}" srcId="{1514CD39-D4AE-4882-9F64-FB96683BE849}" destId="{E7A3621B-013E-434E-95E2-CD030368B7F9}" srcOrd="2" destOrd="0" parTransId="{7BF32C3B-5B77-40E2-9D02-2AFE1D89C91E}" sibTransId="{96E3C015-9D4C-4558-9639-D9B0D103AD04}"/>
    <dgm:cxn modelId="{EFDA5F6D-660B-421B-9F5B-6AC88228C91E}" type="presOf" srcId="{3747C9EE-75F3-417A-9436-D2C493403E7F}" destId="{1177EBB9-F312-4D93-B75F-BBF8F75F6AB4}" srcOrd="0" destOrd="0" presId="urn:microsoft.com/office/officeart/2005/8/layout/hierarchy1"/>
    <dgm:cxn modelId="{EF419651-6428-451A-9F71-1BF58FD06E1C}" srcId="{85C3BB27-7319-4541-B768-44C89C6C3B68}" destId="{B46C3243-0815-4271-9CF2-47569B360766}" srcOrd="1" destOrd="0" parTransId="{848B4680-3DEA-4AA3-BE4E-C9C7769AB859}" sibTransId="{6925D057-FEA2-4F07-B479-676346F7255E}"/>
    <dgm:cxn modelId="{5082BC3D-9968-4A52-BAB0-CC92B33789A1}" type="presOf" srcId="{EF8EF301-7F73-4325-B694-DDD039CB397E}" destId="{08B34634-C825-4744-AD78-40E29DB066A0}" srcOrd="0" destOrd="0" presId="urn:microsoft.com/office/officeart/2005/8/layout/hierarchy1"/>
    <dgm:cxn modelId="{14BF82D1-B6C7-4D98-BC30-65EF70FF7045}" srcId="{47DEA861-15F9-4E53-896A-49C2F9F30FCB}" destId="{E66373AB-91A0-4834-B2E8-B5063AB1BC56}" srcOrd="0" destOrd="0" parTransId="{EF8EF301-7F73-4325-B694-DDD039CB397E}" sibTransId="{28DD8D36-353C-4B75-85B6-BF77549F8179}"/>
    <dgm:cxn modelId="{BF883ACF-528A-470B-A034-553AD9667297}" srcId="{0EE8DE35-225B-4BF0-9F4E-593FF1AED381}" destId="{3747C9EE-75F3-417A-9436-D2C493403E7F}" srcOrd="0" destOrd="0" parTransId="{550F84A3-4196-488F-B7F5-67E0840BD2CE}" sibTransId="{48649003-C9C8-4F4C-86C4-42444D763F3D}"/>
    <dgm:cxn modelId="{276C5CE2-86F8-4BA3-A544-06FC38D25684}" type="presOf" srcId="{634433FA-966C-4448-96B0-A083C438ACAA}" destId="{4F1C0FC7-03B2-4215-81D4-80DE5808E0AF}" srcOrd="0" destOrd="0" presId="urn:microsoft.com/office/officeart/2005/8/layout/hierarchy1"/>
    <dgm:cxn modelId="{C00994A7-10F0-488E-B836-B80F95E97D06}" srcId="{1514CD39-D4AE-4882-9F64-FB96683BE849}" destId="{EF575C09-D648-4442-8CAC-30E1AF904C20}" srcOrd="3" destOrd="0" parTransId="{CBA40953-E010-4042-AF49-FA45826D18C5}" sibTransId="{3E382DD6-2B4D-4785-A1AF-E6555475D4E6}"/>
    <dgm:cxn modelId="{066E4E13-3E91-49A3-B427-AD8928B25C1A}" type="presOf" srcId="{B46C3243-0815-4271-9CF2-47569B360766}" destId="{3A658E16-3F0A-4C72-84D3-B6576E5308CD}" srcOrd="0" destOrd="0" presId="urn:microsoft.com/office/officeart/2005/8/layout/hierarchy1"/>
    <dgm:cxn modelId="{AF10AD34-0043-486B-8A1E-50D9EF24C6E3}" type="presOf" srcId="{EF575C09-D648-4442-8CAC-30E1AF904C20}" destId="{B8569560-DC38-433A-8F6F-3184820D7B9B}" srcOrd="0" destOrd="0" presId="urn:microsoft.com/office/officeart/2005/8/layout/hierarchy1"/>
    <dgm:cxn modelId="{2ED36D67-097D-433F-AEFB-58BAB0D30EA7}" type="presOf" srcId="{CBA40953-E010-4042-AF49-FA45826D18C5}" destId="{2F83F848-B6F2-4090-8BB7-66E87F3C8F1A}" srcOrd="0" destOrd="0" presId="urn:microsoft.com/office/officeart/2005/8/layout/hierarchy1"/>
    <dgm:cxn modelId="{B180B7B1-F71C-4993-A03F-4D1E90571AC0}" type="presOf" srcId="{67021D5E-CB57-447D-ACD1-EA798C740670}" destId="{466A6257-E4E1-4785-80A2-4E5BDF5AE1E4}" srcOrd="0" destOrd="0" presId="urn:microsoft.com/office/officeart/2005/8/layout/hierarchy1"/>
    <dgm:cxn modelId="{3B5828BC-A8DB-4F07-BED7-2CDDCD464D25}" type="presOf" srcId="{6792D45F-C064-44FC-BF7A-EFE73AC192B2}" destId="{E84DC3FB-32BD-4F63-BEB6-A80294315C29}" srcOrd="0" destOrd="0" presId="urn:microsoft.com/office/officeart/2005/8/layout/hierarchy1"/>
    <dgm:cxn modelId="{C3DE0E3F-16F5-4985-A5EE-1918B557BB24}" type="presOf" srcId="{21C1630D-D149-44BD-962A-0CAE70D7D49C}" destId="{5A008B8C-CB19-4354-B5CE-7F985C4C0E3A}" srcOrd="0" destOrd="0" presId="urn:microsoft.com/office/officeart/2005/8/layout/hierarchy1"/>
    <dgm:cxn modelId="{3A602306-48B7-4345-90F8-777DAC13A28E}" type="presOf" srcId="{A8F9AD1B-C816-4DBE-870F-53997720021A}" destId="{85D3302B-CBA9-4D64-A035-697CA1B8B3CF}" srcOrd="0" destOrd="0" presId="urn:microsoft.com/office/officeart/2005/8/layout/hierarchy1"/>
    <dgm:cxn modelId="{A91E6605-9A02-421F-BD97-E7C2A9BC2678}" srcId="{47DEA861-15F9-4E53-896A-49C2F9F30FCB}" destId="{D0878E61-E9CA-4E77-8889-7540C474CA8F}" srcOrd="2" destOrd="0" parTransId="{6792D45F-C064-44FC-BF7A-EFE73AC192B2}" sibTransId="{B8073BED-AAC8-4821-BB77-77ACD1667481}"/>
    <dgm:cxn modelId="{84EFA9AE-F37E-4E43-A27F-8DCD3F71B0A8}" type="presOf" srcId="{E7A3621B-013E-434E-95E2-CD030368B7F9}" destId="{C42466ED-02E7-486D-BC2A-8DC578998789}" srcOrd="0" destOrd="0" presId="urn:microsoft.com/office/officeart/2005/8/layout/hierarchy1"/>
    <dgm:cxn modelId="{6D1BF34C-2C6E-40A1-B199-4279E64AE70D}" srcId="{85C3BB27-7319-4541-B768-44C89C6C3B68}" destId="{8CAD4ACF-5716-446E-84CF-54F612233CB5}" srcOrd="0" destOrd="0" parTransId="{EEE2BB22-FC2A-43D8-832D-73E8E0D9F7EC}" sibTransId="{E4752F9D-ACF3-4CAD-96B0-8E52F138543B}"/>
    <dgm:cxn modelId="{852543D2-CAE9-4F3A-9BE6-E166339228EB}" type="presOf" srcId="{85C3BB27-7319-4541-B768-44C89C6C3B68}" destId="{DE1C24C9-8DC3-4EC6-99CD-E507D7842E63}" srcOrd="0" destOrd="0" presId="urn:microsoft.com/office/officeart/2005/8/layout/hierarchy1"/>
    <dgm:cxn modelId="{6761698A-98C9-4D73-A8B8-6887E2261C15}" srcId="{7631CC78-1641-4F55-A239-BEEB40220A63}" destId="{1514CD39-D4AE-4882-9F64-FB96683BE849}" srcOrd="1" destOrd="0" parTransId="{04D1472B-3BB7-4A6E-97A9-FE1F878A44DA}" sibTransId="{EA1182F9-771A-458C-9273-3F1C820FDCEF}"/>
    <dgm:cxn modelId="{ABA916A7-A7F7-474A-8EB6-3157C8931D8C}" type="presOf" srcId="{0EE8DE35-225B-4BF0-9F4E-593FF1AED381}" destId="{65F5DB59-3A45-4106-A485-A04EC1DAC9C6}" srcOrd="0" destOrd="0" presId="urn:microsoft.com/office/officeart/2005/8/layout/hierarchy1"/>
    <dgm:cxn modelId="{E9B57A20-84DC-441A-9926-6A92CF947811}" srcId="{3747C9EE-75F3-417A-9436-D2C493403E7F}" destId="{85C3BB27-7319-4541-B768-44C89C6C3B68}" srcOrd="0" destOrd="0" parTransId="{634433FA-966C-4448-96B0-A083C438ACAA}" sibTransId="{0E58B998-D209-49AF-8E85-A4FFC7518962}"/>
    <dgm:cxn modelId="{EE90F198-E383-402B-AA9C-06E69FDC8962}" srcId="{7631CC78-1641-4F55-A239-BEEB40220A63}" destId="{21C1630D-D149-44BD-962A-0CAE70D7D49C}" srcOrd="0" destOrd="0" parTransId="{6469C0DB-2F9B-434F-A56E-BBDFF3BCBC3D}" sibTransId="{C194D77C-E320-4AD8-9178-821E1FAF995D}"/>
    <dgm:cxn modelId="{77E1F85B-EA15-472B-9074-160AC1DEDAB4}" type="presOf" srcId="{E66373AB-91A0-4834-B2E8-B5063AB1BC56}" destId="{B04074AC-4DCE-4A8D-A7E9-F5A289D19484}" srcOrd="0" destOrd="0" presId="urn:microsoft.com/office/officeart/2005/8/layout/hierarchy1"/>
    <dgm:cxn modelId="{7103E47A-D05D-4842-8C4C-46937C073458}" type="presOf" srcId="{EEE2BB22-FC2A-43D8-832D-73E8E0D9F7EC}" destId="{96FB4575-A5A2-44B1-8278-2F0D451B6F37}" srcOrd="0" destOrd="0" presId="urn:microsoft.com/office/officeart/2005/8/layout/hierarchy1"/>
    <dgm:cxn modelId="{08351DF1-BF5E-4A0F-9057-8AA06E20072E}" type="presOf" srcId="{D013CCC5-22AF-4DA0-8CA9-67BE2AD41CAF}" destId="{CA035C47-DA25-41C5-954D-9723E8B2AC29}" srcOrd="0" destOrd="0" presId="urn:microsoft.com/office/officeart/2005/8/layout/hierarchy1"/>
    <dgm:cxn modelId="{5085175E-3079-4941-9EDA-5242BC007A31}" srcId="{1514CD39-D4AE-4882-9F64-FB96683BE849}" destId="{CADEB54B-43A8-4AF3-8ADA-0A4B6F418809}" srcOrd="0" destOrd="0" parTransId="{38F3AE3D-4BEA-43CD-B339-A96B558C13F6}" sibTransId="{C1A587B1-6F31-493A-8644-850690B808B0}"/>
    <dgm:cxn modelId="{2A990440-1A90-45BC-AEFE-F1852B9AB7B5}" type="presOf" srcId="{04D1472B-3BB7-4A6E-97A9-FE1F878A44DA}" destId="{F9AB694E-A39A-4492-9218-B2A1F5B80C5C}" srcOrd="0" destOrd="0" presId="urn:microsoft.com/office/officeart/2005/8/layout/hierarchy1"/>
    <dgm:cxn modelId="{32F81360-200A-49BA-977E-A1D534B2C00F}" type="presOf" srcId="{6469C0DB-2F9B-434F-A56E-BBDFF3BCBC3D}" destId="{ED865730-E532-4050-B5C5-EBD2353278E1}" srcOrd="0" destOrd="0" presId="urn:microsoft.com/office/officeart/2005/8/layout/hierarchy1"/>
    <dgm:cxn modelId="{935B5D37-4921-42C3-82EF-A720690CF417}" type="presOf" srcId="{1514CD39-D4AE-4882-9F64-FB96683BE849}" destId="{B6480511-667F-472B-9950-7DE5F1EEEA9A}" srcOrd="0" destOrd="0" presId="urn:microsoft.com/office/officeart/2005/8/layout/hierarchy1"/>
    <dgm:cxn modelId="{A37CAE37-0F9B-4F46-A27C-C37E594B67DB}" type="presOf" srcId="{47DEA861-15F9-4E53-896A-49C2F9F30FCB}" destId="{4161DC54-F4EA-4829-A4CF-CF816EB00C4A}" srcOrd="0" destOrd="0" presId="urn:microsoft.com/office/officeart/2005/8/layout/hierarchy1"/>
    <dgm:cxn modelId="{009B8E87-2925-49F6-857D-9F61A0AEABA4}" srcId="{3747C9EE-75F3-417A-9436-D2C493403E7F}" destId="{7631CC78-1641-4F55-A239-BEEB40220A63}" srcOrd="1" destOrd="0" parTransId="{67021D5E-CB57-447D-ACD1-EA798C740670}" sibTransId="{793A6784-C525-4331-8DF5-882D7A092B4E}"/>
    <dgm:cxn modelId="{768505CE-677E-4038-AD82-0C862224BF67}" type="presOf" srcId="{4F13B115-7641-4E59-84AE-A055E706C89B}" destId="{05E231EC-D0F2-4468-AB42-C059831C9572}" srcOrd="0" destOrd="0" presId="urn:microsoft.com/office/officeart/2005/8/layout/hierarchy1"/>
    <dgm:cxn modelId="{611D31CC-E062-432D-B831-10FB65ECC1C9}" type="presOf" srcId="{CADEB54B-43A8-4AF3-8ADA-0A4B6F418809}" destId="{F6D8CB1F-E6D1-437E-9E7E-3DD7468036EB}" srcOrd="0" destOrd="0" presId="urn:microsoft.com/office/officeart/2005/8/layout/hierarchy1"/>
    <dgm:cxn modelId="{65F9627A-74F6-4CE8-BBB7-7C8848596BBB}" type="presOf" srcId="{848B4680-3DEA-4AA3-BE4E-C9C7769AB859}" destId="{311CBBD7-1F9A-4BEA-ADAE-5099F00B7B66}" srcOrd="0" destOrd="0" presId="urn:microsoft.com/office/officeart/2005/8/layout/hierarchy1"/>
    <dgm:cxn modelId="{E6C89D9B-FB58-4213-9669-19A74067935B}" srcId="{3747C9EE-75F3-417A-9436-D2C493403E7F}" destId="{47DEA861-15F9-4E53-896A-49C2F9F30FCB}" srcOrd="2" destOrd="0" parTransId="{4F13B115-7641-4E59-84AE-A055E706C89B}" sibTransId="{0A4904EC-7232-4A50-8779-A33132700C82}"/>
    <dgm:cxn modelId="{805A8A59-C717-428E-8829-8C6E6C2C5888}" type="presOf" srcId="{7631CC78-1641-4F55-A239-BEEB40220A63}" destId="{0E56F682-AF64-45A9-8EEC-769AAC4925E8}" srcOrd="0" destOrd="0" presId="urn:microsoft.com/office/officeart/2005/8/layout/hierarchy1"/>
    <dgm:cxn modelId="{7D03866A-82D2-40E7-AF05-EE7CDDD66959}" srcId="{1514CD39-D4AE-4882-9F64-FB96683BE849}" destId="{BBF993D9-51AC-4653-8EF5-E3D4585AC0AA}" srcOrd="1" destOrd="0" parTransId="{E19A3B13-6F64-486B-AAA1-D0AFDF0C369E}" sibTransId="{5F72621C-73C4-41DA-B3F4-6DEFB488BC03}"/>
    <dgm:cxn modelId="{037EA655-7469-4AD8-855C-8880B8891367}" type="presOf" srcId="{8CAD4ACF-5716-446E-84CF-54F612233CB5}" destId="{52080AF9-60EA-453E-B8CE-CBC740373D5C}" srcOrd="0" destOrd="0" presId="urn:microsoft.com/office/officeart/2005/8/layout/hierarchy1"/>
    <dgm:cxn modelId="{2082258D-6131-42D5-9DED-6EF6F27C8541}" type="presOf" srcId="{E19A3B13-6F64-486B-AAA1-D0AFDF0C369E}" destId="{A7A38825-1030-4D64-BE58-36F5D29A5B75}" srcOrd="0" destOrd="0" presId="urn:microsoft.com/office/officeart/2005/8/layout/hierarchy1"/>
    <dgm:cxn modelId="{51716001-2E54-47CE-807D-AD0A05DA8873}" type="presOf" srcId="{38F3AE3D-4BEA-43CD-B339-A96B558C13F6}" destId="{741B05EE-5A64-4BBE-A43F-25916C05E50B}" srcOrd="0" destOrd="0" presId="urn:microsoft.com/office/officeart/2005/8/layout/hierarchy1"/>
    <dgm:cxn modelId="{2F9ACAA1-70CF-4FB6-801B-C76D37F4EB14}" type="presOf" srcId="{D0878E61-E9CA-4E77-8889-7540C474CA8F}" destId="{702BB8D3-3B63-4B7C-86AC-639CBB83C4B5}" srcOrd="0" destOrd="0" presId="urn:microsoft.com/office/officeart/2005/8/layout/hierarchy1"/>
    <dgm:cxn modelId="{743A712E-454D-4838-8971-33CDC3594F30}" type="presOf" srcId="{7BF32C3B-5B77-40E2-9D02-2AFE1D89C91E}" destId="{43CF5156-4C4F-480A-AE66-B9C5A135571E}" srcOrd="0" destOrd="0" presId="urn:microsoft.com/office/officeart/2005/8/layout/hierarchy1"/>
    <dgm:cxn modelId="{0E621FFA-DA86-4067-8021-E664E7CA13C7}" type="presOf" srcId="{BBF993D9-51AC-4653-8EF5-E3D4585AC0AA}" destId="{5218DAA0-C2C3-4786-943D-1E7E63A314AD}" srcOrd="0" destOrd="0" presId="urn:microsoft.com/office/officeart/2005/8/layout/hierarchy1"/>
    <dgm:cxn modelId="{D07203AB-BBD3-407F-8492-C73A9E7243D7}" type="presParOf" srcId="{65F5DB59-3A45-4106-A485-A04EC1DAC9C6}" destId="{C55BCED6-2895-475A-8B3E-8FB7C487F911}" srcOrd="0" destOrd="0" presId="urn:microsoft.com/office/officeart/2005/8/layout/hierarchy1"/>
    <dgm:cxn modelId="{B1513542-7915-412B-B3E2-314EA115B7BF}" type="presParOf" srcId="{C55BCED6-2895-475A-8B3E-8FB7C487F911}" destId="{81A48AF4-DBAC-4910-A420-027DFC63E825}" srcOrd="0" destOrd="0" presId="urn:microsoft.com/office/officeart/2005/8/layout/hierarchy1"/>
    <dgm:cxn modelId="{7C0954EA-C52D-4A4F-8871-A07FB97A1238}" type="presParOf" srcId="{81A48AF4-DBAC-4910-A420-027DFC63E825}" destId="{A6385CB1-C5AA-4741-9062-EFDD203FE968}" srcOrd="0" destOrd="0" presId="urn:microsoft.com/office/officeart/2005/8/layout/hierarchy1"/>
    <dgm:cxn modelId="{FEFD1037-8BD1-4A60-91B0-233B95C84519}" type="presParOf" srcId="{81A48AF4-DBAC-4910-A420-027DFC63E825}" destId="{1177EBB9-F312-4D93-B75F-BBF8F75F6AB4}" srcOrd="1" destOrd="0" presId="urn:microsoft.com/office/officeart/2005/8/layout/hierarchy1"/>
    <dgm:cxn modelId="{D19D192A-A6E8-4ABC-B722-85A9F99935CC}" type="presParOf" srcId="{C55BCED6-2895-475A-8B3E-8FB7C487F911}" destId="{167FAA8D-4534-4763-A456-4BF388C17981}" srcOrd="1" destOrd="0" presId="urn:microsoft.com/office/officeart/2005/8/layout/hierarchy1"/>
    <dgm:cxn modelId="{3E17F621-786E-4726-A27C-1CBDF160AC45}" type="presParOf" srcId="{167FAA8D-4534-4763-A456-4BF388C17981}" destId="{4F1C0FC7-03B2-4215-81D4-80DE5808E0AF}" srcOrd="0" destOrd="0" presId="urn:microsoft.com/office/officeart/2005/8/layout/hierarchy1"/>
    <dgm:cxn modelId="{B9809A0B-7891-41CB-93E0-D677E60357FA}" type="presParOf" srcId="{167FAA8D-4534-4763-A456-4BF388C17981}" destId="{C51988CB-9113-4C4A-873E-E0C78F850DEB}" srcOrd="1" destOrd="0" presId="urn:microsoft.com/office/officeart/2005/8/layout/hierarchy1"/>
    <dgm:cxn modelId="{E4B97E90-A252-4081-80DE-8301477BF976}" type="presParOf" srcId="{C51988CB-9113-4C4A-873E-E0C78F850DEB}" destId="{317CB212-315F-48D9-A62D-C9FA4ABEF6FA}" srcOrd="0" destOrd="0" presId="urn:microsoft.com/office/officeart/2005/8/layout/hierarchy1"/>
    <dgm:cxn modelId="{46796E7B-4C44-4013-BB06-136C7CA2594C}" type="presParOf" srcId="{317CB212-315F-48D9-A62D-C9FA4ABEF6FA}" destId="{1BEC6572-A369-4729-9113-875791CE39FC}" srcOrd="0" destOrd="0" presId="urn:microsoft.com/office/officeart/2005/8/layout/hierarchy1"/>
    <dgm:cxn modelId="{5B3BF0C5-8C6F-41F7-897E-A58249D021BF}" type="presParOf" srcId="{317CB212-315F-48D9-A62D-C9FA4ABEF6FA}" destId="{DE1C24C9-8DC3-4EC6-99CD-E507D7842E63}" srcOrd="1" destOrd="0" presId="urn:microsoft.com/office/officeart/2005/8/layout/hierarchy1"/>
    <dgm:cxn modelId="{A54604F2-B5AB-4CD3-B7D4-5D39DFF78BB2}" type="presParOf" srcId="{C51988CB-9113-4C4A-873E-E0C78F850DEB}" destId="{BFCCFC6B-376C-4678-AFA0-E29856FCDD1F}" srcOrd="1" destOrd="0" presId="urn:microsoft.com/office/officeart/2005/8/layout/hierarchy1"/>
    <dgm:cxn modelId="{E29754F7-0367-41A4-8751-D92D4B0E00E9}" type="presParOf" srcId="{BFCCFC6B-376C-4678-AFA0-E29856FCDD1F}" destId="{96FB4575-A5A2-44B1-8278-2F0D451B6F37}" srcOrd="0" destOrd="0" presId="urn:microsoft.com/office/officeart/2005/8/layout/hierarchy1"/>
    <dgm:cxn modelId="{094D14C3-95D5-4962-A5B9-54BEAF86CC76}" type="presParOf" srcId="{BFCCFC6B-376C-4678-AFA0-E29856FCDD1F}" destId="{329E0AF0-068F-4643-A339-052F15F69FD1}" srcOrd="1" destOrd="0" presId="urn:microsoft.com/office/officeart/2005/8/layout/hierarchy1"/>
    <dgm:cxn modelId="{B4F8DD8E-0536-4793-A997-93E3D0217ABA}" type="presParOf" srcId="{329E0AF0-068F-4643-A339-052F15F69FD1}" destId="{95A5806A-2260-4AD1-830A-E9E765CA9098}" srcOrd="0" destOrd="0" presId="urn:microsoft.com/office/officeart/2005/8/layout/hierarchy1"/>
    <dgm:cxn modelId="{3BB59296-AB06-4C10-A202-810FA1352637}" type="presParOf" srcId="{95A5806A-2260-4AD1-830A-E9E765CA9098}" destId="{8CCF790B-4C14-4C86-92BD-673BFFF710FA}" srcOrd="0" destOrd="0" presId="urn:microsoft.com/office/officeart/2005/8/layout/hierarchy1"/>
    <dgm:cxn modelId="{45C4BEA7-37A1-4E90-91B9-FCED130B2929}" type="presParOf" srcId="{95A5806A-2260-4AD1-830A-E9E765CA9098}" destId="{52080AF9-60EA-453E-B8CE-CBC740373D5C}" srcOrd="1" destOrd="0" presId="urn:microsoft.com/office/officeart/2005/8/layout/hierarchy1"/>
    <dgm:cxn modelId="{4CBD1D6F-7F36-4EF9-B069-4A678F39590C}" type="presParOf" srcId="{329E0AF0-068F-4643-A339-052F15F69FD1}" destId="{4E22B57C-0BC7-400A-9314-862942CBFD5F}" srcOrd="1" destOrd="0" presId="urn:microsoft.com/office/officeart/2005/8/layout/hierarchy1"/>
    <dgm:cxn modelId="{B3F09D7B-9706-4C03-8BAC-7C69C42F1900}" type="presParOf" srcId="{BFCCFC6B-376C-4678-AFA0-E29856FCDD1F}" destId="{311CBBD7-1F9A-4BEA-ADAE-5099F00B7B66}" srcOrd="2" destOrd="0" presId="urn:microsoft.com/office/officeart/2005/8/layout/hierarchy1"/>
    <dgm:cxn modelId="{493BB4E6-98FE-4B90-957B-4755FAD12D75}" type="presParOf" srcId="{BFCCFC6B-376C-4678-AFA0-E29856FCDD1F}" destId="{47F16367-95C5-40D4-B04D-C85F39939C38}" srcOrd="3" destOrd="0" presId="urn:microsoft.com/office/officeart/2005/8/layout/hierarchy1"/>
    <dgm:cxn modelId="{E4269D16-47ED-4C99-AE5B-BB7EC67F7CCE}" type="presParOf" srcId="{47F16367-95C5-40D4-B04D-C85F39939C38}" destId="{532B25DD-8BEB-45AD-AA2D-90B32627F814}" srcOrd="0" destOrd="0" presId="urn:microsoft.com/office/officeart/2005/8/layout/hierarchy1"/>
    <dgm:cxn modelId="{E2999B38-BAEC-4551-9D7C-791BA69D90D2}" type="presParOf" srcId="{532B25DD-8BEB-45AD-AA2D-90B32627F814}" destId="{E964A54B-751A-4B46-BF2E-A4C653E879AA}" srcOrd="0" destOrd="0" presId="urn:microsoft.com/office/officeart/2005/8/layout/hierarchy1"/>
    <dgm:cxn modelId="{70B34DED-8968-4F17-A0D1-04841555CA78}" type="presParOf" srcId="{532B25DD-8BEB-45AD-AA2D-90B32627F814}" destId="{3A658E16-3F0A-4C72-84D3-B6576E5308CD}" srcOrd="1" destOrd="0" presId="urn:microsoft.com/office/officeart/2005/8/layout/hierarchy1"/>
    <dgm:cxn modelId="{6C1A480F-E4F5-4351-8728-2FEBC0D48530}" type="presParOf" srcId="{47F16367-95C5-40D4-B04D-C85F39939C38}" destId="{4BDBD546-109C-478F-ACD1-5DED20BCC504}" srcOrd="1" destOrd="0" presId="urn:microsoft.com/office/officeart/2005/8/layout/hierarchy1"/>
    <dgm:cxn modelId="{9CD79299-D7CA-49CE-8BB0-4642F85BF386}" type="presParOf" srcId="{167FAA8D-4534-4763-A456-4BF388C17981}" destId="{466A6257-E4E1-4785-80A2-4E5BDF5AE1E4}" srcOrd="2" destOrd="0" presId="urn:microsoft.com/office/officeart/2005/8/layout/hierarchy1"/>
    <dgm:cxn modelId="{4F20D914-83A9-4B79-96B3-3712B0E415F7}" type="presParOf" srcId="{167FAA8D-4534-4763-A456-4BF388C17981}" destId="{DC42C2AE-9872-46D8-826F-38BBA25411A7}" srcOrd="3" destOrd="0" presId="urn:microsoft.com/office/officeart/2005/8/layout/hierarchy1"/>
    <dgm:cxn modelId="{EF68F84A-9AB1-48CD-9E2C-039A475522A4}" type="presParOf" srcId="{DC42C2AE-9872-46D8-826F-38BBA25411A7}" destId="{BB6A9B53-6A6C-4741-8D7E-120070A9CC9C}" srcOrd="0" destOrd="0" presId="urn:microsoft.com/office/officeart/2005/8/layout/hierarchy1"/>
    <dgm:cxn modelId="{5AA74B4E-979B-4943-8603-257175FDA9C1}" type="presParOf" srcId="{BB6A9B53-6A6C-4741-8D7E-120070A9CC9C}" destId="{C5F519C9-17D0-46E3-B7B0-09CA6C399863}" srcOrd="0" destOrd="0" presId="urn:microsoft.com/office/officeart/2005/8/layout/hierarchy1"/>
    <dgm:cxn modelId="{75C01BD3-6B2C-4699-8BF1-EAD2E721D565}" type="presParOf" srcId="{BB6A9B53-6A6C-4741-8D7E-120070A9CC9C}" destId="{0E56F682-AF64-45A9-8EEC-769AAC4925E8}" srcOrd="1" destOrd="0" presId="urn:microsoft.com/office/officeart/2005/8/layout/hierarchy1"/>
    <dgm:cxn modelId="{71B7EC02-F661-4199-8EFC-EB29D3E54467}" type="presParOf" srcId="{DC42C2AE-9872-46D8-826F-38BBA25411A7}" destId="{0B2841FE-BAB4-4C19-AAD6-C5749556B417}" srcOrd="1" destOrd="0" presId="urn:microsoft.com/office/officeart/2005/8/layout/hierarchy1"/>
    <dgm:cxn modelId="{2A6E6E50-DACD-42D7-8941-8F5FE8CA30A4}" type="presParOf" srcId="{0B2841FE-BAB4-4C19-AAD6-C5749556B417}" destId="{ED865730-E532-4050-B5C5-EBD2353278E1}" srcOrd="0" destOrd="0" presId="urn:microsoft.com/office/officeart/2005/8/layout/hierarchy1"/>
    <dgm:cxn modelId="{3F2F2E80-D7BE-494B-BBD8-64E32D807B6B}" type="presParOf" srcId="{0B2841FE-BAB4-4C19-AAD6-C5749556B417}" destId="{94717105-B12A-47BA-870C-301407E2C113}" srcOrd="1" destOrd="0" presId="urn:microsoft.com/office/officeart/2005/8/layout/hierarchy1"/>
    <dgm:cxn modelId="{453CF5BE-93BA-4BF5-BE7E-DBBC83D0FA9B}" type="presParOf" srcId="{94717105-B12A-47BA-870C-301407E2C113}" destId="{90E26E40-D38B-4A2F-BC3B-3B3F6908AFCF}" srcOrd="0" destOrd="0" presId="urn:microsoft.com/office/officeart/2005/8/layout/hierarchy1"/>
    <dgm:cxn modelId="{442434AA-DBF6-4146-BE61-37DBBC244DFC}" type="presParOf" srcId="{90E26E40-D38B-4A2F-BC3B-3B3F6908AFCF}" destId="{5939F294-B018-43A1-A450-98D4BA40FD05}" srcOrd="0" destOrd="0" presId="urn:microsoft.com/office/officeart/2005/8/layout/hierarchy1"/>
    <dgm:cxn modelId="{1290AE2F-2946-45F1-9B4F-73E845E64AE9}" type="presParOf" srcId="{90E26E40-D38B-4A2F-BC3B-3B3F6908AFCF}" destId="{5A008B8C-CB19-4354-B5CE-7F985C4C0E3A}" srcOrd="1" destOrd="0" presId="urn:microsoft.com/office/officeart/2005/8/layout/hierarchy1"/>
    <dgm:cxn modelId="{F9680693-E3EE-4798-8F92-40ECA89F6E25}" type="presParOf" srcId="{94717105-B12A-47BA-870C-301407E2C113}" destId="{E901E4F3-05FA-403B-A686-2F506E39C637}" srcOrd="1" destOrd="0" presId="urn:microsoft.com/office/officeart/2005/8/layout/hierarchy1"/>
    <dgm:cxn modelId="{C819E1A8-C70A-4EE0-B2CE-D1DD8ACAA874}" type="presParOf" srcId="{0B2841FE-BAB4-4C19-AAD6-C5749556B417}" destId="{F9AB694E-A39A-4492-9218-B2A1F5B80C5C}" srcOrd="2" destOrd="0" presId="urn:microsoft.com/office/officeart/2005/8/layout/hierarchy1"/>
    <dgm:cxn modelId="{6F2406D5-C79E-45BD-9547-07D03406BBF5}" type="presParOf" srcId="{0B2841FE-BAB4-4C19-AAD6-C5749556B417}" destId="{D108D899-65C0-42B7-B021-28E08913EBEB}" srcOrd="3" destOrd="0" presId="urn:microsoft.com/office/officeart/2005/8/layout/hierarchy1"/>
    <dgm:cxn modelId="{E79F950A-F8D0-497F-A97B-E5DAC41DF1A2}" type="presParOf" srcId="{D108D899-65C0-42B7-B021-28E08913EBEB}" destId="{E7DFAFCA-2AAF-4BEC-A880-17B17D241B88}" srcOrd="0" destOrd="0" presId="urn:microsoft.com/office/officeart/2005/8/layout/hierarchy1"/>
    <dgm:cxn modelId="{1E19EC34-1388-46AC-A97D-9B16126CB69C}" type="presParOf" srcId="{E7DFAFCA-2AAF-4BEC-A880-17B17D241B88}" destId="{F0B5053A-C532-4EF7-841B-0BF8E48C3AAE}" srcOrd="0" destOrd="0" presId="urn:microsoft.com/office/officeart/2005/8/layout/hierarchy1"/>
    <dgm:cxn modelId="{31F8BE11-CF96-48A5-9C66-7E9BB79CF7BE}" type="presParOf" srcId="{E7DFAFCA-2AAF-4BEC-A880-17B17D241B88}" destId="{B6480511-667F-472B-9950-7DE5F1EEEA9A}" srcOrd="1" destOrd="0" presId="urn:microsoft.com/office/officeart/2005/8/layout/hierarchy1"/>
    <dgm:cxn modelId="{96D85401-C245-46F3-8ED5-59DCFFCB66EC}" type="presParOf" srcId="{D108D899-65C0-42B7-B021-28E08913EBEB}" destId="{003CD887-580D-404E-BDC2-C8E3207086EC}" srcOrd="1" destOrd="0" presId="urn:microsoft.com/office/officeart/2005/8/layout/hierarchy1"/>
    <dgm:cxn modelId="{0BEAE529-BC46-4233-93B4-22F4BE190D7B}" type="presParOf" srcId="{003CD887-580D-404E-BDC2-C8E3207086EC}" destId="{741B05EE-5A64-4BBE-A43F-25916C05E50B}" srcOrd="0" destOrd="0" presId="urn:microsoft.com/office/officeart/2005/8/layout/hierarchy1"/>
    <dgm:cxn modelId="{88C4752B-FC0B-40E7-8881-225194FB06E6}" type="presParOf" srcId="{003CD887-580D-404E-BDC2-C8E3207086EC}" destId="{0782B2B8-CC5A-4E63-AB81-B67F75CB179E}" srcOrd="1" destOrd="0" presId="urn:microsoft.com/office/officeart/2005/8/layout/hierarchy1"/>
    <dgm:cxn modelId="{1E806A71-D0CA-4C39-ABB6-96C088183E3A}" type="presParOf" srcId="{0782B2B8-CC5A-4E63-AB81-B67F75CB179E}" destId="{5A1643D8-F73C-467D-B0F8-43FDFC53F0AD}" srcOrd="0" destOrd="0" presId="urn:microsoft.com/office/officeart/2005/8/layout/hierarchy1"/>
    <dgm:cxn modelId="{C3F61472-8A08-48F8-97A4-D768CD4B08C0}" type="presParOf" srcId="{5A1643D8-F73C-467D-B0F8-43FDFC53F0AD}" destId="{8E62778A-F437-467F-AB7C-1099A6A8AEB0}" srcOrd="0" destOrd="0" presId="urn:microsoft.com/office/officeart/2005/8/layout/hierarchy1"/>
    <dgm:cxn modelId="{AED01355-1DBF-4CA5-81D0-AC19450E5F79}" type="presParOf" srcId="{5A1643D8-F73C-467D-B0F8-43FDFC53F0AD}" destId="{F6D8CB1F-E6D1-437E-9E7E-3DD7468036EB}" srcOrd="1" destOrd="0" presId="urn:microsoft.com/office/officeart/2005/8/layout/hierarchy1"/>
    <dgm:cxn modelId="{6DBB3EC6-36D8-4EE8-8C82-437EE0E48E58}" type="presParOf" srcId="{0782B2B8-CC5A-4E63-AB81-B67F75CB179E}" destId="{98508DB2-BF47-402F-A594-237EAC087D05}" srcOrd="1" destOrd="0" presId="urn:microsoft.com/office/officeart/2005/8/layout/hierarchy1"/>
    <dgm:cxn modelId="{5F40F6D0-1E04-4426-891E-A2C92F863B09}" type="presParOf" srcId="{003CD887-580D-404E-BDC2-C8E3207086EC}" destId="{A7A38825-1030-4D64-BE58-36F5D29A5B75}" srcOrd="2" destOrd="0" presId="urn:microsoft.com/office/officeart/2005/8/layout/hierarchy1"/>
    <dgm:cxn modelId="{AEA526E8-9C41-4F6F-BC25-CC12DB8969D6}" type="presParOf" srcId="{003CD887-580D-404E-BDC2-C8E3207086EC}" destId="{49944E12-62AD-45E8-9C10-C837C1F466B4}" srcOrd="3" destOrd="0" presId="urn:microsoft.com/office/officeart/2005/8/layout/hierarchy1"/>
    <dgm:cxn modelId="{D47CE94D-D55C-4858-881A-3B9F72F32DE8}" type="presParOf" srcId="{49944E12-62AD-45E8-9C10-C837C1F466B4}" destId="{4CD5F932-B400-46A9-BE4A-648625EF5A9A}" srcOrd="0" destOrd="0" presId="urn:microsoft.com/office/officeart/2005/8/layout/hierarchy1"/>
    <dgm:cxn modelId="{45CD555B-F758-4547-B1D1-E25105B94AC3}" type="presParOf" srcId="{4CD5F932-B400-46A9-BE4A-648625EF5A9A}" destId="{450CDFF8-E946-4BF2-8108-BF495336E0C9}" srcOrd="0" destOrd="0" presId="urn:microsoft.com/office/officeart/2005/8/layout/hierarchy1"/>
    <dgm:cxn modelId="{8C17EEE5-5972-4B68-AB2F-F86BE1D1CC44}" type="presParOf" srcId="{4CD5F932-B400-46A9-BE4A-648625EF5A9A}" destId="{5218DAA0-C2C3-4786-943D-1E7E63A314AD}" srcOrd="1" destOrd="0" presId="urn:microsoft.com/office/officeart/2005/8/layout/hierarchy1"/>
    <dgm:cxn modelId="{6F5AEDB9-A380-48CC-B745-CCCBBF66D987}" type="presParOf" srcId="{49944E12-62AD-45E8-9C10-C837C1F466B4}" destId="{63999137-FC25-4E54-ACDC-3E386B917A6F}" srcOrd="1" destOrd="0" presId="urn:microsoft.com/office/officeart/2005/8/layout/hierarchy1"/>
    <dgm:cxn modelId="{23F59759-716E-4C05-B081-5E639ECC27F5}" type="presParOf" srcId="{003CD887-580D-404E-BDC2-C8E3207086EC}" destId="{43CF5156-4C4F-480A-AE66-B9C5A135571E}" srcOrd="4" destOrd="0" presId="urn:microsoft.com/office/officeart/2005/8/layout/hierarchy1"/>
    <dgm:cxn modelId="{FF25FFCA-CAF6-4CD2-8B59-0DEA5EBC4461}" type="presParOf" srcId="{003CD887-580D-404E-BDC2-C8E3207086EC}" destId="{A5070687-6D09-4720-A3D1-A236884E4054}" srcOrd="5" destOrd="0" presId="urn:microsoft.com/office/officeart/2005/8/layout/hierarchy1"/>
    <dgm:cxn modelId="{AC831783-3DF0-4F63-A513-399B81C60C22}" type="presParOf" srcId="{A5070687-6D09-4720-A3D1-A236884E4054}" destId="{924CDAEB-3AB6-463E-9DEE-6E6290002FEC}" srcOrd="0" destOrd="0" presId="urn:microsoft.com/office/officeart/2005/8/layout/hierarchy1"/>
    <dgm:cxn modelId="{C6BA8211-B72A-4AD9-964C-CB5CB879DE87}" type="presParOf" srcId="{924CDAEB-3AB6-463E-9DEE-6E6290002FEC}" destId="{F1775217-A23A-4755-B63E-DDB46C3747DF}" srcOrd="0" destOrd="0" presId="urn:microsoft.com/office/officeart/2005/8/layout/hierarchy1"/>
    <dgm:cxn modelId="{8072C24F-3785-4E08-BA84-7ACD1C3F990D}" type="presParOf" srcId="{924CDAEB-3AB6-463E-9DEE-6E6290002FEC}" destId="{C42466ED-02E7-486D-BC2A-8DC578998789}" srcOrd="1" destOrd="0" presId="urn:microsoft.com/office/officeart/2005/8/layout/hierarchy1"/>
    <dgm:cxn modelId="{C817EB7B-8C73-40EB-8C54-43A6E71E4A84}" type="presParOf" srcId="{A5070687-6D09-4720-A3D1-A236884E4054}" destId="{F8BC8FD4-FBB0-4A0C-9BA7-BBDD8ECB9DB3}" srcOrd="1" destOrd="0" presId="urn:microsoft.com/office/officeart/2005/8/layout/hierarchy1"/>
    <dgm:cxn modelId="{6719C51D-0E75-4D88-84CC-13C269F650E1}" type="presParOf" srcId="{003CD887-580D-404E-BDC2-C8E3207086EC}" destId="{2F83F848-B6F2-4090-8BB7-66E87F3C8F1A}" srcOrd="6" destOrd="0" presId="urn:microsoft.com/office/officeart/2005/8/layout/hierarchy1"/>
    <dgm:cxn modelId="{A821BA0E-7032-4C97-B686-7BCDED28EC0F}" type="presParOf" srcId="{003CD887-580D-404E-BDC2-C8E3207086EC}" destId="{3D1E5DDF-2466-46CF-82B6-F99AFCD98F01}" srcOrd="7" destOrd="0" presId="urn:microsoft.com/office/officeart/2005/8/layout/hierarchy1"/>
    <dgm:cxn modelId="{56AB953A-6B56-46A0-AB3B-45569A011ADC}" type="presParOf" srcId="{3D1E5DDF-2466-46CF-82B6-F99AFCD98F01}" destId="{2426294F-7507-4842-9C15-FEDB8161683E}" srcOrd="0" destOrd="0" presId="urn:microsoft.com/office/officeart/2005/8/layout/hierarchy1"/>
    <dgm:cxn modelId="{37118B00-7C6D-415C-81ED-B0DE0002DA50}" type="presParOf" srcId="{2426294F-7507-4842-9C15-FEDB8161683E}" destId="{F02BAC07-D287-43E0-BF70-7481CB862FA7}" srcOrd="0" destOrd="0" presId="urn:microsoft.com/office/officeart/2005/8/layout/hierarchy1"/>
    <dgm:cxn modelId="{75121F0E-F8BE-4C15-B2E3-C05ECC892FF4}" type="presParOf" srcId="{2426294F-7507-4842-9C15-FEDB8161683E}" destId="{B8569560-DC38-433A-8F6F-3184820D7B9B}" srcOrd="1" destOrd="0" presId="urn:microsoft.com/office/officeart/2005/8/layout/hierarchy1"/>
    <dgm:cxn modelId="{16508746-13D5-47FB-B750-9293F7C91A95}" type="presParOf" srcId="{3D1E5DDF-2466-46CF-82B6-F99AFCD98F01}" destId="{3482A1E6-ECE4-42C6-8501-B0C77D76AC83}" srcOrd="1" destOrd="0" presId="urn:microsoft.com/office/officeart/2005/8/layout/hierarchy1"/>
    <dgm:cxn modelId="{BB06390C-A678-405D-B26A-CC4060D22FFC}" type="presParOf" srcId="{167FAA8D-4534-4763-A456-4BF388C17981}" destId="{05E231EC-D0F2-4468-AB42-C059831C9572}" srcOrd="4" destOrd="0" presId="urn:microsoft.com/office/officeart/2005/8/layout/hierarchy1"/>
    <dgm:cxn modelId="{57869691-2664-477B-B03E-4379A2F3CC65}" type="presParOf" srcId="{167FAA8D-4534-4763-A456-4BF388C17981}" destId="{D17F2712-B90C-436F-9EE3-B1508379F9EA}" srcOrd="5" destOrd="0" presId="urn:microsoft.com/office/officeart/2005/8/layout/hierarchy1"/>
    <dgm:cxn modelId="{589330E5-AB15-4796-91C5-A4D256A37EAD}" type="presParOf" srcId="{D17F2712-B90C-436F-9EE3-B1508379F9EA}" destId="{FD485265-2CE7-4055-9568-4A714BB928D5}" srcOrd="0" destOrd="0" presId="urn:microsoft.com/office/officeart/2005/8/layout/hierarchy1"/>
    <dgm:cxn modelId="{10ABBF65-79C3-4C99-8D06-60B7C6E095E6}" type="presParOf" srcId="{FD485265-2CE7-4055-9568-4A714BB928D5}" destId="{AECB2C01-5740-4FB4-8C31-C30C408C2DF7}" srcOrd="0" destOrd="0" presId="urn:microsoft.com/office/officeart/2005/8/layout/hierarchy1"/>
    <dgm:cxn modelId="{4F31BF09-9C17-44EE-AEC6-9151CF441A98}" type="presParOf" srcId="{FD485265-2CE7-4055-9568-4A714BB928D5}" destId="{4161DC54-F4EA-4829-A4CF-CF816EB00C4A}" srcOrd="1" destOrd="0" presId="urn:microsoft.com/office/officeart/2005/8/layout/hierarchy1"/>
    <dgm:cxn modelId="{E5287710-E25C-4E93-88DE-04C68CAC0162}" type="presParOf" srcId="{D17F2712-B90C-436F-9EE3-B1508379F9EA}" destId="{91FC8B95-A93F-4EEA-87D6-2596B83EE703}" srcOrd="1" destOrd="0" presId="urn:microsoft.com/office/officeart/2005/8/layout/hierarchy1"/>
    <dgm:cxn modelId="{305E2369-9960-4CED-B46A-FEBFE1778E7E}" type="presParOf" srcId="{91FC8B95-A93F-4EEA-87D6-2596B83EE703}" destId="{08B34634-C825-4744-AD78-40E29DB066A0}" srcOrd="0" destOrd="0" presId="urn:microsoft.com/office/officeart/2005/8/layout/hierarchy1"/>
    <dgm:cxn modelId="{338EB1EA-BB88-4F7C-819C-C19C646318D3}" type="presParOf" srcId="{91FC8B95-A93F-4EEA-87D6-2596B83EE703}" destId="{D5D5FF85-DD62-4168-BFBC-AB5FAD05A230}" srcOrd="1" destOrd="0" presId="urn:microsoft.com/office/officeart/2005/8/layout/hierarchy1"/>
    <dgm:cxn modelId="{F0F539AA-65EB-471B-95D1-29B01D142B1F}" type="presParOf" srcId="{D5D5FF85-DD62-4168-BFBC-AB5FAD05A230}" destId="{E81AD99F-6F47-4FA9-91AE-1E07E7A7C5DC}" srcOrd="0" destOrd="0" presId="urn:microsoft.com/office/officeart/2005/8/layout/hierarchy1"/>
    <dgm:cxn modelId="{39AF8321-7B82-4BA0-B5A9-A6510FFB7DA3}" type="presParOf" srcId="{E81AD99F-6F47-4FA9-91AE-1E07E7A7C5DC}" destId="{9C733CC5-BE0D-48B4-BC90-17641E166C91}" srcOrd="0" destOrd="0" presId="urn:microsoft.com/office/officeart/2005/8/layout/hierarchy1"/>
    <dgm:cxn modelId="{B5B32DC2-8580-4940-A90B-6D0D5F8F2DEB}" type="presParOf" srcId="{E81AD99F-6F47-4FA9-91AE-1E07E7A7C5DC}" destId="{B04074AC-4DCE-4A8D-A7E9-F5A289D19484}" srcOrd="1" destOrd="0" presId="urn:microsoft.com/office/officeart/2005/8/layout/hierarchy1"/>
    <dgm:cxn modelId="{7798D71D-1538-492C-8910-013E4A122E3C}" type="presParOf" srcId="{D5D5FF85-DD62-4168-BFBC-AB5FAD05A230}" destId="{EE7517CA-0339-4E50-8D32-425479ECED2A}" srcOrd="1" destOrd="0" presId="urn:microsoft.com/office/officeart/2005/8/layout/hierarchy1"/>
    <dgm:cxn modelId="{329D89B8-4EC2-48C4-8C41-B2E27604CE46}" type="presParOf" srcId="{91FC8B95-A93F-4EEA-87D6-2596B83EE703}" destId="{85D3302B-CBA9-4D64-A035-697CA1B8B3CF}" srcOrd="2" destOrd="0" presId="urn:microsoft.com/office/officeart/2005/8/layout/hierarchy1"/>
    <dgm:cxn modelId="{8EBC92AF-0F17-42EA-A9DB-0A16FEE25FF5}" type="presParOf" srcId="{91FC8B95-A93F-4EEA-87D6-2596B83EE703}" destId="{901FEE07-692E-49B5-B798-FE6D830A2C99}" srcOrd="3" destOrd="0" presId="urn:microsoft.com/office/officeart/2005/8/layout/hierarchy1"/>
    <dgm:cxn modelId="{7376F40D-218D-48B6-96AE-98ED81295353}" type="presParOf" srcId="{901FEE07-692E-49B5-B798-FE6D830A2C99}" destId="{9965202B-EB33-4660-84D1-746DDD5A46EC}" srcOrd="0" destOrd="0" presId="urn:microsoft.com/office/officeart/2005/8/layout/hierarchy1"/>
    <dgm:cxn modelId="{8DC863C2-E235-4AE2-BF13-ED97B463503E}" type="presParOf" srcId="{9965202B-EB33-4660-84D1-746DDD5A46EC}" destId="{116A9106-E61E-4ABD-824B-5AF4F12319E2}" srcOrd="0" destOrd="0" presId="urn:microsoft.com/office/officeart/2005/8/layout/hierarchy1"/>
    <dgm:cxn modelId="{EC781935-DBCA-482B-952B-DDB06167B996}" type="presParOf" srcId="{9965202B-EB33-4660-84D1-746DDD5A46EC}" destId="{CA035C47-DA25-41C5-954D-9723E8B2AC29}" srcOrd="1" destOrd="0" presId="urn:microsoft.com/office/officeart/2005/8/layout/hierarchy1"/>
    <dgm:cxn modelId="{EC33AF79-C47B-48DD-A082-8D71CBFB3D01}" type="presParOf" srcId="{901FEE07-692E-49B5-B798-FE6D830A2C99}" destId="{2A409790-4534-466F-82D3-B68A3B352E73}" srcOrd="1" destOrd="0" presId="urn:microsoft.com/office/officeart/2005/8/layout/hierarchy1"/>
    <dgm:cxn modelId="{FE87BFA3-1CC6-4611-98BD-4D6217E7ADCC}" type="presParOf" srcId="{91FC8B95-A93F-4EEA-87D6-2596B83EE703}" destId="{E84DC3FB-32BD-4F63-BEB6-A80294315C29}" srcOrd="4" destOrd="0" presId="urn:microsoft.com/office/officeart/2005/8/layout/hierarchy1"/>
    <dgm:cxn modelId="{A3208C1D-7E72-47C1-9D29-FD7DC649D057}" type="presParOf" srcId="{91FC8B95-A93F-4EEA-87D6-2596B83EE703}" destId="{5408E219-A02E-483C-91CC-30FC60DBEEC8}" srcOrd="5" destOrd="0" presId="urn:microsoft.com/office/officeart/2005/8/layout/hierarchy1"/>
    <dgm:cxn modelId="{84FE9B23-FB7A-4A0C-9D92-C5F81BD109D1}" type="presParOf" srcId="{5408E219-A02E-483C-91CC-30FC60DBEEC8}" destId="{8314FDCA-858F-463D-96EF-2EA1B40134A7}" srcOrd="0" destOrd="0" presId="urn:microsoft.com/office/officeart/2005/8/layout/hierarchy1"/>
    <dgm:cxn modelId="{6FD05BBB-FC60-40E7-8B49-E8FC30E8770C}" type="presParOf" srcId="{8314FDCA-858F-463D-96EF-2EA1B40134A7}" destId="{D8A526EF-299D-4EB1-B9D8-279C84CC93D1}" srcOrd="0" destOrd="0" presId="urn:microsoft.com/office/officeart/2005/8/layout/hierarchy1"/>
    <dgm:cxn modelId="{9D3A4BB5-3A43-4BD0-BE96-CD253DD95E59}" type="presParOf" srcId="{8314FDCA-858F-463D-96EF-2EA1B40134A7}" destId="{702BB8D3-3B63-4B7C-86AC-639CBB83C4B5}" srcOrd="1" destOrd="0" presId="urn:microsoft.com/office/officeart/2005/8/layout/hierarchy1"/>
    <dgm:cxn modelId="{0A38F5E1-271E-472D-B42E-D1505A6CDA5C}" type="presParOf" srcId="{5408E219-A02E-483C-91CC-30FC60DBEEC8}" destId="{7BA3816B-A0FF-41BB-9242-C67FCC51716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96BCC-CD2D-4562-A15D-36D1B383BACA}">
      <dsp:nvSpPr>
        <dsp:cNvPr id="0" name=""/>
        <dsp:cNvSpPr/>
      </dsp:nvSpPr>
      <dsp:spPr>
        <a:xfrm>
          <a:off x="0" y="9518"/>
          <a:ext cx="10515600" cy="1359793"/>
        </a:xfrm>
        <a:prstGeom prst="roundRect">
          <a:avLst>
            <a:gd name="adj" fmla="val 10000"/>
          </a:avLst>
        </a:prstGeom>
        <a:solidFill>
          <a:srgbClr val="001D3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>
              <a:solidFill>
                <a:schemeClr val="bg1"/>
              </a:solidFill>
            </a:rPr>
            <a:t>  TMDB API</a:t>
          </a:r>
        </a:p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solidFill>
                <a:schemeClr val="bg1"/>
              </a:solidFill>
            </a:rPr>
            <a:t>  </a:t>
          </a:r>
          <a:r>
            <a:rPr lang="en-US" altLang="ko-KR" sz="2400" kern="1200" dirty="0" smtClean="0">
              <a:solidFill>
                <a:schemeClr val="bg1"/>
              </a:solidFill>
            </a:rPr>
            <a:t>- </a:t>
          </a:r>
          <a:r>
            <a:rPr lang="ko-KR" altLang="en-US" sz="2400" kern="1200" dirty="0" smtClean="0">
              <a:solidFill>
                <a:schemeClr val="bg1"/>
              </a:solidFill>
            </a:rPr>
            <a:t>영화 정보</a:t>
          </a:r>
          <a:endParaRPr lang="en-US" altLang="ko-KR" sz="2400" kern="1200" dirty="0">
            <a:solidFill>
              <a:schemeClr val="bg1"/>
            </a:solidFill>
          </a:endParaRPr>
        </a:p>
      </dsp:txBody>
      <dsp:txXfrm>
        <a:off x="2239099" y="9518"/>
        <a:ext cx="8276500" cy="1359793"/>
      </dsp:txXfrm>
    </dsp:sp>
    <dsp:sp modelId="{147EEFE6-C4D7-4A46-A5C1-AEA6EE306F11}">
      <dsp:nvSpPr>
        <dsp:cNvPr id="0" name=""/>
        <dsp:cNvSpPr/>
      </dsp:nvSpPr>
      <dsp:spPr>
        <a:xfrm>
          <a:off x="164560" y="107401"/>
          <a:ext cx="2103120" cy="10878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7000" b="-4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D738C-0C9B-4727-932D-BB8A51261D29}">
      <dsp:nvSpPr>
        <dsp:cNvPr id="0" name=""/>
        <dsp:cNvSpPr/>
      </dsp:nvSpPr>
      <dsp:spPr>
        <a:xfrm>
          <a:off x="0" y="1495772"/>
          <a:ext cx="10515600" cy="1359793"/>
        </a:xfrm>
        <a:prstGeom prst="roundRect">
          <a:avLst>
            <a:gd name="adj" fmla="val 10000"/>
          </a:avLst>
        </a:prstGeom>
        <a:solidFill>
          <a:srgbClr val="001D3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>
              <a:solidFill>
                <a:schemeClr val="bg1"/>
              </a:solidFill>
            </a:rPr>
            <a:t>  </a:t>
          </a:r>
          <a:r>
            <a:rPr lang="en-US" altLang="ko-KR" sz="2400" kern="1200" dirty="0" err="1" smtClean="0">
              <a:solidFill>
                <a:schemeClr val="bg1"/>
              </a:solidFill>
            </a:rPr>
            <a:t>Youtube</a:t>
          </a:r>
          <a:r>
            <a:rPr lang="en-US" altLang="ko-KR" sz="2400" kern="1200" dirty="0" smtClean="0">
              <a:solidFill>
                <a:schemeClr val="bg1"/>
              </a:solidFill>
            </a:rPr>
            <a:t> API</a:t>
          </a:r>
        </a:p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>
              <a:solidFill>
                <a:schemeClr val="bg1"/>
              </a:solidFill>
            </a:rPr>
            <a:t>  - </a:t>
          </a:r>
          <a:r>
            <a:rPr lang="ko-KR" altLang="en-US" sz="2400" kern="1200" dirty="0" err="1" smtClean="0">
              <a:solidFill>
                <a:schemeClr val="bg1"/>
              </a:solidFill>
            </a:rPr>
            <a:t>결말포함</a:t>
          </a:r>
          <a:r>
            <a:rPr lang="ko-KR" altLang="en-US" sz="2400" kern="1200" dirty="0" smtClean="0">
              <a:solidFill>
                <a:schemeClr val="bg1"/>
              </a:solidFill>
            </a:rPr>
            <a:t> 리뷰 영상</a:t>
          </a:r>
          <a:endParaRPr lang="ko-KR" altLang="en-US" sz="2400" kern="1200" dirty="0">
            <a:solidFill>
              <a:schemeClr val="bg1"/>
            </a:solidFill>
          </a:endParaRPr>
        </a:p>
      </dsp:txBody>
      <dsp:txXfrm>
        <a:off x="2239099" y="1495772"/>
        <a:ext cx="8276500" cy="1359793"/>
      </dsp:txXfrm>
    </dsp:sp>
    <dsp:sp modelId="{2A4C5B32-CBEB-410D-BFC9-E2B9F9A85E70}">
      <dsp:nvSpPr>
        <dsp:cNvPr id="0" name=""/>
        <dsp:cNvSpPr/>
      </dsp:nvSpPr>
      <dsp:spPr>
        <a:xfrm>
          <a:off x="135979" y="1631751"/>
          <a:ext cx="2103120" cy="10878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94E10-384E-46EB-8495-14F19E32DE3A}">
      <dsp:nvSpPr>
        <dsp:cNvPr id="0" name=""/>
        <dsp:cNvSpPr/>
      </dsp:nvSpPr>
      <dsp:spPr>
        <a:xfrm>
          <a:off x="0" y="2991544"/>
          <a:ext cx="10515600" cy="1359793"/>
        </a:xfrm>
        <a:prstGeom prst="roundRect">
          <a:avLst>
            <a:gd name="adj" fmla="val 10000"/>
          </a:avLst>
        </a:prstGeom>
        <a:solidFill>
          <a:srgbClr val="001D3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>
              <a:solidFill>
                <a:schemeClr val="bg1"/>
              </a:solidFill>
            </a:rPr>
            <a:t>  Python </a:t>
          </a:r>
          <a:r>
            <a:rPr lang="en-US" altLang="ko-KR" sz="2400" kern="1200" dirty="0">
              <a:solidFill>
                <a:schemeClr val="bg1"/>
              </a:solidFill>
            </a:rPr>
            <a:t>(</a:t>
          </a:r>
          <a:r>
            <a:rPr lang="en-US" altLang="ko-KR" sz="2400" kern="1200" dirty="0" smtClean="0">
              <a:solidFill>
                <a:schemeClr val="bg1"/>
              </a:solidFill>
            </a:rPr>
            <a:t>3.9.9)</a:t>
          </a:r>
        </a:p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>
              <a:solidFill>
                <a:schemeClr val="bg1"/>
              </a:solidFill>
            </a:rPr>
            <a:t>  - Pandas</a:t>
          </a:r>
          <a:endParaRPr lang="ko-KR" altLang="en-US" sz="2400" kern="1200" dirty="0">
            <a:solidFill>
              <a:schemeClr val="bg1"/>
            </a:solidFill>
          </a:endParaRPr>
        </a:p>
      </dsp:txBody>
      <dsp:txXfrm>
        <a:off x="2239099" y="2991544"/>
        <a:ext cx="8276500" cy="1359793"/>
      </dsp:txXfrm>
    </dsp:sp>
    <dsp:sp modelId="{742D8858-5FBD-43D1-9D51-1C09183355C4}">
      <dsp:nvSpPr>
        <dsp:cNvPr id="0" name=""/>
        <dsp:cNvSpPr/>
      </dsp:nvSpPr>
      <dsp:spPr>
        <a:xfrm>
          <a:off x="135979" y="3127524"/>
          <a:ext cx="2103120" cy="10878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96BCC-CD2D-4562-A15D-36D1B383BACA}">
      <dsp:nvSpPr>
        <dsp:cNvPr id="0" name=""/>
        <dsp:cNvSpPr/>
      </dsp:nvSpPr>
      <dsp:spPr>
        <a:xfrm>
          <a:off x="0" y="0"/>
          <a:ext cx="10515600" cy="4351338"/>
        </a:xfrm>
        <a:prstGeom prst="roundRect">
          <a:avLst>
            <a:gd name="adj" fmla="val 10000"/>
          </a:avLst>
        </a:prstGeom>
        <a:solidFill>
          <a:srgbClr val="001D3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lvl="0" algn="l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100" kern="1200" dirty="0">
              <a:solidFill>
                <a:schemeClr val="bg1"/>
              </a:solidFill>
            </a:rPr>
            <a:t>Django </a:t>
          </a:r>
          <a:r>
            <a:rPr lang="en-US" altLang="ko-KR" sz="4100" kern="1200" dirty="0" smtClean="0">
              <a:solidFill>
                <a:schemeClr val="bg1"/>
              </a:solidFill>
            </a:rPr>
            <a:t>(v = 3.2.12</a:t>
          </a:r>
          <a:r>
            <a:rPr lang="en-US" altLang="ko-KR" sz="4100" kern="1200" dirty="0">
              <a:solidFill>
                <a:schemeClr val="bg1"/>
              </a:solidFill>
            </a:rPr>
            <a:t>)</a:t>
          </a:r>
          <a:endParaRPr lang="ko-KR" altLang="en-US" sz="4100" kern="1200" dirty="0">
            <a:solidFill>
              <a:schemeClr val="bg1"/>
            </a:solidFill>
          </a:endParaRPr>
        </a:p>
        <a:p>
          <a:pPr marL="285750" lvl="1" indent="-285750" algn="l" defTabSz="1422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3200" kern="1200" dirty="0" err="1">
              <a:solidFill>
                <a:schemeClr val="bg1"/>
              </a:solidFill>
            </a:rPr>
            <a:t>Restframework</a:t>
          </a:r>
          <a:endParaRPr lang="ko-KR" altLang="en-US" sz="3200" kern="1200" dirty="0">
            <a:solidFill>
              <a:schemeClr val="bg1"/>
            </a:solidFill>
          </a:endParaRPr>
        </a:p>
        <a:p>
          <a:pPr marL="285750" lvl="1" indent="-285750" algn="l" defTabSz="1422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3200" kern="1200" dirty="0" err="1">
              <a:solidFill>
                <a:schemeClr val="bg1"/>
              </a:solidFill>
            </a:rPr>
            <a:t>dj_rest_auth</a:t>
          </a:r>
          <a:endParaRPr lang="ko-KR" altLang="en-US" sz="3200" kern="1200" dirty="0">
            <a:solidFill>
              <a:schemeClr val="bg1"/>
            </a:solidFill>
          </a:endParaRPr>
        </a:p>
        <a:p>
          <a:pPr marL="285750" lvl="1" indent="-285750" algn="l" defTabSz="1422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0" kern="1200" dirty="0" err="1">
              <a:solidFill>
                <a:schemeClr val="bg1"/>
              </a:solidFill>
            </a:rPr>
            <a:t>django</a:t>
          </a:r>
          <a:r>
            <a:rPr lang="en-US" sz="3200" b="0" kern="1200" dirty="0">
              <a:solidFill>
                <a:schemeClr val="bg1"/>
              </a:solidFill>
            </a:rPr>
            <a:t>-</a:t>
          </a:r>
          <a:r>
            <a:rPr lang="en-US" sz="3200" b="0" kern="1200" dirty="0" err="1">
              <a:solidFill>
                <a:schemeClr val="bg1"/>
              </a:solidFill>
            </a:rPr>
            <a:t>cors</a:t>
          </a:r>
          <a:r>
            <a:rPr lang="en-US" sz="3200" b="0" kern="1200" dirty="0">
              <a:solidFill>
                <a:schemeClr val="bg1"/>
              </a:solidFill>
            </a:rPr>
            <a:t>-headers</a:t>
          </a:r>
          <a:endParaRPr lang="ko-KR" altLang="en-US" sz="3200" kern="1200" dirty="0">
            <a:solidFill>
              <a:schemeClr val="bg1"/>
            </a:solidFill>
          </a:endParaRPr>
        </a:p>
        <a:p>
          <a:pPr marL="285750" lvl="1" indent="-285750" algn="l" defTabSz="1422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0" kern="1200" dirty="0" err="1">
              <a:solidFill>
                <a:schemeClr val="bg1"/>
              </a:solidFill>
            </a:rPr>
            <a:t>django-allauth</a:t>
          </a:r>
          <a:endParaRPr lang="ko-KR" altLang="en-US" sz="3200" kern="1200" dirty="0">
            <a:solidFill>
              <a:schemeClr val="bg1"/>
            </a:solidFill>
          </a:endParaRPr>
        </a:p>
      </dsp:txBody>
      <dsp:txXfrm>
        <a:off x="2538253" y="0"/>
        <a:ext cx="7977346" cy="4351338"/>
      </dsp:txXfrm>
    </dsp:sp>
    <dsp:sp modelId="{147EEFE6-C4D7-4A46-A5C1-AEA6EE306F11}">
      <dsp:nvSpPr>
        <dsp:cNvPr id="0" name=""/>
        <dsp:cNvSpPr/>
      </dsp:nvSpPr>
      <dsp:spPr>
        <a:xfrm>
          <a:off x="435133" y="435133"/>
          <a:ext cx="2103120" cy="34810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96BCC-CD2D-4562-A15D-36D1B383BACA}">
      <dsp:nvSpPr>
        <dsp:cNvPr id="0" name=""/>
        <dsp:cNvSpPr/>
      </dsp:nvSpPr>
      <dsp:spPr>
        <a:xfrm>
          <a:off x="0" y="0"/>
          <a:ext cx="10515600" cy="4351338"/>
        </a:xfrm>
        <a:prstGeom prst="roundRect">
          <a:avLst>
            <a:gd name="adj" fmla="val 10000"/>
          </a:avLst>
        </a:prstGeom>
        <a:solidFill>
          <a:srgbClr val="001D3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err="1">
              <a:solidFill>
                <a:schemeClr val="bg1"/>
              </a:solidFill>
            </a:rPr>
            <a:t>Vue</a:t>
          </a:r>
          <a:r>
            <a:rPr lang="en-US" altLang="ko-KR" sz="3500" kern="1200" dirty="0">
              <a:solidFill>
                <a:schemeClr val="bg1"/>
              </a:solidFill>
            </a:rPr>
            <a:t> </a:t>
          </a:r>
          <a:r>
            <a:rPr lang="en-US" altLang="ko-KR" sz="3500" kern="1200" dirty="0" smtClean="0">
              <a:solidFill>
                <a:schemeClr val="bg1"/>
              </a:solidFill>
            </a:rPr>
            <a:t>(@</a:t>
          </a:r>
          <a:r>
            <a:rPr lang="en-US" altLang="ko-KR" sz="3500" kern="1200" dirty="0" err="1" smtClean="0">
              <a:solidFill>
                <a:schemeClr val="bg1"/>
              </a:solidFill>
            </a:rPr>
            <a:t>vue</a:t>
          </a:r>
          <a:r>
            <a:rPr lang="en-US" altLang="ko-KR" sz="3500" kern="1200" dirty="0" smtClean="0">
              <a:solidFill>
                <a:schemeClr val="bg1"/>
              </a:solidFill>
            </a:rPr>
            <a:t>/cli 5.0.4)</a:t>
          </a:r>
          <a:endParaRPr lang="ko-KR" altLang="en-US" sz="3500" kern="1200" dirty="0">
            <a:solidFill>
              <a:schemeClr val="bg1"/>
            </a:solidFill>
          </a:endParaRPr>
        </a:p>
        <a:p>
          <a:pPr marL="228600" lvl="1" indent="-228600" algn="l" defTabSz="12001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700" kern="1200" dirty="0">
              <a:solidFill>
                <a:schemeClr val="bg1"/>
              </a:solidFill>
            </a:rPr>
            <a:t>Vue-router</a:t>
          </a:r>
          <a:endParaRPr lang="ko-KR" altLang="en-US" sz="2700" kern="1200" dirty="0">
            <a:solidFill>
              <a:schemeClr val="bg1"/>
            </a:solidFill>
          </a:endParaRPr>
        </a:p>
        <a:p>
          <a:pPr marL="228600" lvl="1" indent="-228600" algn="l" defTabSz="12001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700" kern="1200" dirty="0" err="1">
              <a:solidFill>
                <a:schemeClr val="bg1"/>
              </a:solidFill>
            </a:rPr>
            <a:t>Vuex</a:t>
          </a:r>
          <a:endParaRPr lang="ko-KR" altLang="en-US" sz="2700" kern="1200" dirty="0">
            <a:solidFill>
              <a:schemeClr val="bg1"/>
            </a:solidFill>
          </a:endParaRPr>
        </a:p>
        <a:p>
          <a:pPr marL="228600" lvl="1" indent="-228600" algn="l" defTabSz="12001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b="0" kern="1200" dirty="0" err="1">
              <a:solidFill>
                <a:schemeClr val="bg1"/>
              </a:solidFill>
            </a:rPr>
            <a:t>Vuetify</a:t>
          </a:r>
          <a:endParaRPr lang="ko-KR" altLang="en-US" sz="2700" kern="1200" dirty="0">
            <a:solidFill>
              <a:schemeClr val="bg1"/>
            </a:solidFill>
          </a:endParaRPr>
        </a:p>
        <a:p>
          <a:pPr marL="228600" lvl="1" indent="-228600" algn="l" defTabSz="12001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b="0" kern="1200" dirty="0">
              <a:solidFill>
                <a:schemeClr val="bg1"/>
              </a:solidFill>
            </a:rPr>
            <a:t>Bootstrap Vue</a:t>
          </a:r>
          <a:endParaRPr lang="ko-KR" altLang="en-US" sz="2700" kern="1200" dirty="0">
            <a:solidFill>
              <a:schemeClr val="bg1"/>
            </a:solidFill>
          </a:endParaRPr>
        </a:p>
        <a:p>
          <a:pPr marL="228600" lvl="1" indent="-228600" algn="l" defTabSz="12001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700" kern="1200" dirty="0" err="1">
              <a:solidFill>
                <a:schemeClr val="bg1"/>
              </a:solidFill>
            </a:rPr>
            <a:t>axios</a:t>
          </a:r>
          <a:endParaRPr lang="ko-KR" altLang="en-US" sz="2700" kern="1200" dirty="0">
            <a:solidFill>
              <a:schemeClr val="bg1"/>
            </a:solidFill>
          </a:endParaRPr>
        </a:p>
      </dsp:txBody>
      <dsp:txXfrm>
        <a:off x="2538253" y="0"/>
        <a:ext cx="7977346" cy="4351338"/>
      </dsp:txXfrm>
    </dsp:sp>
    <dsp:sp modelId="{147EEFE6-C4D7-4A46-A5C1-AEA6EE306F11}">
      <dsp:nvSpPr>
        <dsp:cNvPr id="0" name=""/>
        <dsp:cNvSpPr/>
      </dsp:nvSpPr>
      <dsp:spPr>
        <a:xfrm>
          <a:off x="435133" y="435133"/>
          <a:ext cx="2103120" cy="34810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7000" r="-9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138A8-DD59-4E50-ADBD-BE4C29A223AF}">
      <dsp:nvSpPr>
        <dsp:cNvPr id="0" name=""/>
        <dsp:cNvSpPr/>
      </dsp:nvSpPr>
      <dsp:spPr>
        <a:xfrm>
          <a:off x="51" y="237294"/>
          <a:ext cx="4913783" cy="720000"/>
        </a:xfrm>
        <a:prstGeom prst="rect">
          <a:avLst/>
        </a:prstGeom>
        <a:solidFill>
          <a:srgbClr val="D3B31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err="1">
              <a:solidFill>
                <a:schemeClr val="tx1"/>
              </a:solidFill>
            </a:rPr>
            <a:t>김누리</a:t>
          </a:r>
          <a:endParaRPr lang="ko-KR" altLang="en-US" sz="2500" kern="1200" dirty="0">
            <a:solidFill>
              <a:schemeClr val="tx1"/>
            </a:solidFill>
          </a:endParaRPr>
        </a:p>
      </dsp:txBody>
      <dsp:txXfrm>
        <a:off x="51" y="237294"/>
        <a:ext cx="4913783" cy="720000"/>
      </dsp:txXfrm>
    </dsp:sp>
    <dsp:sp modelId="{F79D3B67-6F87-4901-83CE-1B6C09C20770}">
      <dsp:nvSpPr>
        <dsp:cNvPr id="0" name=""/>
        <dsp:cNvSpPr/>
      </dsp:nvSpPr>
      <dsp:spPr>
        <a:xfrm>
          <a:off x="51" y="957294"/>
          <a:ext cx="4913783" cy="3156750"/>
        </a:xfrm>
        <a:prstGeom prst="rect">
          <a:avLst/>
        </a:prstGeom>
        <a:solidFill>
          <a:srgbClr val="40404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500" kern="1200" dirty="0" err="1">
              <a:solidFill>
                <a:schemeClr val="bg1"/>
              </a:solidFill>
            </a:rPr>
            <a:t>목업</a:t>
          </a:r>
          <a:r>
            <a:rPr lang="ko-KR" altLang="en-US" sz="2500" kern="1200" dirty="0">
              <a:solidFill>
                <a:schemeClr val="bg1"/>
              </a:solidFill>
            </a:rPr>
            <a:t> 작성</a:t>
          </a:r>
        </a:p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500" kern="1200" dirty="0">
              <a:solidFill>
                <a:schemeClr val="bg1"/>
              </a:solidFill>
            </a:rPr>
            <a:t>ERD</a:t>
          </a:r>
          <a:endParaRPr lang="ko-KR" altLang="en-US" sz="2500" kern="1200" dirty="0">
            <a:solidFill>
              <a:schemeClr val="bg1"/>
            </a:solidFill>
          </a:endParaRPr>
        </a:p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500" kern="1200" dirty="0">
              <a:solidFill>
                <a:schemeClr val="bg1"/>
              </a:solidFill>
            </a:rPr>
            <a:t>데이터 구축</a:t>
          </a:r>
        </a:p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500" kern="1200" dirty="0">
              <a:solidFill>
                <a:schemeClr val="bg1"/>
              </a:solidFill>
            </a:rPr>
            <a:t>영화 기능 </a:t>
          </a:r>
          <a:r>
            <a:rPr lang="en-US" altLang="ko-KR" sz="2500" kern="1200" dirty="0">
              <a:solidFill>
                <a:schemeClr val="bg1"/>
              </a:solidFill>
            </a:rPr>
            <a:t>front </a:t>
          </a:r>
          <a:r>
            <a:rPr lang="ko-KR" altLang="en-US" sz="2500" kern="1200" dirty="0">
              <a:solidFill>
                <a:schemeClr val="bg1"/>
              </a:solidFill>
            </a:rPr>
            <a:t>및 </a:t>
          </a:r>
          <a:r>
            <a:rPr lang="en-US" altLang="ko-KR" sz="2500" kern="1200" dirty="0">
              <a:solidFill>
                <a:schemeClr val="bg1"/>
              </a:solidFill>
            </a:rPr>
            <a:t>backend</a:t>
          </a:r>
          <a:endParaRPr lang="ko-KR" altLang="en-US" sz="2500" kern="1200" dirty="0">
            <a:solidFill>
              <a:schemeClr val="bg1"/>
            </a:solidFill>
          </a:endParaRPr>
        </a:p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500" kern="1200" dirty="0">
              <a:solidFill>
                <a:schemeClr val="bg1"/>
              </a:solidFill>
            </a:rPr>
            <a:t>게시판 기능 </a:t>
          </a:r>
          <a:r>
            <a:rPr lang="en-US" altLang="ko-KR" sz="2500" kern="1200" dirty="0">
              <a:solidFill>
                <a:schemeClr val="bg1"/>
              </a:solidFill>
            </a:rPr>
            <a:t>front </a:t>
          </a:r>
          <a:r>
            <a:rPr lang="ko-KR" altLang="en-US" sz="2500" kern="1200" dirty="0">
              <a:solidFill>
                <a:schemeClr val="bg1"/>
              </a:solidFill>
            </a:rPr>
            <a:t>및 </a:t>
          </a:r>
          <a:r>
            <a:rPr lang="en-US" altLang="ko-KR" sz="2500" kern="1200" dirty="0">
              <a:solidFill>
                <a:schemeClr val="bg1"/>
              </a:solidFill>
            </a:rPr>
            <a:t>backend</a:t>
          </a:r>
          <a:endParaRPr lang="ko-KR" altLang="en-US" sz="2500" kern="1200" dirty="0">
            <a:solidFill>
              <a:schemeClr val="bg1"/>
            </a:solidFill>
          </a:endParaRPr>
        </a:p>
      </dsp:txBody>
      <dsp:txXfrm>
        <a:off x="51" y="957294"/>
        <a:ext cx="4913783" cy="3156750"/>
      </dsp:txXfrm>
    </dsp:sp>
    <dsp:sp modelId="{2EE5409B-3417-48C6-B483-7E1D697EE27F}">
      <dsp:nvSpPr>
        <dsp:cNvPr id="0" name=""/>
        <dsp:cNvSpPr/>
      </dsp:nvSpPr>
      <dsp:spPr>
        <a:xfrm>
          <a:off x="5601764" y="237294"/>
          <a:ext cx="4913783" cy="720000"/>
        </a:xfrm>
        <a:prstGeom prst="rect">
          <a:avLst/>
        </a:prstGeom>
        <a:solidFill>
          <a:srgbClr val="D3B31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>
              <a:solidFill>
                <a:schemeClr val="tx1"/>
              </a:solidFill>
            </a:rPr>
            <a:t>이호준</a:t>
          </a:r>
        </a:p>
      </dsp:txBody>
      <dsp:txXfrm>
        <a:off x="5601764" y="237294"/>
        <a:ext cx="4913783" cy="720000"/>
      </dsp:txXfrm>
    </dsp:sp>
    <dsp:sp modelId="{66D48973-C662-4D0A-B89C-C5F8B35EC7E8}">
      <dsp:nvSpPr>
        <dsp:cNvPr id="0" name=""/>
        <dsp:cNvSpPr/>
      </dsp:nvSpPr>
      <dsp:spPr>
        <a:xfrm>
          <a:off x="5601764" y="957294"/>
          <a:ext cx="4913783" cy="3156750"/>
        </a:xfrm>
        <a:prstGeom prst="rect">
          <a:avLst/>
        </a:prstGeom>
        <a:solidFill>
          <a:srgbClr val="40404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500" kern="1200" dirty="0">
              <a:solidFill>
                <a:schemeClr val="bg1"/>
              </a:solidFill>
            </a:rPr>
            <a:t>ERD</a:t>
          </a:r>
          <a:endParaRPr lang="ko-KR" altLang="en-US" sz="2500" kern="1200" dirty="0">
            <a:solidFill>
              <a:schemeClr val="bg1"/>
            </a:solidFill>
          </a:endParaRPr>
        </a:p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500" kern="1200" dirty="0">
              <a:solidFill>
                <a:schemeClr val="bg1"/>
              </a:solidFill>
            </a:rPr>
            <a:t>데이터 구축</a:t>
          </a:r>
        </a:p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500" kern="1200" dirty="0">
              <a:solidFill>
                <a:schemeClr val="bg1"/>
              </a:solidFill>
            </a:rPr>
            <a:t>유저 기능 </a:t>
          </a:r>
          <a:r>
            <a:rPr lang="en-US" altLang="ko-KR" sz="2500" kern="1200" dirty="0">
              <a:solidFill>
                <a:schemeClr val="bg1"/>
              </a:solidFill>
            </a:rPr>
            <a:t>front </a:t>
          </a:r>
          <a:r>
            <a:rPr lang="ko-KR" altLang="en-US" sz="2500" kern="1200" dirty="0">
              <a:solidFill>
                <a:schemeClr val="bg1"/>
              </a:solidFill>
            </a:rPr>
            <a:t>및 </a:t>
          </a:r>
          <a:r>
            <a:rPr lang="en-US" altLang="ko-KR" sz="2500" kern="1200" dirty="0">
              <a:solidFill>
                <a:schemeClr val="bg1"/>
              </a:solidFill>
            </a:rPr>
            <a:t>backend</a:t>
          </a:r>
          <a:endParaRPr lang="ko-KR" altLang="en-US" sz="2500" kern="1200" dirty="0">
            <a:solidFill>
              <a:schemeClr val="bg1"/>
            </a:solidFill>
          </a:endParaRPr>
        </a:p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500" kern="1200" dirty="0">
              <a:solidFill>
                <a:schemeClr val="bg1"/>
              </a:solidFill>
            </a:rPr>
            <a:t>OTT </a:t>
          </a:r>
          <a:r>
            <a:rPr lang="ko-KR" altLang="en-US" sz="2500" kern="1200" dirty="0">
              <a:solidFill>
                <a:schemeClr val="bg1"/>
              </a:solidFill>
            </a:rPr>
            <a:t>기능 </a:t>
          </a:r>
          <a:r>
            <a:rPr lang="en-US" altLang="ko-KR" sz="2500" kern="1200" dirty="0">
              <a:solidFill>
                <a:schemeClr val="bg1"/>
              </a:solidFill>
            </a:rPr>
            <a:t>front </a:t>
          </a:r>
          <a:r>
            <a:rPr lang="ko-KR" altLang="en-US" sz="2500" kern="1200" dirty="0">
              <a:solidFill>
                <a:schemeClr val="bg1"/>
              </a:solidFill>
            </a:rPr>
            <a:t>및 </a:t>
          </a:r>
          <a:r>
            <a:rPr lang="en-US" altLang="ko-KR" sz="2500" kern="1200" dirty="0">
              <a:solidFill>
                <a:schemeClr val="bg1"/>
              </a:solidFill>
            </a:rPr>
            <a:t>backend</a:t>
          </a:r>
          <a:endParaRPr lang="ko-KR" altLang="en-US" sz="2500" kern="1200" dirty="0">
            <a:solidFill>
              <a:schemeClr val="bg1"/>
            </a:solidFill>
          </a:endParaRPr>
        </a:p>
      </dsp:txBody>
      <dsp:txXfrm>
        <a:off x="5601764" y="957294"/>
        <a:ext cx="4913783" cy="31567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DC3FB-32BD-4F63-BEB6-A80294315C29}">
      <dsp:nvSpPr>
        <dsp:cNvPr id="0" name=""/>
        <dsp:cNvSpPr/>
      </dsp:nvSpPr>
      <dsp:spPr>
        <a:xfrm>
          <a:off x="8210819" y="1930671"/>
          <a:ext cx="1510847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1510847" y="244997"/>
              </a:lnTo>
              <a:lnTo>
                <a:pt x="1510847" y="359512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3302B-CBA9-4D64-A035-697CA1B8B3CF}">
      <dsp:nvSpPr>
        <dsp:cNvPr id="0" name=""/>
        <dsp:cNvSpPr/>
      </dsp:nvSpPr>
      <dsp:spPr>
        <a:xfrm>
          <a:off x="8165099" y="1930671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34634-C825-4744-AD78-40E29DB066A0}">
      <dsp:nvSpPr>
        <dsp:cNvPr id="0" name=""/>
        <dsp:cNvSpPr/>
      </dsp:nvSpPr>
      <dsp:spPr>
        <a:xfrm>
          <a:off x="6699972" y="1930671"/>
          <a:ext cx="1510847" cy="359512"/>
        </a:xfrm>
        <a:custGeom>
          <a:avLst/>
          <a:gdLst/>
          <a:ahLst/>
          <a:cxnLst/>
          <a:rect l="0" t="0" r="0" b="0"/>
          <a:pathLst>
            <a:path>
              <a:moveTo>
                <a:pt x="1510847" y="0"/>
              </a:moveTo>
              <a:lnTo>
                <a:pt x="1510847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231EC-D0F2-4468-AB42-C059831C9572}">
      <dsp:nvSpPr>
        <dsp:cNvPr id="0" name=""/>
        <dsp:cNvSpPr/>
      </dsp:nvSpPr>
      <dsp:spPr>
        <a:xfrm>
          <a:off x="4811413" y="786204"/>
          <a:ext cx="3399406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3399406" y="244997"/>
              </a:lnTo>
              <a:lnTo>
                <a:pt x="3399406" y="359512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3F848-B6F2-4090-8BB7-66E87F3C8F1A}">
      <dsp:nvSpPr>
        <dsp:cNvPr id="0" name=""/>
        <dsp:cNvSpPr/>
      </dsp:nvSpPr>
      <dsp:spPr>
        <a:xfrm>
          <a:off x="5189125" y="3075138"/>
          <a:ext cx="2266270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2266270" y="244997"/>
              </a:lnTo>
              <a:lnTo>
                <a:pt x="2266270" y="359512"/>
              </a:lnTo>
            </a:path>
          </a:pathLst>
        </a:custGeom>
        <a:noFill/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CF5156-4C4F-480A-AE66-B9C5A135571E}">
      <dsp:nvSpPr>
        <dsp:cNvPr id="0" name=""/>
        <dsp:cNvSpPr/>
      </dsp:nvSpPr>
      <dsp:spPr>
        <a:xfrm>
          <a:off x="5189125" y="3075138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755423" y="244997"/>
              </a:lnTo>
              <a:lnTo>
                <a:pt x="755423" y="359512"/>
              </a:lnTo>
            </a:path>
          </a:pathLst>
        </a:custGeom>
        <a:noFill/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38825-1030-4D64-BE58-36F5D29A5B75}">
      <dsp:nvSpPr>
        <dsp:cNvPr id="0" name=""/>
        <dsp:cNvSpPr/>
      </dsp:nvSpPr>
      <dsp:spPr>
        <a:xfrm>
          <a:off x="4433701" y="3075138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755423" y="0"/>
              </a:moveTo>
              <a:lnTo>
                <a:pt x="75542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1B05EE-5A64-4BBE-A43F-25916C05E50B}">
      <dsp:nvSpPr>
        <dsp:cNvPr id="0" name=""/>
        <dsp:cNvSpPr/>
      </dsp:nvSpPr>
      <dsp:spPr>
        <a:xfrm>
          <a:off x="2922854" y="3075138"/>
          <a:ext cx="2266270" cy="359512"/>
        </a:xfrm>
        <a:custGeom>
          <a:avLst/>
          <a:gdLst/>
          <a:ahLst/>
          <a:cxnLst/>
          <a:rect l="0" t="0" r="0" b="0"/>
          <a:pathLst>
            <a:path>
              <a:moveTo>
                <a:pt x="2266270" y="0"/>
              </a:moveTo>
              <a:lnTo>
                <a:pt x="2266270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B694E-A39A-4492-9218-B2A1F5B80C5C}">
      <dsp:nvSpPr>
        <dsp:cNvPr id="0" name=""/>
        <dsp:cNvSpPr/>
      </dsp:nvSpPr>
      <dsp:spPr>
        <a:xfrm>
          <a:off x="4433701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755423" y="244997"/>
              </a:lnTo>
              <a:lnTo>
                <a:pt x="755423" y="359512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65730-E532-4050-B5C5-EBD2353278E1}">
      <dsp:nvSpPr>
        <dsp:cNvPr id="0" name=""/>
        <dsp:cNvSpPr/>
      </dsp:nvSpPr>
      <dsp:spPr>
        <a:xfrm>
          <a:off x="3678277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755423" y="0"/>
              </a:moveTo>
              <a:lnTo>
                <a:pt x="75542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A6257-E4E1-4785-80A2-4E5BDF5AE1E4}">
      <dsp:nvSpPr>
        <dsp:cNvPr id="0" name=""/>
        <dsp:cNvSpPr/>
      </dsp:nvSpPr>
      <dsp:spPr>
        <a:xfrm>
          <a:off x="4433701" y="786204"/>
          <a:ext cx="377711" cy="359512"/>
        </a:xfrm>
        <a:custGeom>
          <a:avLst/>
          <a:gdLst/>
          <a:ahLst/>
          <a:cxnLst/>
          <a:rect l="0" t="0" r="0" b="0"/>
          <a:pathLst>
            <a:path>
              <a:moveTo>
                <a:pt x="377711" y="0"/>
              </a:moveTo>
              <a:lnTo>
                <a:pt x="377711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CBBD7-1F9A-4BEA-ADAE-5099F00B7B66}">
      <dsp:nvSpPr>
        <dsp:cNvPr id="0" name=""/>
        <dsp:cNvSpPr/>
      </dsp:nvSpPr>
      <dsp:spPr>
        <a:xfrm>
          <a:off x="1412006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755423" y="244997"/>
              </a:lnTo>
              <a:lnTo>
                <a:pt x="755423" y="359512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FB4575-A5A2-44B1-8278-2F0D451B6F37}">
      <dsp:nvSpPr>
        <dsp:cNvPr id="0" name=""/>
        <dsp:cNvSpPr/>
      </dsp:nvSpPr>
      <dsp:spPr>
        <a:xfrm>
          <a:off x="656583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755423" y="0"/>
              </a:moveTo>
              <a:lnTo>
                <a:pt x="75542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C0FC7-03B2-4215-81D4-80DE5808E0AF}">
      <dsp:nvSpPr>
        <dsp:cNvPr id="0" name=""/>
        <dsp:cNvSpPr/>
      </dsp:nvSpPr>
      <dsp:spPr>
        <a:xfrm>
          <a:off x="1412006" y="786204"/>
          <a:ext cx="3399406" cy="359512"/>
        </a:xfrm>
        <a:custGeom>
          <a:avLst/>
          <a:gdLst/>
          <a:ahLst/>
          <a:cxnLst/>
          <a:rect l="0" t="0" r="0" b="0"/>
          <a:pathLst>
            <a:path>
              <a:moveTo>
                <a:pt x="3399406" y="0"/>
              </a:moveTo>
              <a:lnTo>
                <a:pt x="3399406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85CB1-C5AA-4741-9062-EFDD203FE968}">
      <dsp:nvSpPr>
        <dsp:cNvPr id="0" name=""/>
        <dsp:cNvSpPr/>
      </dsp:nvSpPr>
      <dsp:spPr>
        <a:xfrm>
          <a:off x="4193339" y="1250"/>
          <a:ext cx="1236147" cy="784953"/>
        </a:xfrm>
        <a:prstGeom prst="roundRect">
          <a:avLst>
            <a:gd name="adj" fmla="val 10000"/>
          </a:avLst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7EBB9-F312-4D93-B75F-BBF8F75F6AB4}">
      <dsp:nvSpPr>
        <dsp:cNvPr id="0" name=""/>
        <dsp:cNvSpPr/>
      </dsp:nvSpPr>
      <dsp:spPr>
        <a:xfrm>
          <a:off x="4330689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/>
            <a:t>App</a:t>
          </a:r>
          <a:endParaRPr lang="ko-KR" altLang="en-US" sz="1200" b="1" kern="1200" dirty="0"/>
        </a:p>
      </dsp:txBody>
      <dsp:txXfrm>
        <a:off x="4353679" y="154722"/>
        <a:ext cx="1190167" cy="738973"/>
      </dsp:txXfrm>
    </dsp:sp>
    <dsp:sp modelId="{1BEC6572-A369-4729-9113-875791CE39FC}">
      <dsp:nvSpPr>
        <dsp:cNvPr id="0" name=""/>
        <dsp:cNvSpPr/>
      </dsp:nvSpPr>
      <dsp:spPr>
        <a:xfrm>
          <a:off x="793932" y="1145717"/>
          <a:ext cx="1236147" cy="784953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C24C9-8DC3-4EC6-99CD-E507D7842E63}">
      <dsp:nvSpPr>
        <dsp:cNvPr id="0" name=""/>
        <dsp:cNvSpPr/>
      </dsp:nvSpPr>
      <dsp:spPr>
        <a:xfrm>
          <a:off x="931282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/>
            <a:t>User</a:t>
          </a:r>
          <a:endParaRPr lang="ko-KR" altLang="en-US" sz="1200" b="1" kern="1200" dirty="0"/>
        </a:p>
      </dsp:txBody>
      <dsp:txXfrm>
        <a:off x="954272" y="1299189"/>
        <a:ext cx="1190167" cy="738973"/>
      </dsp:txXfrm>
    </dsp:sp>
    <dsp:sp modelId="{8CCF790B-4C14-4C86-92BD-673BFFF710FA}">
      <dsp:nvSpPr>
        <dsp:cNvPr id="0" name=""/>
        <dsp:cNvSpPr/>
      </dsp:nvSpPr>
      <dsp:spPr>
        <a:xfrm>
          <a:off x="38509" y="2290184"/>
          <a:ext cx="1236147" cy="784953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80AF9-60EA-453E-B8CE-CBC740373D5C}">
      <dsp:nvSpPr>
        <dsp:cNvPr id="0" name=""/>
        <dsp:cNvSpPr/>
      </dsp:nvSpPr>
      <dsp:spPr>
        <a:xfrm>
          <a:off x="175859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/>
            <a:t>Sign up</a:t>
          </a:r>
          <a:endParaRPr lang="ko-KR" altLang="en-US" sz="1200" b="1" kern="1200" dirty="0"/>
        </a:p>
      </dsp:txBody>
      <dsp:txXfrm>
        <a:off x="198849" y="2443656"/>
        <a:ext cx="1190167" cy="738973"/>
      </dsp:txXfrm>
    </dsp:sp>
    <dsp:sp modelId="{E964A54B-751A-4B46-BF2E-A4C653E879AA}">
      <dsp:nvSpPr>
        <dsp:cNvPr id="0" name=""/>
        <dsp:cNvSpPr/>
      </dsp:nvSpPr>
      <dsp:spPr>
        <a:xfrm>
          <a:off x="1549356" y="2290184"/>
          <a:ext cx="1236147" cy="784953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58E16-3F0A-4C72-84D3-B6576E5308CD}">
      <dsp:nvSpPr>
        <dsp:cNvPr id="0" name=""/>
        <dsp:cNvSpPr/>
      </dsp:nvSpPr>
      <dsp:spPr>
        <a:xfrm>
          <a:off x="1686706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/>
            <a:t>Login</a:t>
          </a:r>
          <a:endParaRPr lang="ko-KR" altLang="en-US" sz="1200" b="1" kern="1200" dirty="0"/>
        </a:p>
      </dsp:txBody>
      <dsp:txXfrm>
        <a:off x="1709696" y="2443656"/>
        <a:ext cx="1190167" cy="738973"/>
      </dsp:txXfrm>
    </dsp:sp>
    <dsp:sp modelId="{C5F519C9-17D0-46E3-B7B0-09CA6C399863}">
      <dsp:nvSpPr>
        <dsp:cNvPr id="0" name=""/>
        <dsp:cNvSpPr/>
      </dsp:nvSpPr>
      <dsp:spPr>
        <a:xfrm>
          <a:off x="3815627" y="1145717"/>
          <a:ext cx="1236147" cy="784953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56F682-AF64-45A9-8EEC-769AAC4925E8}">
      <dsp:nvSpPr>
        <dsp:cNvPr id="0" name=""/>
        <dsp:cNvSpPr/>
      </dsp:nvSpPr>
      <dsp:spPr>
        <a:xfrm>
          <a:off x="3952977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/>
            <a:t>Movie</a:t>
          </a:r>
          <a:endParaRPr lang="ko-KR" altLang="en-US" sz="1200" b="1" kern="1200" dirty="0"/>
        </a:p>
      </dsp:txBody>
      <dsp:txXfrm>
        <a:off x="3975967" y="1299189"/>
        <a:ext cx="1190167" cy="738973"/>
      </dsp:txXfrm>
    </dsp:sp>
    <dsp:sp modelId="{5939F294-B018-43A1-A450-98D4BA40FD05}">
      <dsp:nvSpPr>
        <dsp:cNvPr id="0" name=""/>
        <dsp:cNvSpPr/>
      </dsp:nvSpPr>
      <dsp:spPr>
        <a:xfrm>
          <a:off x="3060203" y="2290184"/>
          <a:ext cx="1236147" cy="784953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08B8C-CB19-4354-B5CE-7F985C4C0E3A}">
      <dsp:nvSpPr>
        <dsp:cNvPr id="0" name=""/>
        <dsp:cNvSpPr/>
      </dsp:nvSpPr>
      <dsp:spPr>
        <a:xfrm>
          <a:off x="3197553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err="1"/>
            <a:t>MovieList</a:t>
          </a:r>
          <a:endParaRPr lang="ko-KR" altLang="en-US" sz="1200" b="1" kern="1200" dirty="0"/>
        </a:p>
      </dsp:txBody>
      <dsp:txXfrm>
        <a:off x="3220543" y="2443656"/>
        <a:ext cx="1190167" cy="738973"/>
      </dsp:txXfrm>
    </dsp:sp>
    <dsp:sp modelId="{F0B5053A-C532-4EF7-841B-0BF8E48C3AAE}">
      <dsp:nvSpPr>
        <dsp:cNvPr id="0" name=""/>
        <dsp:cNvSpPr/>
      </dsp:nvSpPr>
      <dsp:spPr>
        <a:xfrm>
          <a:off x="4571051" y="2290184"/>
          <a:ext cx="1236147" cy="784953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80511-667F-472B-9950-7DE5F1EEEA9A}">
      <dsp:nvSpPr>
        <dsp:cNvPr id="0" name=""/>
        <dsp:cNvSpPr/>
      </dsp:nvSpPr>
      <dsp:spPr>
        <a:xfrm>
          <a:off x="4708400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err="1"/>
            <a:t>MovieDetail</a:t>
          </a:r>
          <a:endParaRPr lang="ko-KR" altLang="en-US" sz="1200" b="1" kern="1200" dirty="0"/>
        </a:p>
      </dsp:txBody>
      <dsp:txXfrm>
        <a:off x="4731390" y="2443656"/>
        <a:ext cx="1190167" cy="738973"/>
      </dsp:txXfrm>
    </dsp:sp>
    <dsp:sp modelId="{8E62778A-F437-467F-AB7C-1099A6A8AEB0}">
      <dsp:nvSpPr>
        <dsp:cNvPr id="0" name=""/>
        <dsp:cNvSpPr/>
      </dsp:nvSpPr>
      <dsp:spPr>
        <a:xfrm>
          <a:off x="2304780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8CB1F-E6D1-437E-9E7E-3DD7468036EB}">
      <dsp:nvSpPr>
        <dsp:cNvPr id="0" name=""/>
        <dsp:cNvSpPr/>
      </dsp:nvSpPr>
      <dsp:spPr>
        <a:xfrm>
          <a:off x="2442130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err="1"/>
            <a:t>YoutubeVideo</a:t>
          </a:r>
          <a:endParaRPr lang="ko-KR" altLang="en-US" sz="1200" b="1" kern="1200" dirty="0"/>
        </a:p>
      </dsp:txBody>
      <dsp:txXfrm>
        <a:off x="2465120" y="3588123"/>
        <a:ext cx="1190167" cy="738973"/>
      </dsp:txXfrm>
    </dsp:sp>
    <dsp:sp modelId="{450CDFF8-E946-4BF2-8108-BF495336E0C9}">
      <dsp:nvSpPr>
        <dsp:cNvPr id="0" name=""/>
        <dsp:cNvSpPr/>
      </dsp:nvSpPr>
      <dsp:spPr>
        <a:xfrm>
          <a:off x="3815627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8DAA0-C2C3-4786-943D-1E7E63A314AD}">
      <dsp:nvSpPr>
        <dsp:cNvPr id="0" name=""/>
        <dsp:cNvSpPr/>
      </dsp:nvSpPr>
      <dsp:spPr>
        <a:xfrm>
          <a:off x="3952977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err="1"/>
            <a:t>ReviewList</a:t>
          </a:r>
          <a:endParaRPr lang="ko-KR" altLang="en-US" sz="1200" b="1" kern="1200" dirty="0"/>
        </a:p>
      </dsp:txBody>
      <dsp:txXfrm>
        <a:off x="3975967" y="3588123"/>
        <a:ext cx="1190167" cy="738973"/>
      </dsp:txXfrm>
    </dsp:sp>
    <dsp:sp modelId="{F1775217-A23A-4755-B63E-DDB46C3747DF}">
      <dsp:nvSpPr>
        <dsp:cNvPr id="0" name=""/>
        <dsp:cNvSpPr/>
      </dsp:nvSpPr>
      <dsp:spPr>
        <a:xfrm>
          <a:off x="5326474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466ED-02E7-486D-BC2A-8DC578998789}">
      <dsp:nvSpPr>
        <dsp:cNvPr id="0" name=""/>
        <dsp:cNvSpPr/>
      </dsp:nvSpPr>
      <dsp:spPr>
        <a:xfrm>
          <a:off x="5463824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err="1"/>
            <a:t>ReviewCreate</a:t>
          </a:r>
          <a:endParaRPr lang="ko-KR" altLang="en-US" sz="1200" b="1" kern="1200" dirty="0"/>
        </a:p>
      </dsp:txBody>
      <dsp:txXfrm>
        <a:off x="5486814" y="3588123"/>
        <a:ext cx="1190167" cy="738973"/>
      </dsp:txXfrm>
    </dsp:sp>
    <dsp:sp modelId="{F02BAC07-D287-43E0-BF70-7481CB862FA7}">
      <dsp:nvSpPr>
        <dsp:cNvPr id="0" name=""/>
        <dsp:cNvSpPr/>
      </dsp:nvSpPr>
      <dsp:spPr>
        <a:xfrm>
          <a:off x="6837322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69560-DC38-433A-8F6F-3184820D7B9B}">
      <dsp:nvSpPr>
        <dsp:cNvPr id="0" name=""/>
        <dsp:cNvSpPr/>
      </dsp:nvSpPr>
      <dsp:spPr>
        <a:xfrm>
          <a:off x="6974671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/>
            <a:t>Ott Map</a:t>
          </a:r>
          <a:endParaRPr lang="ko-KR" altLang="en-US" sz="1200" b="1" kern="1200" dirty="0"/>
        </a:p>
      </dsp:txBody>
      <dsp:txXfrm>
        <a:off x="6997661" y="3588123"/>
        <a:ext cx="1190167" cy="738973"/>
      </dsp:txXfrm>
    </dsp:sp>
    <dsp:sp modelId="{AECB2C01-5740-4FB4-8C31-C30C408C2DF7}">
      <dsp:nvSpPr>
        <dsp:cNvPr id="0" name=""/>
        <dsp:cNvSpPr/>
      </dsp:nvSpPr>
      <dsp:spPr>
        <a:xfrm>
          <a:off x="7592745" y="1145717"/>
          <a:ext cx="1236147" cy="784953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1DC54-F4EA-4829-A4CF-CF816EB00C4A}">
      <dsp:nvSpPr>
        <dsp:cNvPr id="0" name=""/>
        <dsp:cNvSpPr/>
      </dsp:nvSpPr>
      <dsp:spPr>
        <a:xfrm>
          <a:off x="7730095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/>
            <a:t>Article</a:t>
          </a:r>
          <a:endParaRPr lang="ko-KR" altLang="en-US" sz="1200" b="1" kern="1200" dirty="0"/>
        </a:p>
      </dsp:txBody>
      <dsp:txXfrm>
        <a:off x="7753085" y="1299189"/>
        <a:ext cx="1190167" cy="738973"/>
      </dsp:txXfrm>
    </dsp:sp>
    <dsp:sp modelId="{9C733CC5-BE0D-48B4-BC90-17641E166C91}">
      <dsp:nvSpPr>
        <dsp:cNvPr id="0" name=""/>
        <dsp:cNvSpPr/>
      </dsp:nvSpPr>
      <dsp:spPr>
        <a:xfrm>
          <a:off x="6081898" y="2290184"/>
          <a:ext cx="1236147" cy="784953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074AC-4DCE-4A8D-A7E9-F5A289D19484}">
      <dsp:nvSpPr>
        <dsp:cNvPr id="0" name=""/>
        <dsp:cNvSpPr/>
      </dsp:nvSpPr>
      <dsp:spPr>
        <a:xfrm>
          <a:off x="6219248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err="1"/>
            <a:t>ArticleList</a:t>
          </a:r>
          <a:endParaRPr lang="ko-KR" altLang="en-US" sz="1200" b="1" kern="1200" dirty="0"/>
        </a:p>
      </dsp:txBody>
      <dsp:txXfrm>
        <a:off x="6242238" y="2443656"/>
        <a:ext cx="1190167" cy="738973"/>
      </dsp:txXfrm>
    </dsp:sp>
    <dsp:sp modelId="{116A9106-E61E-4ABD-824B-5AF4F12319E2}">
      <dsp:nvSpPr>
        <dsp:cNvPr id="0" name=""/>
        <dsp:cNvSpPr/>
      </dsp:nvSpPr>
      <dsp:spPr>
        <a:xfrm>
          <a:off x="7592745" y="2290184"/>
          <a:ext cx="1236147" cy="784953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35C47-DA25-41C5-954D-9723E8B2AC29}">
      <dsp:nvSpPr>
        <dsp:cNvPr id="0" name=""/>
        <dsp:cNvSpPr/>
      </dsp:nvSpPr>
      <dsp:spPr>
        <a:xfrm>
          <a:off x="7730095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err="1"/>
            <a:t>ArticleDetail</a:t>
          </a:r>
          <a:endParaRPr lang="ko-KR" altLang="en-US" sz="1200" b="1" kern="1200" dirty="0"/>
        </a:p>
      </dsp:txBody>
      <dsp:txXfrm>
        <a:off x="7753085" y="2443656"/>
        <a:ext cx="1190167" cy="738973"/>
      </dsp:txXfrm>
    </dsp:sp>
    <dsp:sp modelId="{D8A526EF-299D-4EB1-B9D8-279C84CC93D1}">
      <dsp:nvSpPr>
        <dsp:cNvPr id="0" name=""/>
        <dsp:cNvSpPr/>
      </dsp:nvSpPr>
      <dsp:spPr>
        <a:xfrm>
          <a:off x="9103593" y="2290184"/>
          <a:ext cx="1236147" cy="784953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BB8D3-3B63-4B7C-86AC-639CBB83C4B5}">
      <dsp:nvSpPr>
        <dsp:cNvPr id="0" name=""/>
        <dsp:cNvSpPr/>
      </dsp:nvSpPr>
      <dsp:spPr>
        <a:xfrm>
          <a:off x="9240942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err="1"/>
            <a:t>ArticleCreate</a:t>
          </a:r>
          <a:endParaRPr lang="ko-KR" altLang="en-US" sz="1200" b="1" kern="1200" dirty="0"/>
        </a:p>
      </dsp:txBody>
      <dsp:txXfrm>
        <a:off x="9263932" y="2443656"/>
        <a:ext cx="1190167" cy="738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2B479-1AE6-D98F-E657-2528B2DDA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FA8B49-59DA-F0F5-FB7B-CE68DEC7E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77F3E5-5265-FB77-73D7-49DAA6C0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349-3E80-4CBC-BD51-E631881E575F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A0AA9-CABC-5F64-3B19-A628D5D7E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FB7EE-A1E8-A16E-AE3A-5E28554A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2D44-FA65-4625-86F3-CA9E03643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49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7C418-92F7-5947-0DE0-5F696596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3A00CE-DCAC-D7C1-7188-988B07197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CBC591-6155-7A07-1EC8-0A9D05BA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349-3E80-4CBC-BD51-E631881E575F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CC0E9-6311-061F-17BF-AF8617AE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3413F7-E7A8-410D-CCB0-D0634FF5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2D44-FA65-4625-86F3-CA9E03643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33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C4E132-17D7-7989-4C78-E752C9CB5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30D981-08EB-6A0E-9377-004CF2F6D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ACDDD-948A-3E0F-1980-2772FBDD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349-3E80-4CBC-BD51-E631881E575F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9B5474-B526-562D-6EE2-4BD4EC395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429E8-0B95-3F6C-8B0C-95248123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2D44-FA65-4625-86F3-CA9E03643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54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919E0-0B15-2B0E-B6AB-F0B35F51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A57D9-3E6F-C9AF-E6FD-6BC8A36F8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5A6CA7-CF1E-4B3E-A22F-1C92D478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349-3E80-4CBC-BD51-E631881E575F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6640BF-E1F1-199B-8B5D-1FB1624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52017-B65D-F6C0-01CF-BCCC20F5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2D44-FA65-4625-86F3-CA9E03643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4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2BE47-D331-F0DD-C1A1-DDE9092D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C9B6DD-5BBB-9C4F-0707-2EE2E62C3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B118B0-055A-810D-7C00-9399D06E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349-3E80-4CBC-BD51-E631881E575F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E12665-85AE-C747-D70E-9124324A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7D2AF-A8E6-986A-166B-7C79E7DA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2D44-FA65-4625-86F3-CA9E03643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15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514A2-E80C-6E5C-066D-1D273C51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73842-C3CF-C9D6-6875-514F01CEB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6D5C66-E99E-7338-25C6-9AA8AE6B2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26723D-5F40-EE65-249D-14B6E12E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349-3E80-4CBC-BD51-E631881E575F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17AB05-0CDA-426C-42EA-AC176DD3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AF9A08-3ADD-558E-0826-1D70829D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2D44-FA65-4625-86F3-CA9E03643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94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4A248-CF28-0754-796B-CDECE9293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8A4793-D454-3C08-074C-0811FF4BB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CDE234-C1C9-CFEF-E08D-6663F4BAA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45832D-5789-30A4-85F5-724915A06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5CAF07-35DA-33EC-1719-1F58BAADA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E51611-745E-496C-1700-443614E06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349-3E80-4CBC-BD51-E631881E575F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8D89E7-0269-07CD-94BE-233A162D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34D393-1C0F-E8E0-BDA1-74540D83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2D44-FA65-4625-86F3-CA9E03643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54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73DAC-96C2-B3DA-31CC-17310316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3307F6-195A-EC8C-7750-2F4E12EC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349-3E80-4CBC-BD51-E631881E575F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0097A3-902C-723B-D5EA-2D3A9316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E57964-1B62-4194-C886-56024C57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2D44-FA65-4625-86F3-CA9E03643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5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622C5C-98D1-4DA5-3585-6224BC48E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349-3E80-4CBC-BD51-E631881E575F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7728E0-79D4-3CB8-4639-1BEDE3D9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EC3D18-EC96-19EB-A002-06C81646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2D44-FA65-4625-86F3-CA9E03643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9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7A541-AF04-B405-E0E2-B7BEA3F2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F91E85-2428-0637-EFC6-9DCE0C5BE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79F16C-B376-5123-4E98-C2A0F65FC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696DB4-FECF-68E0-364E-DBDD0D5D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349-3E80-4CBC-BD51-E631881E575F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8CF0E3-F09C-17D9-59D6-CD23A28E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BA99D7-0A95-33D2-2B30-7BA5E02E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2D44-FA65-4625-86F3-CA9E03643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22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C45A0-B3FF-8185-1736-9414EC2A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90334E-528C-F624-91DA-D3F65E3D1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36357A-6998-267C-35EC-EAF2ACB5C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CFDCD7-C4C4-3091-69F2-E38946EE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349-3E80-4CBC-BD51-E631881E575F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A0EBC1-A2B3-94B0-CCB4-AD41CF6C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5F6BDA-5236-8DFB-89A4-60E5431E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2D44-FA65-4625-86F3-CA9E03643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39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FA6FEB-81BF-D526-53F9-E200CF6C1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6E3BB9-6EE2-2907-5EFF-53FBA28FC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DAB55-F4E5-488B-4B8A-B199B7977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DD349-3E80-4CBC-BD51-E631881E575F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204BE-8C74-697F-4B9D-1F87F4586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789A1-8088-C544-4EBA-9C3A5E7FF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B2D44-FA65-4625-86F3-CA9E03643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74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88740" y="4496858"/>
            <a:ext cx="1058334" cy="355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김누리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94422" y="4496858"/>
            <a:ext cx="1185333" cy="355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9" name="직사각형 8"/>
          <p:cNvSpPr/>
          <p:nvPr/>
        </p:nvSpPr>
        <p:spPr>
          <a:xfrm>
            <a:off x="6348506" y="448312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이호준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9629" y="133004"/>
            <a:ext cx="26276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dirty="0" err="1" smtClean="0">
                <a:solidFill>
                  <a:schemeClr val="bg1">
                    <a:lumMod val="95000"/>
                  </a:schemeClr>
                </a:solidFill>
              </a:rPr>
              <a:t>부울경</a:t>
            </a:r>
            <a:r>
              <a:rPr lang="ko-KR" altLang="en-US" sz="2800" b="1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800" b="1" i="1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800" b="1" i="1" dirty="0" smtClean="0">
                <a:solidFill>
                  <a:schemeClr val="bg1">
                    <a:lumMod val="95000"/>
                  </a:schemeClr>
                </a:solidFill>
              </a:rPr>
              <a:t>반 </a:t>
            </a:r>
            <a:r>
              <a:rPr lang="en-US" altLang="ko-KR" sz="2800" b="1" i="1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ko-KR" altLang="en-US" sz="2800" b="1" i="1" dirty="0" smtClean="0">
                <a:solidFill>
                  <a:schemeClr val="bg1">
                    <a:lumMod val="95000"/>
                  </a:schemeClr>
                </a:solidFill>
              </a:rPr>
              <a:t>조</a:t>
            </a:r>
            <a:endParaRPr lang="en-US" altLang="ko-KR" sz="2800" b="1" i="1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800" b="1" i="1" dirty="0" smtClean="0">
                <a:solidFill>
                  <a:schemeClr val="bg1">
                    <a:lumMod val="95000"/>
                  </a:schemeClr>
                </a:solidFill>
              </a:rPr>
              <a:t>Time-Keeper</a:t>
            </a:r>
            <a:endParaRPr lang="ko-KR" altLang="en-US" sz="2800" b="1" i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0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1F40E-19C4-634E-7319-FFBFE3D8B2C7}"/>
              </a:ext>
            </a:extLst>
          </p:cNvPr>
          <p:cNvSpPr txBox="1">
            <a:spLocks/>
          </p:cNvSpPr>
          <p:nvPr/>
        </p:nvSpPr>
        <p:spPr>
          <a:xfrm>
            <a:off x="838200" y="1317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LOGO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8" y="790575"/>
            <a:ext cx="840910" cy="738982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590550" y="1381125"/>
            <a:ext cx="9420225" cy="2850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757C19-4FF2-A1A1-957D-389ACD56F140}"/>
              </a:ext>
            </a:extLst>
          </p:cNvPr>
          <p:cNvSpPr txBox="1"/>
          <p:nvPr/>
        </p:nvSpPr>
        <p:spPr>
          <a:xfrm>
            <a:off x="1464406" y="5459830"/>
            <a:ext cx="89721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깊다</a:t>
            </a:r>
            <a:r>
              <a:rPr lang="en-US" altLang="ko-KR" sz="2000" dirty="0">
                <a:solidFill>
                  <a:schemeClr val="bg1"/>
                </a:solidFill>
              </a:rPr>
              <a:t>(Deep)</a:t>
            </a:r>
            <a:r>
              <a:rPr lang="ko-KR" altLang="en-US" sz="2000" dirty="0">
                <a:solidFill>
                  <a:schemeClr val="bg1"/>
                </a:solidFill>
              </a:rPr>
              <a:t>와 담그다</a:t>
            </a:r>
            <a:r>
              <a:rPr lang="en-US" altLang="ko-KR" sz="2000" dirty="0">
                <a:solidFill>
                  <a:schemeClr val="bg1"/>
                </a:solidFill>
              </a:rPr>
              <a:t>(Dip)</a:t>
            </a:r>
            <a:r>
              <a:rPr lang="ko-KR" altLang="en-US" sz="2000" dirty="0">
                <a:solidFill>
                  <a:schemeClr val="bg1"/>
                </a:solidFill>
              </a:rPr>
              <a:t>이 발음이 유사하기 때문에 영화와 잘 어울리는 간식인 </a:t>
            </a:r>
            <a:r>
              <a:rPr lang="ko-KR" altLang="en-US" sz="2000" dirty="0" err="1">
                <a:solidFill>
                  <a:schemeClr val="bg1"/>
                </a:solidFill>
              </a:rPr>
              <a:t>나쵸를</a:t>
            </a:r>
            <a:r>
              <a:rPr lang="ko-KR" altLang="en-US" sz="2000" dirty="0">
                <a:solidFill>
                  <a:schemeClr val="bg1"/>
                </a:solidFill>
              </a:rPr>
              <a:t> 소스에 찍는 모습을 로고에 </a:t>
            </a:r>
            <a:r>
              <a:rPr lang="ko-KR" altLang="en-US" sz="2000" dirty="0" err="1">
                <a:solidFill>
                  <a:schemeClr val="bg1"/>
                </a:solidFill>
              </a:rPr>
              <a:t>담아냄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259" y="1980998"/>
            <a:ext cx="4877481" cy="28960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8607" y="0"/>
            <a:ext cx="2157755" cy="141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1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1F40E-19C4-634E-7319-FFBFE3D8B2C7}"/>
              </a:ext>
            </a:extLst>
          </p:cNvPr>
          <p:cNvSpPr txBox="1">
            <a:spLocks/>
          </p:cNvSpPr>
          <p:nvPr/>
        </p:nvSpPr>
        <p:spPr>
          <a:xfrm>
            <a:off x="838200" y="1317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bg1"/>
                </a:solidFill>
              </a:rPr>
              <a:t>주요기능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607" y="0"/>
            <a:ext cx="2157755" cy="14161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8" y="790575"/>
            <a:ext cx="840910" cy="738982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590550" y="1381125"/>
            <a:ext cx="9420225" cy="2850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E8C7DA6-D7F5-8937-5C08-EFE176DF7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회원가입 시 기입하는 장르를 기반으로 </a:t>
            </a:r>
            <a:r>
              <a:rPr lang="ko-KR" altLang="en-US" dirty="0">
                <a:solidFill>
                  <a:schemeClr val="bg1"/>
                </a:solidFill>
              </a:rPr>
              <a:t>한 영화추천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시간 </a:t>
            </a:r>
            <a:r>
              <a:rPr lang="en-US" altLang="ko-KR" dirty="0">
                <a:solidFill>
                  <a:srgbClr val="FF0000"/>
                </a:solidFill>
              </a:rPr>
              <a:t>30</a:t>
            </a:r>
            <a:r>
              <a:rPr lang="ko-KR" altLang="en-US" dirty="0">
                <a:solidFill>
                  <a:srgbClr val="FF0000"/>
                </a:solidFill>
              </a:rPr>
              <a:t>분 </a:t>
            </a:r>
            <a:r>
              <a:rPr lang="en-US" altLang="ko-KR" dirty="0">
                <a:solidFill>
                  <a:srgbClr val="FF0000"/>
                </a:solidFill>
              </a:rPr>
              <a:t>~ 2</a:t>
            </a:r>
            <a:r>
              <a:rPr lang="ko-KR" altLang="en-US" dirty="0">
                <a:solidFill>
                  <a:srgbClr val="FF0000"/>
                </a:solidFill>
              </a:rPr>
              <a:t>시간의 긴 러닝타임을 </a:t>
            </a:r>
            <a:r>
              <a:rPr lang="en-US" altLang="ko-KR" dirty="0">
                <a:solidFill>
                  <a:srgbClr val="FF0000"/>
                </a:solidFill>
              </a:rPr>
              <a:t>20</a:t>
            </a:r>
            <a:r>
              <a:rPr lang="ko-KR" altLang="en-US" dirty="0">
                <a:solidFill>
                  <a:srgbClr val="FF0000"/>
                </a:solidFill>
              </a:rPr>
              <a:t>분으로 요약해준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/>
                </a:solidFill>
              </a:rPr>
              <a:t>결말포함 요약리뷰 영상 제공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OTT</a:t>
            </a:r>
            <a:r>
              <a:rPr lang="ko-KR" altLang="en-US" dirty="0">
                <a:solidFill>
                  <a:schemeClr val="bg1"/>
                </a:solidFill>
              </a:rPr>
              <a:t>별 서비스 영화를 확인하는 </a:t>
            </a:r>
            <a:r>
              <a:rPr lang="en-US" altLang="ko-KR" dirty="0">
                <a:solidFill>
                  <a:srgbClr val="FF0000"/>
                </a:solidFill>
              </a:rPr>
              <a:t>OTT</a:t>
            </a:r>
            <a:r>
              <a:rPr lang="ko-KR" altLang="en-US" dirty="0">
                <a:solidFill>
                  <a:srgbClr val="FF0000"/>
                </a:solidFill>
              </a:rPr>
              <a:t>지도 서비스 제공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791948" y="4504333"/>
            <a:ext cx="2103120" cy="1087834"/>
          </a:xfrm>
          <a:prstGeom prst="roundRect">
            <a:avLst>
              <a:gd name="adj" fmla="val 10000"/>
            </a:avLst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4000" b="-4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r="2506"/>
          <a:stretch/>
        </p:blipFill>
        <p:spPr>
          <a:xfrm>
            <a:off x="7934166" y="4248151"/>
            <a:ext cx="2708552" cy="1446974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323895" y="4504333"/>
            <a:ext cx="2428955" cy="1104075"/>
            <a:chOff x="1400095" y="4677767"/>
            <a:chExt cx="2990930" cy="914400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400095" y="4677767"/>
              <a:ext cx="2990930" cy="914400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/>
                <a:t>   </a:t>
              </a:r>
              <a:r>
                <a:rPr lang="en-US" altLang="ko-KR" sz="3200" dirty="0" smtClean="0">
                  <a:solidFill>
                    <a:srgbClr val="001D3D"/>
                  </a:solidFill>
                </a:rPr>
                <a:t>SIGN UP</a:t>
              </a:r>
              <a:endParaRPr lang="ko-KR" altLang="en-US" sz="3200" dirty="0">
                <a:solidFill>
                  <a:srgbClr val="001D3D"/>
                </a:solidFill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00095" y="4778448"/>
              <a:ext cx="772897" cy="7571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287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4707075" y="1498598"/>
            <a:ext cx="2787973" cy="540002"/>
            <a:chOff x="4707075" y="1625598"/>
            <a:chExt cx="2787973" cy="540002"/>
          </a:xfrm>
          <a:solidFill>
            <a:srgbClr val="D3B312"/>
          </a:solidFill>
        </p:grpSpPr>
        <p:sp>
          <p:nvSpPr>
            <p:cNvPr id="18" name="타원 17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j-ea"/>
                <a:ea typeface="+mj-ea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j-ea"/>
                <a:ea typeface="+mj-ea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rgbClr val="001D3D"/>
                  </a:solidFill>
                  <a:latin typeface="+mj-ea"/>
                  <a:ea typeface="+mj-ea"/>
                </a:rPr>
                <a:t>Contents</a:t>
              </a:r>
              <a:endParaRPr lang="ko-KR" altLang="en-US" sz="2800" b="1" dirty="0">
                <a:solidFill>
                  <a:srgbClr val="001D3D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175929" y="276617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01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92555" y="340043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02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75929" y="3971598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03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75929" y="4606597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04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75929" y="5241596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05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4253418" y="2554514"/>
            <a:ext cx="3776648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253418" y="3189514"/>
            <a:ext cx="3776648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253418" y="3824514"/>
            <a:ext cx="3776648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253418" y="4459514"/>
            <a:ext cx="3776648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253418" y="5094514"/>
            <a:ext cx="3776648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253418" y="5729514"/>
            <a:ext cx="3776648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87002" y="271485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개발환경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87000" y="334818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역할분담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84909" y="399834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구조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54071" y="4582404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아이디어 컨셉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87001" y="525655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주요기능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167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1F40E-19C4-634E-7319-FFBFE3D8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2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개발환경 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데이터 구축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923D5F2-8AFC-71B3-0A3F-78455CE263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1552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8607" y="0"/>
            <a:ext cx="2157755" cy="141615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38" y="790575"/>
            <a:ext cx="840910" cy="738982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590550" y="1381125"/>
            <a:ext cx="9420225" cy="2850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87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내용 개체 틀 3">
            <a:extLst>
              <a:ext uri="{FF2B5EF4-FFF2-40B4-BE49-F238E27FC236}">
                <a16:creationId xmlns:a16="http://schemas.microsoft.com/office/drawing/2014/main" id="{5923D5F2-8AFC-71B3-0A3F-78455CE263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7108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제목 1">
            <a:extLst>
              <a:ext uri="{FF2B5EF4-FFF2-40B4-BE49-F238E27FC236}">
                <a16:creationId xmlns:a16="http://schemas.microsoft.com/office/drawing/2014/main" id="{FAB1F40E-19C4-634E-7319-FFBFE3D8B2C7}"/>
              </a:ext>
            </a:extLst>
          </p:cNvPr>
          <p:cNvSpPr txBox="1">
            <a:spLocks/>
          </p:cNvSpPr>
          <p:nvPr/>
        </p:nvSpPr>
        <p:spPr>
          <a:xfrm>
            <a:off x="838200" y="1317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개발환경 </a:t>
            </a:r>
            <a:r>
              <a:rPr lang="en-US" altLang="ko-KR" dirty="0">
                <a:solidFill>
                  <a:schemeClr val="bg1"/>
                </a:solidFill>
              </a:rPr>
              <a:t>(back-end)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8607" y="0"/>
            <a:ext cx="2157755" cy="141615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38" y="790575"/>
            <a:ext cx="840910" cy="738982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590550" y="1381125"/>
            <a:ext cx="9420225" cy="2850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04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1F40E-19C4-634E-7319-FFBFE3D8B2C7}"/>
              </a:ext>
            </a:extLst>
          </p:cNvPr>
          <p:cNvSpPr txBox="1">
            <a:spLocks/>
          </p:cNvSpPr>
          <p:nvPr/>
        </p:nvSpPr>
        <p:spPr>
          <a:xfrm>
            <a:off x="838200" y="1317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개발환경 </a:t>
            </a:r>
            <a:r>
              <a:rPr lang="en-US" altLang="ko-KR" dirty="0">
                <a:solidFill>
                  <a:schemeClr val="bg1"/>
                </a:solidFill>
              </a:rPr>
              <a:t>(front-end)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607" y="0"/>
            <a:ext cx="2157755" cy="14161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8" y="790575"/>
            <a:ext cx="840910" cy="738982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590550" y="1381125"/>
            <a:ext cx="9420225" cy="2850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5923D5F2-8AFC-71B3-0A3F-78455CE263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9161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3724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1F40E-19C4-634E-7319-FFBFE3D8B2C7}"/>
              </a:ext>
            </a:extLst>
          </p:cNvPr>
          <p:cNvSpPr txBox="1">
            <a:spLocks/>
          </p:cNvSpPr>
          <p:nvPr/>
        </p:nvSpPr>
        <p:spPr>
          <a:xfrm>
            <a:off x="838200" y="1317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역할분담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607" y="0"/>
            <a:ext cx="2157755" cy="14161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8" y="790575"/>
            <a:ext cx="840910" cy="738982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590550" y="1381125"/>
            <a:ext cx="9420225" cy="2850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464B85E2-35E9-2DD1-06F3-EA3D03009B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4476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3307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1F40E-19C4-634E-7319-FFBFE3D8B2C7}"/>
              </a:ext>
            </a:extLst>
          </p:cNvPr>
          <p:cNvSpPr txBox="1">
            <a:spLocks/>
          </p:cNvSpPr>
          <p:nvPr/>
        </p:nvSpPr>
        <p:spPr>
          <a:xfrm>
            <a:off x="838200" y="1317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</a:rPr>
              <a:t>ERD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607" y="0"/>
            <a:ext cx="2157755" cy="14161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8" y="790575"/>
            <a:ext cx="840910" cy="738982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590550" y="1381125"/>
            <a:ext cx="9420225" cy="2850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FC6CD4CC-4E6E-CFF9-857C-8CDCB8B57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82" y="1457325"/>
            <a:ext cx="9420225" cy="5328443"/>
          </a:xfrm>
        </p:spPr>
      </p:pic>
    </p:spTree>
    <p:extLst>
      <p:ext uri="{BB962C8B-B14F-4D97-AF65-F5344CB8AC3E}">
        <p14:creationId xmlns:p14="http://schemas.microsoft.com/office/powerpoint/2010/main" val="422083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1F40E-19C4-634E-7319-FFBFE3D8B2C7}"/>
              </a:ext>
            </a:extLst>
          </p:cNvPr>
          <p:cNvSpPr txBox="1">
            <a:spLocks/>
          </p:cNvSpPr>
          <p:nvPr/>
        </p:nvSpPr>
        <p:spPr>
          <a:xfrm>
            <a:off x="838200" y="1317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solidFill>
                  <a:schemeClr val="bg1"/>
                </a:solidFill>
              </a:rPr>
              <a:t>Vue</a:t>
            </a:r>
            <a:r>
              <a:rPr lang="en-US" altLang="ko-KR" dirty="0" smtClean="0">
                <a:solidFill>
                  <a:schemeClr val="bg1"/>
                </a:solidFill>
              </a:rPr>
              <a:t> components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607" y="0"/>
            <a:ext cx="2157755" cy="14161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8" y="790575"/>
            <a:ext cx="840910" cy="738982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590550" y="1381125"/>
            <a:ext cx="9420225" cy="2850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F01EFBED-5C9B-A9FE-D299-4416A489C8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1248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6930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1F40E-19C4-634E-7319-FFBFE3D8B2C7}"/>
              </a:ext>
            </a:extLst>
          </p:cNvPr>
          <p:cNvSpPr txBox="1">
            <a:spLocks/>
          </p:cNvSpPr>
          <p:nvPr/>
        </p:nvSpPr>
        <p:spPr>
          <a:xfrm>
            <a:off x="838200" y="1317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CONCEPT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607" y="0"/>
            <a:ext cx="2157755" cy="14161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8" y="790575"/>
            <a:ext cx="840910" cy="738982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590550" y="1381125"/>
            <a:ext cx="9420225" cy="2850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1B01B9D-A6DD-5947-4854-62084A212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바쁜 현대인들에게 빠른 영화 추천과 결말을 포함한 요약본을 제공하여 짧은 시간내에 영화를 볼 수 있게 끔 하여 </a:t>
            </a:r>
            <a:r>
              <a:rPr lang="ko-KR" altLang="en-US" dirty="0" err="1">
                <a:solidFill>
                  <a:srgbClr val="FF0000"/>
                </a:solidFill>
              </a:rPr>
              <a:t>농도깊은</a:t>
            </a:r>
            <a:r>
              <a:rPr lang="ko-KR" altLang="en-US" dirty="0">
                <a:solidFill>
                  <a:srgbClr val="FF0000"/>
                </a:solidFill>
              </a:rPr>
              <a:t> 시간</a:t>
            </a:r>
            <a:r>
              <a:rPr lang="ko-KR" altLang="en-US" dirty="0">
                <a:solidFill>
                  <a:schemeClr val="bg1"/>
                </a:solidFill>
              </a:rPr>
              <a:t>을 제공한다는 의미의 </a:t>
            </a:r>
            <a:r>
              <a:rPr lang="en-US" altLang="ko-KR" dirty="0">
                <a:solidFill>
                  <a:schemeClr val="bg1"/>
                </a:solidFill>
              </a:rPr>
              <a:t>DEEPTIME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99" y="4138524"/>
            <a:ext cx="4718661" cy="172887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168" y="4138524"/>
            <a:ext cx="5186923" cy="172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2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211</Words>
  <Application>Microsoft Office PowerPoint</Application>
  <PresentationFormat>와이드스크린</PresentationFormat>
  <Paragraphs>73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개발환경 (데이터 구축)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DEEPTIME</dc:title>
  <dc:creator>이호준</dc:creator>
  <cp:lastModifiedBy>SSAFY</cp:lastModifiedBy>
  <cp:revision>12</cp:revision>
  <dcterms:created xsi:type="dcterms:W3CDTF">2022-05-26T06:14:28Z</dcterms:created>
  <dcterms:modified xsi:type="dcterms:W3CDTF">2022-11-28T00:20:37Z</dcterms:modified>
</cp:coreProperties>
</file>