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71" r:id="rId6"/>
    <p:sldId id="269" r:id="rId7"/>
    <p:sldId id="266" r:id="rId8"/>
    <p:sldId id="267" r:id="rId9"/>
    <p:sldId id="261" r:id="rId10"/>
    <p:sldId id="263" r:id="rId11"/>
    <p:sldId id="264" r:id="rId12"/>
    <p:sldId id="262" r:id="rId13"/>
    <p:sldId id="259" r:id="rId14"/>
    <p:sldId id="260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" initials="d" lastIdx="1" clrIdx="0">
    <p:extLst>
      <p:ext uri="{19B8F6BF-5375-455C-9EA6-DF929625EA0E}">
        <p15:presenceInfo xmlns:p15="http://schemas.microsoft.com/office/powerpoint/2012/main" userId="6cd2cb213b3887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54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1D70-CDDC-4F8A-B004-DF8D7111DB19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2D17-282F-41B9-A8D0-FC7D246FE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0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1D70-CDDC-4F8A-B004-DF8D7111DB19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2D17-282F-41B9-A8D0-FC7D246FE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63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1D70-CDDC-4F8A-B004-DF8D7111DB19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2D17-282F-41B9-A8D0-FC7D246FE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3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1D70-CDDC-4F8A-B004-DF8D7111DB19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2D17-282F-41B9-A8D0-FC7D246FE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2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1D70-CDDC-4F8A-B004-DF8D7111DB19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2D17-282F-41B9-A8D0-FC7D246FE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73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1D70-CDDC-4F8A-B004-DF8D7111DB19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2D17-282F-41B9-A8D0-FC7D246FE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2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1D70-CDDC-4F8A-B004-DF8D7111DB19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2D17-282F-41B9-A8D0-FC7D246FE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7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1D70-CDDC-4F8A-B004-DF8D7111DB19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2D17-282F-41B9-A8D0-FC7D246FE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3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1D70-CDDC-4F8A-B004-DF8D7111DB19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2D17-282F-41B9-A8D0-FC7D246FE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32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1D70-CDDC-4F8A-B004-DF8D7111DB19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2D17-282F-41B9-A8D0-FC7D246FE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42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1D70-CDDC-4F8A-B004-DF8D7111DB19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2D17-282F-41B9-A8D0-FC7D246FE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30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01D70-CDDC-4F8A-B004-DF8D7111DB19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12D17-282F-41B9-A8D0-FC7D246FE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86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24344" y="939800"/>
            <a:ext cx="2709553" cy="19429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4384" y="653143"/>
            <a:ext cx="3669475" cy="2565070"/>
            <a:chOff x="1021278" y="950026"/>
            <a:chExt cx="3669475" cy="2565070"/>
          </a:xfrm>
        </p:grpSpPr>
        <p:sp>
          <p:nvSpPr>
            <p:cNvPr id="4" name="직사각형 3"/>
            <p:cNvSpPr/>
            <p:nvPr/>
          </p:nvSpPr>
          <p:spPr>
            <a:xfrm>
              <a:off x="1021278" y="950026"/>
              <a:ext cx="3669475" cy="256507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10099" y="3128852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App.vue</a:t>
              </a:r>
              <a:endParaRPr lang="ko-KR" alt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08708" y="283811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9182" y="2468700"/>
            <a:ext cx="160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MainView.vue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602" y="81760"/>
            <a:ext cx="4500344" cy="355371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178" y="3654545"/>
            <a:ext cx="4187752" cy="321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657086"/>
            <a:ext cx="5259581" cy="422935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792" y="161827"/>
            <a:ext cx="5943808" cy="491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06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16" y="673100"/>
            <a:ext cx="11434979" cy="472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2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855" y="241301"/>
            <a:ext cx="7205817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02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46306" y="3005005"/>
            <a:ext cx="4344136" cy="8234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594259" y="1778235"/>
            <a:ext cx="6589179" cy="4144508"/>
            <a:chOff x="1021278" y="950026"/>
            <a:chExt cx="3995530" cy="2620290"/>
          </a:xfrm>
        </p:grpSpPr>
        <p:sp>
          <p:nvSpPr>
            <p:cNvPr id="4" name="직사각형 3"/>
            <p:cNvSpPr/>
            <p:nvPr/>
          </p:nvSpPr>
          <p:spPr>
            <a:xfrm>
              <a:off x="1021278" y="950026"/>
              <a:ext cx="3669475" cy="256507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84153" y="3200984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App.vue</a:t>
              </a:r>
              <a:endParaRPr lang="ko-KR" alt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58583" y="1408904"/>
            <a:ext cx="228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/movies/universe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21817" y="4205341"/>
            <a:ext cx="211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OldMovie.vue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49300" y="1861061"/>
            <a:ext cx="5528294" cy="4611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78479" y="1906991"/>
            <a:ext cx="178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NavBar.vue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18113" y="3333165"/>
            <a:ext cx="287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CommingSoonMovie.vue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66840" y="4003156"/>
            <a:ext cx="4223602" cy="8234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49300" y="2368183"/>
            <a:ext cx="5528294" cy="27665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190010" y="4783161"/>
            <a:ext cx="375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MovieListUniverseView.vue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94259" y="554775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시간 되면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819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79959" y="609836"/>
            <a:ext cx="7878595" cy="5798934"/>
            <a:chOff x="1021278" y="950026"/>
            <a:chExt cx="4033387" cy="2701560"/>
          </a:xfrm>
        </p:grpSpPr>
        <p:sp>
          <p:nvSpPr>
            <p:cNvPr id="4" name="직사각형 3"/>
            <p:cNvSpPr/>
            <p:nvPr/>
          </p:nvSpPr>
          <p:spPr>
            <a:xfrm>
              <a:off x="1021278" y="950026"/>
              <a:ext cx="3669475" cy="256507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2010" y="3282254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App.vue</a:t>
              </a:r>
              <a:endParaRPr lang="ko-KR" alt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44284" y="240504"/>
            <a:ext cx="346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/movies/universe/:</a:t>
            </a:r>
            <a:r>
              <a:rPr lang="en-US" altLang="ko-KR" dirty="0" err="1" smtClean="0"/>
              <a:t>universePk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4630" y="5149338"/>
            <a:ext cx="234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MovieDetailView.vue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67935" y="692661"/>
            <a:ext cx="5704117" cy="3638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764180" y="738591"/>
            <a:ext cx="17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NavBar.vue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87691" y="2754385"/>
            <a:ext cx="5681244" cy="24517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67935" y="1153853"/>
            <a:ext cx="6571016" cy="44621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50265" y="1539406"/>
            <a:ext cx="234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YoutubeVideo.vue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92914" y="3331123"/>
            <a:ext cx="38676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SummaryListItem.vue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92914" y="3732469"/>
            <a:ext cx="38676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SummaryListItem.vue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92914" y="4147708"/>
            <a:ext cx="38676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SummaryListItem.vue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60808" y="1351545"/>
            <a:ext cx="5608127" cy="61401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708820" y="4668101"/>
            <a:ext cx="234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SummaryList.vue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71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79959" y="609836"/>
            <a:ext cx="7878595" cy="5798934"/>
            <a:chOff x="1021278" y="950026"/>
            <a:chExt cx="4033387" cy="2701560"/>
          </a:xfrm>
        </p:grpSpPr>
        <p:sp>
          <p:nvSpPr>
            <p:cNvPr id="4" name="직사각형 3"/>
            <p:cNvSpPr/>
            <p:nvPr/>
          </p:nvSpPr>
          <p:spPr>
            <a:xfrm>
              <a:off x="1021278" y="950026"/>
              <a:ext cx="3669475" cy="256507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2010" y="3282254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App.vue</a:t>
              </a:r>
              <a:endParaRPr lang="ko-KR" alt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44284" y="240504"/>
            <a:ext cx="346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/movies/:</a:t>
            </a:r>
            <a:r>
              <a:rPr lang="en-US" altLang="ko-KR" dirty="0" err="1" smtClean="0"/>
              <a:t>moviePk</a:t>
            </a:r>
            <a:r>
              <a:rPr lang="en-US" altLang="ko-KR" dirty="0" smtClean="0"/>
              <a:t>/:</a:t>
            </a:r>
            <a:r>
              <a:rPr lang="en-US" altLang="ko-KR" dirty="0" err="1" smtClean="0"/>
              <a:t>universePk</a:t>
            </a:r>
            <a:r>
              <a:rPr lang="en-US" altLang="ko-KR" dirty="0" smtClean="0"/>
              <a:t>/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24500" y="5174613"/>
            <a:ext cx="276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SummaryDetailView.vue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67935" y="692661"/>
            <a:ext cx="5704117" cy="3638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764180" y="687197"/>
            <a:ext cx="17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NavBar.vue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67935" y="1153853"/>
            <a:ext cx="6571016" cy="44621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6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824344" y="889000"/>
            <a:ext cx="2709553" cy="19937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344384" y="653143"/>
            <a:ext cx="3669475" cy="2565070"/>
            <a:chOff x="1021278" y="950026"/>
            <a:chExt cx="3669475" cy="2565070"/>
          </a:xfrm>
        </p:grpSpPr>
        <p:sp>
          <p:nvSpPr>
            <p:cNvPr id="13" name="직사각형 12"/>
            <p:cNvSpPr/>
            <p:nvPr/>
          </p:nvSpPr>
          <p:spPr>
            <a:xfrm>
              <a:off x="1021278" y="950026"/>
              <a:ext cx="3669475" cy="256507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10099" y="3128852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App.vue</a:t>
              </a:r>
              <a:endParaRPr lang="ko-KR" alt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08708" y="28381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/logout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07307" y="2462637"/>
            <a:ext cx="182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LogoutView.vue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822" y="0"/>
            <a:ext cx="5178962" cy="453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65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2006" y="1836605"/>
            <a:ext cx="7347436" cy="14018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79959" y="609834"/>
            <a:ext cx="9133941" cy="6032265"/>
            <a:chOff x="1021278" y="950026"/>
            <a:chExt cx="3995530" cy="2620290"/>
          </a:xfrm>
        </p:grpSpPr>
        <p:sp>
          <p:nvSpPr>
            <p:cNvPr id="6" name="직사각형 5"/>
            <p:cNvSpPr/>
            <p:nvPr/>
          </p:nvSpPr>
          <p:spPr>
            <a:xfrm>
              <a:off x="1021278" y="950026"/>
              <a:ext cx="3669475" cy="256507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84153" y="3200984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App.vue</a:t>
              </a:r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44284" y="240504"/>
            <a:ext cx="132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/movies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04292" y="4807386"/>
            <a:ext cx="247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PopularMovieList.vue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32006" y="1273579"/>
            <a:ext cx="7347436" cy="4611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28051" y="1292589"/>
            <a:ext cx="175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SearchBar.vue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67936" y="692661"/>
            <a:ext cx="7588664" cy="4611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64179" y="738591"/>
            <a:ext cx="157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NavBar.vue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99413" y="2811365"/>
            <a:ext cx="287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RecommendMovieList.vue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32006" y="3492226"/>
            <a:ext cx="7372194" cy="16844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67936" y="1199783"/>
            <a:ext cx="7588664" cy="45920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996196" y="5303843"/>
            <a:ext cx="287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MovieListView.vue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84406" y="3644626"/>
            <a:ext cx="1149194" cy="1351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375293" y="3640723"/>
            <a:ext cx="1149194" cy="1351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857091" y="3658807"/>
            <a:ext cx="1149194" cy="1351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96118" y="1918920"/>
            <a:ext cx="1149194" cy="1152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287005" y="1915017"/>
            <a:ext cx="1149194" cy="1152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768803" y="1933101"/>
            <a:ext cx="1149194" cy="1152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82192" y="1997959"/>
            <a:ext cx="9722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/>
              <a:t>RecommendMovieListItem.vue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1072898" y="3791723"/>
            <a:ext cx="9722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/>
              <a:t>PopularMovieListItem.vue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78881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79959" y="609836"/>
            <a:ext cx="7878595" cy="5798934"/>
            <a:chOff x="1021278" y="950026"/>
            <a:chExt cx="4033387" cy="2701560"/>
          </a:xfrm>
        </p:grpSpPr>
        <p:sp>
          <p:nvSpPr>
            <p:cNvPr id="4" name="직사각형 3"/>
            <p:cNvSpPr/>
            <p:nvPr/>
          </p:nvSpPr>
          <p:spPr>
            <a:xfrm>
              <a:off x="1021278" y="950026"/>
              <a:ext cx="3669475" cy="256507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2010" y="3282254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App.vue</a:t>
              </a:r>
              <a:endParaRPr lang="ko-KR" alt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44284" y="240504"/>
            <a:ext cx="346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/movies/:</a:t>
            </a:r>
            <a:r>
              <a:rPr lang="en-US" altLang="ko-KR" dirty="0" err="1" smtClean="0"/>
              <a:t>moviePk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4630" y="5149338"/>
            <a:ext cx="234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MovieDetailView.vue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67935" y="692661"/>
            <a:ext cx="6571016" cy="3638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764180" y="738591"/>
            <a:ext cx="17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NavBar.vue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87691" y="2754385"/>
            <a:ext cx="5681244" cy="24517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67935" y="1153853"/>
            <a:ext cx="6571016" cy="44621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241800" y="2259431"/>
            <a:ext cx="235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YoutubeVideo.vue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892914" y="3331123"/>
            <a:ext cx="38676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ReviewListItem.vue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92914" y="3732469"/>
            <a:ext cx="38676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ReviewListItem.vue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92914" y="4147708"/>
            <a:ext cx="38676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ReviewListItem.vue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160807" y="2071570"/>
            <a:ext cx="5608127" cy="61401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42114" y="4664103"/>
            <a:ext cx="234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ReviewList.vue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58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79959" y="609836"/>
            <a:ext cx="7878595" cy="5798934"/>
            <a:chOff x="1021278" y="950026"/>
            <a:chExt cx="4033387" cy="2701560"/>
          </a:xfrm>
        </p:grpSpPr>
        <p:sp>
          <p:nvSpPr>
            <p:cNvPr id="4" name="직사각형 3"/>
            <p:cNvSpPr/>
            <p:nvPr/>
          </p:nvSpPr>
          <p:spPr>
            <a:xfrm>
              <a:off x="1021278" y="950026"/>
              <a:ext cx="3669475" cy="256507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2010" y="3282254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App.vue</a:t>
              </a:r>
              <a:endParaRPr lang="ko-KR" alt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44284" y="240504"/>
            <a:ext cx="346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/movies/:</a:t>
            </a:r>
            <a:r>
              <a:rPr lang="en-US" altLang="ko-KR" dirty="0" err="1" smtClean="0"/>
              <a:t>moviePk</a:t>
            </a:r>
            <a:r>
              <a:rPr lang="en-US" altLang="ko-KR" dirty="0" smtClean="0"/>
              <a:t>/video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5149338"/>
            <a:ext cx="340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YoutubeVideoDetailView.vue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67935" y="692661"/>
            <a:ext cx="6524786" cy="3638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764180" y="738591"/>
            <a:ext cx="17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NavBar.vue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67935" y="1153853"/>
            <a:ext cx="6571016" cy="44621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104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79959" y="609836"/>
            <a:ext cx="7878595" cy="5798934"/>
            <a:chOff x="1021278" y="950026"/>
            <a:chExt cx="4033387" cy="2701560"/>
          </a:xfrm>
        </p:grpSpPr>
        <p:sp>
          <p:nvSpPr>
            <p:cNvPr id="4" name="직사각형 3"/>
            <p:cNvSpPr/>
            <p:nvPr/>
          </p:nvSpPr>
          <p:spPr>
            <a:xfrm>
              <a:off x="1021278" y="950026"/>
              <a:ext cx="3669475" cy="256507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2010" y="3282254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App.vue</a:t>
              </a:r>
              <a:endParaRPr lang="ko-KR" alt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44284" y="240504"/>
            <a:ext cx="346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/movies/:</a:t>
            </a:r>
            <a:r>
              <a:rPr lang="en-US" altLang="ko-KR" dirty="0" err="1" smtClean="0"/>
              <a:t>moviePk</a:t>
            </a:r>
            <a:r>
              <a:rPr lang="en-US" altLang="ko-KR" dirty="0" smtClean="0"/>
              <a:t>/:</a:t>
            </a:r>
            <a:r>
              <a:rPr lang="en-US" altLang="ko-KR" dirty="0" err="1" smtClean="0"/>
              <a:t>reviewPk</a:t>
            </a:r>
            <a:r>
              <a:rPr lang="en-US" altLang="ko-KR" dirty="0" smtClean="0"/>
              <a:t>/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24500" y="5174613"/>
            <a:ext cx="276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ReviewDetailView.vue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67935" y="692661"/>
            <a:ext cx="5704117" cy="3638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764180" y="738591"/>
            <a:ext cx="17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NavBar.vue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67935" y="1153853"/>
            <a:ext cx="6571016" cy="44621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031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79959" y="609836"/>
            <a:ext cx="7878595" cy="5798934"/>
            <a:chOff x="1021278" y="950026"/>
            <a:chExt cx="4033387" cy="2701560"/>
          </a:xfrm>
        </p:grpSpPr>
        <p:sp>
          <p:nvSpPr>
            <p:cNvPr id="4" name="직사각형 3"/>
            <p:cNvSpPr/>
            <p:nvPr/>
          </p:nvSpPr>
          <p:spPr>
            <a:xfrm>
              <a:off x="1021278" y="950026"/>
              <a:ext cx="3669475" cy="256507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2010" y="3282254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App.vue</a:t>
              </a:r>
              <a:endParaRPr lang="ko-KR" alt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44284" y="240504"/>
            <a:ext cx="346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/movies/:</a:t>
            </a:r>
            <a:r>
              <a:rPr lang="en-US" altLang="ko-KR" dirty="0" err="1" smtClean="0"/>
              <a:t>moviePk</a:t>
            </a:r>
            <a:r>
              <a:rPr lang="en-US" altLang="ko-KR" dirty="0" smtClean="0"/>
              <a:t>/reviews/new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4630" y="5149338"/>
            <a:ext cx="234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ReviewNewView.vue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67935" y="692661"/>
            <a:ext cx="6522270" cy="3638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764180" y="738591"/>
            <a:ext cx="17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NavBar.vue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87691" y="2754385"/>
            <a:ext cx="5681244" cy="24517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67935" y="1153853"/>
            <a:ext cx="6571016" cy="44621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42114" y="4664103"/>
            <a:ext cx="234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ReviewForm.vue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6739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79959" y="609836"/>
            <a:ext cx="7878595" cy="5798934"/>
            <a:chOff x="1021278" y="950026"/>
            <a:chExt cx="4033387" cy="2701560"/>
          </a:xfrm>
        </p:grpSpPr>
        <p:sp>
          <p:nvSpPr>
            <p:cNvPr id="4" name="직사각형 3"/>
            <p:cNvSpPr/>
            <p:nvPr/>
          </p:nvSpPr>
          <p:spPr>
            <a:xfrm>
              <a:off x="1021278" y="950026"/>
              <a:ext cx="3669475" cy="256507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2010" y="3282254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App.vue</a:t>
              </a:r>
              <a:endParaRPr lang="ko-KR" alt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44284" y="240504"/>
            <a:ext cx="490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/movies/:</a:t>
            </a:r>
            <a:r>
              <a:rPr lang="en-US" altLang="ko-KR" dirty="0" err="1" smtClean="0"/>
              <a:t>moviePk</a:t>
            </a:r>
            <a:r>
              <a:rPr lang="en-US" altLang="ko-KR" dirty="0" smtClean="0"/>
              <a:t>/:</a:t>
            </a:r>
            <a:r>
              <a:rPr lang="en-US" altLang="ko-KR" dirty="0" err="1" smtClean="0"/>
              <a:t>reviewPk</a:t>
            </a:r>
            <a:r>
              <a:rPr lang="en-US" altLang="ko-KR" dirty="0" smtClean="0"/>
              <a:t>/edit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4630" y="5149338"/>
            <a:ext cx="234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ReviewEditView.vue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67935" y="692661"/>
            <a:ext cx="5704117" cy="3638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764180" y="738591"/>
            <a:ext cx="17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NavBar.vue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87691" y="2754385"/>
            <a:ext cx="5681244" cy="24517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67935" y="1153853"/>
            <a:ext cx="6571016" cy="44621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42114" y="4664103"/>
            <a:ext cx="234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ReviewForm.vue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975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79959" y="609834"/>
            <a:ext cx="8562441" cy="5295665"/>
            <a:chOff x="1021278" y="950026"/>
            <a:chExt cx="3995530" cy="2620290"/>
          </a:xfrm>
        </p:grpSpPr>
        <p:sp>
          <p:nvSpPr>
            <p:cNvPr id="4" name="직사각형 3"/>
            <p:cNvSpPr/>
            <p:nvPr/>
          </p:nvSpPr>
          <p:spPr>
            <a:xfrm>
              <a:off x="1021278" y="950026"/>
              <a:ext cx="3669475" cy="256507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84153" y="3200984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App.vue</a:t>
              </a:r>
              <a:endParaRPr lang="ko-KR" alt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44284" y="240504"/>
            <a:ext cx="132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err="1" smtClean="0"/>
              <a:t>ott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02310" y="2627129"/>
            <a:ext cx="211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OttListItem.vue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20940" y="1270394"/>
            <a:ext cx="3992090" cy="4611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93623" y="1296471"/>
            <a:ext cx="184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SelectOtt.vue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67936" y="692661"/>
            <a:ext cx="6953664" cy="4611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764179" y="738591"/>
            <a:ext cx="142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NavBar.vue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41400" y="1943099"/>
            <a:ext cx="2044700" cy="26568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67936" y="1199783"/>
            <a:ext cx="6953664" cy="38476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809831" y="4599949"/>
            <a:ext cx="203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OttListView.vue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54533" y="2627129"/>
            <a:ext cx="211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OttListItem.vue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193623" y="1943099"/>
            <a:ext cx="2044700" cy="26568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568460" y="2632545"/>
            <a:ext cx="211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OttListItem.vue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407550" y="1948515"/>
            <a:ext cx="2044700" cy="26568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105</Words>
  <Application>Microsoft Office PowerPoint</Application>
  <PresentationFormat>와이드스크린</PresentationFormat>
  <Paragraphs>70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</dc:creator>
  <cp:lastModifiedBy>don</cp:lastModifiedBy>
  <cp:revision>32</cp:revision>
  <dcterms:created xsi:type="dcterms:W3CDTF">2022-05-21T05:21:59Z</dcterms:created>
  <dcterms:modified xsi:type="dcterms:W3CDTF">2022-05-21T10:22:22Z</dcterms:modified>
</cp:coreProperties>
</file>