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08F84-D25C-42C3-ABFD-ACAEBA666970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7F2E4-02C8-4A88-A752-85AC6BB56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79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http://127.0.0.1:5000/home?   ----------</a:t>
            </a:r>
            <a:r>
              <a:rPr lang="en-GB" dirty="0">
                <a:sym typeface="Wingdings" panose="05000000000000000000" pitchFamily="2" charset="2"/>
              </a:rPr>
              <a:t>&gt;&gt;&gt;               </a:t>
            </a:r>
            <a:r>
              <a:rPr lang="en-GB" dirty="0"/>
              <a:t>http://127.0.0.1:5000/classify?slen=0&amp;swid=0&amp;plen=0&amp;pwid=0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7F2E4-02C8-4A88-A752-85AC6BB563B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34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7F2E4-02C8-4A88-A752-85AC6BB563B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8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4D8A-2DD4-7E4E-56FB-F0BB03093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2B5C7-9FE9-4F9B-7DF4-281EB94CA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97B15-4071-9125-21A8-B60F5E11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4C70-D943-47A2-90E8-2A4D70C2F382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83C3A-1270-17E9-A749-56BB6AD3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7426-D1CD-CAE2-5902-6C045099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498D-A4D9-4CFE-B637-098101F8E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40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9960-A36B-BB1C-A0EE-E997A65C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1BF3A-8FEA-FDB7-05E9-1910E8190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7F87A-ACB7-EB91-6233-1854B3AD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4C70-D943-47A2-90E8-2A4D70C2F382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94735-5F71-F9D1-C8AD-624408BB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57C2C-48BF-7E47-1833-DC3C3416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498D-A4D9-4CFE-B637-098101F8E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12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7A839-B378-E589-6614-D69E73BF1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2CD47-31F8-27E0-0516-94DA02A44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BD9C5-948F-9543-B74F-C314B6EC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4C70-D943-47A2-90E8-2A4D70C2F382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C7198-754C-0EEB-63DC-BA4903ED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456F3-63B1-7019-58D0-4061654F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498D-A4D9-4CFE-B637-098101F8E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89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203E-EE9C-9FFA-B43B-DD15014C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A70DF-4067-6BA3-DF0B-41CE1F97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90DC-FE06-D2D9-C07B-295D6837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4C70-D943-47A2-90E8-2A4D70C2F382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084E5-0B08-9BE7-604B-BD101BC3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D575-2E2E-F316-7E89-FAF61C66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498D-A4D9-4CFE-B637-098101F8E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95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ACDE-7794-40DB-7300-EC71D744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F1AD9-B27C-6E26-FF72-4D5CB3F93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CB3CB-57D6-DD0C-3499-39973C66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4C70-D943-47A2-90E8-2A4D70C2F382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071A4-DEF1-02F7-254C-1EF28273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5CF50-35CF-1052-D5C6-FD5E52E3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498D-A4D9-4CFE-B637-098101F8E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0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FF5A-5913-C87A-A040-0FCDFCD3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B1643-89C0-51F0-A596-79643534A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86A52-798E-DDF9-01B1-33571BF3B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A5F2E-C3AB-8B53-6C09-E31E6694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4C70-D943-47A2-90E8-2A4D70C2F382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8FCC7-41CB-86E0-3E7A-A46C3C99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2FD38-4E9B-A28D-14DF-BE0EBFFA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498D-A4D9-4CFE-B637-098101F8E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01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EB56-F87E-DC45-37FD-E8E4652A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BCB07-04C5-B95E-CDEE-2375F20B0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B1E2F-21FA-4414-4654-2C60F883E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7C609-9338-BBBE-49A5-C0A9F26C5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511C6-324E-1E40-0E4B-063C7BAD4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61702-1CA8-69A1-5D6A-35A8A8FF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4C70-D943-47A2-90E8-2A4D70C2F382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6C4EE-7872-AF83-67ED-04D483E2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D4C2BC-340D-4CA0-CF3D-0114AED0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498D-A4D9-4CFE-B637-098101F8E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19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52DF-AA39-26D8-762C-4738D950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F9F94-CDC8-F311-E2B6-AFA10246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4C70-D943-47A2-90E8-2A4D70C2F382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4378F-A20E-08B4-BEA4-52A848FB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28539-3420-0AE0-6003-63E1835E3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498D-A4D9-4CFE-B637-098101F8E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93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50CA6-8BD6-E41B-A320-0EBDD391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4C70-D943-47A2-90E8-2A4D70C2F382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1264D-699C-0ECE-6F62-627BA69E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F7F32-FEFE-D192-62DE-D45932AF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498D-A4D9-4CFE-B637-098101F8E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86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9DB8-EEBC-52F6-9507-88E8B0AA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C011-ED65-B578-9887-0429187E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45CF6-55C2-0D01-8794-DB25C6BF4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882AD-F90E-8BDB-BF92-8C9D49ED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4C70-D943-47A2-90E8-2A4D70C2F382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B9F8D-E182-5839-52E7-A68E2F62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A8C2A-B29B-B69A-275E-903EA52A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498D-A4D9-4CFE-B637-098101F8E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0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EDE5-D224-F83E-6CF8-1DA155C3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94392-2E2E-090A-A4E7-823991684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95B8D-1018-BDE5-A4A9-901A90B2C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3C26B-8859-DB64-0254-302F6B76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4C70-D943-47A2-90E8-2A4D70C2F382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14124-784D-D786-E54C-D416DB55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4A4F0-1804-0C5E-DCA0-A0461C5F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1498D-A4D9-4CFE-B637-098101F8E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72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26A99-881E-9205-D28A-2E3D2396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D934-B05D-4614-FAFF-F8AC67AA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16F4C-7A3F-3621-7005-2E7A7A523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4C70-D943-47A2-90E8-2A4D70C2F382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EACF0-F6F6-8467-19A1-943C5F9BE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5BE07-1C50-4ED3-B9F3-C2A2C73EA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1498D-A4D9-4CFE-B637-098101F8EA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32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9A8F9A-0404-FD97-BA77-4907F3386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GB" sz="5500" b="1" i="0">
                <a:effectLst/>
                <a:latin typeface="gt-bold"/>
              </a:rPr>
              <a:t>Deploying Machine Learning Models using Flask</a:t>
            </a:r>
            <a:br>
              <a:rPr lang="en-GB" sz="5500" b="1" i="0">
                <a:effectLst/>
                <a:latin typeface="gt-bold"/>
              </a:rPr>
            </a:br>
            <a:endParaRPr lang="en-GB" sz="5500"/>
          </a:p>
        </p:txBody>
      </p:sp>
    </p:spTree>
    <p:extLst>
      <p:ext uri="{BB962C8B-B14F-4D97-AF65-F5344CB8AC3E}">
        <p14:creationId xmlns:p14="http://schemas.microsoft.com/office/powerpoint/2010/main" val="6244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D6AEFF-6588-363E-7E95-738C4FA04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88" y="3429000"/>
            <a:ext cx="9917443" cy="3323398"/>
          </a:xfrm>
          <a:prstGeom prst="rect">
            <a:avLst/>
          </a:prstGeom>
        </p:spPr>
      </p:pic>
      <p:pic>
        <p:nvPicPr>
          <p:cNvPr id="7" name="Picture 6" descr="A group of purple flowers&#10;&#10;Description automatically generated with medium confidence">
            <a:extLst>
              <a:ext uri="{FF2B5EF4-FFF2-40B4-BE49-F238E27FC236}">
                <a16:creationId xmlns:a16="http://schemas.microsoft.com/office/drawing/2014/main" id="{A145E8E1-5EB5-153E-6EE4-1C0CCEC6A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61" y="370710"/>
            <a:ext cx="6841811" cy="3058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F34A00-662F-1A72-1222-2254C92894AC}"/>
              </a:ext>
            </a:extLst>
          </p:cNvPr>
          <p:cNvSpPr txBox="1"/>
          <p:nvPr/>
        </p:nvSpPr>
        <p:spPr>
          <a:xfrm>
            <a:off x="5726830" y="0"/>
            <a:ext cx="2604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VERİ SETİ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8329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17B828-C947-5EE4-ACDB-DB9C7D40AD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55" t="4220" r="16931" b="6847"/>
          <a:stretch/>
        </p:blipFill>
        <p:spPr>
          <a:xfrm>
            <a:off x="1357746" y="290945"/>
            <a:ext cx="9157855" cy="6096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ED87B1-C230-5133-066E-F39068DA62B7}"/>
              </a:ext>
            </a:extLst>
          </p:cNvPr>
          <p:cNvSpPr/>
          <p:nvPr/>
        </p:nvSpPr>
        <p:spPr>
          <a:xfrm>
            <a:off x="1357746" y="637309"/>
            <a:ext cx="9199418" cy="346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998C54-A6E1-924C-5F03-F243A5274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282" y="5286156"/>
            <a:ext cx="3924848" cy="15718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4C03A6-3E24-6A7B-43FF-3748BB51B923}"/>
              </a:ext>
            </a:extLst>
          </p:cNvPr>
          <p:cNvSpPr txBox="1"/>
          <p:nvPr/>
        </p:nvSpPr>
        <p:spPr>
          <a:xfrm>
            <a:off x="1260765" y="2811748"/>
            <a:ext cx="2604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CLIENT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8434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1602B4-4AFB-6DFA-0974-CE3CCD04F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211" y="2719648"/>
            <a:ext cx="4229690" cy="1962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86670C-41E4-ED6C-B60E-264ED7863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297" y="1666659"/>
            <a:ext cx="4077269" cy="4534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133F49-33FB-57E4-4FEB-9380E8D8D377}"/>
              </a:ext>
            </a:extLst>
          </p:cNvPr>
          <p:cNvSpPr txBox="1"/>
          <p:nvPr/>
        </p:nvSpPr>
        <p:spPr>
          <a:xfrm>
            <a:off x="5435884" y="512618"/>
            <a:ext cx="2604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CLIENT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4283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9EDF6-95B9-7ED8-16EA-9577A0975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021" y="176964"/>
            <a:ext cx="9093765" cy="6504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7B8891-CD7C-E12B-130E-48E1A16D8EE9}"/>
              </a:ext>
            </a:extLst>
          </p:cNvPr>
          <p:cNvSpPr txBox="1"/>
          <p:nvPr/>
        </p:nvSpPr>
        <p:spPr>
          <a:xfrm>
            <a:off x="817419" y="2951018"/>
            <a:ext cx="161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08727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BF3D36-6FC9-2842-A204-3D3A73A6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41"/>
            <a:ext cx="10062090" cy="6823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C6E0CA-ABDD-5E30-904C-AF688CD72597}"/>
              </a:ext>
            </a:extLst>
          </p:cNvPr>
          <p:cNvSpPr txBox="1"/>
          <p:nvPr/>
        </p:nvSpPr>
        <p:spPr>
          <a:xfrm>
            <a:off x="10349346" y="3429000"/>
            <a:ext cx="1478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48010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000A12-282C-7BCC-44EF-F450A877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79" y="679006"/>
            <a:ext cx="10857856" cy="58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4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</Words>
  <Application>Microsoft Office PowerPoint</Application>
  <PresentationFormat>Widescreen</PresentationFormat>
  <Paragraphs>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gt-bold</vt:lpstr>
      <vt:lpstr>Office Theme</vt:lpstr>
      <vt:lpstr>Deploying Machine Learning Models using Flask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Machine Learning Models using Flask </dc:title>
  <dc:creator>Simge KABATAŞ</dc:creator>
  <cp:lastModifiedBy>Simge KABATAŞ</cp:lastModifiedBy>
  <cp:revision>2</cp:revision>
  <dcterms:created xsi:type="dcterms:W3CDTF">2022-06-04T16:33:17Z</dcterms:created>
  <dcterms:modified xsi:type="dcterms:W3CDTF">2022-06-04T17:03:08Z</dcterms:modified>
</cp:coreProperties>
</file>