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44F0E-C68D-4C01-AA80-AB3F84AD9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8B582F-8A7A-49A5-B0AC-84ED90FA1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DB2BC-350F-4148-9A39-653F45BB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0614-D10A-4186-ACBC-48BADE2BB062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5F867D-73EA-423E-BC4B-6F775CC6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89C01-946D-4422-8EE8-981654FC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EFF2-8FEF-45FC-976C-647F21D6D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2E5E5-D95C-461B-81B7-AAC41B3A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495BA0-9DD7-4A6C-AFBE-091C39DF0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FDFA7E-26F8-4FB9-BC58-FFA44495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0614-D10A-4186-ACBC-48BADE2BB062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A8F3D-5089-46A7-9364-8DD4F3DC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670F02-8D25-4984-A0CD-E699CD0C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EFF2-8FEF-45FC-976C-647F21D6D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4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F34764-242C-4306-B0B2-A5E23E799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DE8652-3EDA-4261-92CF-A8745E99D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729319-777E-4D90-9A90-5AAD4308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0614-D10A-4186-ACBC-48BADE2BB062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D7C61C-68BC-4722-A116-5BBE56A6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D862C3-92AC-4CC3-A050-73D530AC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EFF2-8FEF-45FC-976C-647F21D6D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76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9AE78-5760-4ADF-9CCB-F1F2499F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BCADA-6515-40C1-81A6-E09E749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B5FAA-B94B-487B-A67A-72ED6F49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0614-D10A-4186-ACBC-48BADE2BB062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D44E7A-42B4-4475-922B-A63B8339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6C4C06-1199-4C1D-959D-C120C44A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EFF2-8FEF-45FC-976C-647F21D6D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86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23BC8-0D03-49D8-ABF2-801C6AAD0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38040-479C-409D-903D-27E224AD4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F1F7F5-5861-4659-A502-CA173B11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0614-D10A-4186-ACBC-48BADE2BB062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AB9C8A-6231-442A-BF32-2DF96496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278BE1-4ACE-442B-8C85-EF6E17C5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EFF2-8FEF-45FC-976C-647F21D6D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28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41BBF-D8CC-47AE-9A27-2908E363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C15D9D-0264-41B4-978F-CDC9027D4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308007-FD11-4786-93CE-F959FA75A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F27033-F5D1-4476-A39D-C3471715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0614-D10A-4186-ACBC-48BADE2BB062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11D460-1738-4F5C-A464-A910C5DD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7F29BD-663F-4A3D-A187-E08D382D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EFF2-8FEF-45FC-976C-647F21D6D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6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5EEB0-F28C-46E8-8B67-CBAFAF3C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86565-C6DC-486E-82C9-C949E8E3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D46F5F-ABC8-4A1D-BDB0-7E4CE40E6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3D8706-738C-4102-82AE-49C68AC66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2EB1AE-3447-4E08-A68C-AA9E8847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C0D159-7BC3-4101-9C48-A7DED0F0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0614-D10A-4186-ACBC-48BADE2BB062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5FCA23-F120-4785-83C0-AD7C248C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111E92-FBF5-4DAC-9C55-35FB603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EFF2-8FEF-45FC-976C-647F21D6D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1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9C60D-5236-46BD-975E-AED1BC8B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950F40-AD04-4715-B219-2642A899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0614-D10A-4186-ACBC-48BADE2BB062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3D4CA-E0BA-4668-9D81-5B00A974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BA18E0-B2F4-47C1-B3D9-A4347665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EFF2-8FEF-45FC-976C-647F21D6D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06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A49D9C-582E-41DA-99B3-58E52427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0614-D10A-4186-ACBC-48BADE2BB062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58603-A06F-4309-82AF-F475EA71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2D3269-D712-4DF6-9F25-1E180DB1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EFF2-8FEF-45FC-976C-647F21D6D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09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11091-72E6-4DBA-8F7E-61801297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9FE44-0A5F-42C1-9026-F661C6D0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0C33C-EA87-4816-B1C6-D835BBC02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9B9ABD-6C76-40C4-98ED-E4726BE9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0614-D10A-4186-ACBC-48BADE2BB062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B1AFAF-8AD7-4CB4-8679-D63F0533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CC6FEF-2A0D-4C5D-BB49-67FC8809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EFF2-8FEF-45FC-976C-647F21D6D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46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38DCA-9BFB-47E8-80EA-5D06DAD8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26EB0B-2DD1-4A0B-8642-FCA2B7320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39F2B5-2B23-438B-8A76-15A91AE9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0ED12C-42AB-4EDF-83B2-FCB58BCA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0614-D10A-4186-ACBC-48BADE2BB062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072509-D94B-43E8-ACFE-98496C01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A9F8CA-3156-4F82-8811-104B64AE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6EFF2-8FEF-45FC-976C-647F21D6D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64497-2C60-4CC8-8725-C7962EB6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160259-80C4-4F4A-A49C-23AAF6969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0B636-8BED-4B15-8FDA-2273DDADD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0614-D10A-4186-ACBC-48BADE2BB062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0BF103-23B9-486F-9003-8B891FC73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8249B3-6A0B-4D4A-A505-43295D695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6EFF2-8FEF-45FC-976C-647F21D6D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18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7FCEC-163E-459B-AB19-E89D51D48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b="1" i="1" u="dbl" spc="300" dirty="0">
                <a:solidFill>
                  <a:srgbClr val="002060"/>
                </a:solidFill>
              </a:rPr>
              <a:t>Мой любимый фильм-Гангстер</a:t>
            </a:r>
            <a:r>
              <a:rPr lang="en-US" b="1" i="1" u="dbl" spc="300" dirty="0">
                <a:solidFill>
                  <a:srgbClr val="002060"/>
                </a:solidFill>
              </a:rPr>
              <a:t>,</a:t>
            </a:r>
            <a:r>
              <a:rPr lang="ky-KG" b="1" i="1" u="dbl" spc="300" dirty="0">
                <a:solidFill>
                  <a:srgbClr val="002060"/>
                </a:solidFill>
              </a:rPr>
              <a:t> коп и дьявол</a:t>
            </a:r>
            <a:r>
              <a:rPr lang="en-US" u="dbl" dirty="0"/>
              <a:t>”</a:t>
            </a:r>
            <a:endParaRPr lang="ru-RU" u="dbl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1F88A4-19C3-40A6-BF06-2E50C98DA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7152"/>
            <a:ext cx="9144000" cy="125679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Гангстер, коп, дьявол - Фильмы - Киноафиша. Сюжет, отзывы, расписание -  MySlo.ru">
            <a:extLst>
              <a:ext uri="{FF2B5EF4-FFF2-40B4-BE49-F238E27FC236}">
                <a16:creationId xmlns:a16="http://schemas.microsoft.com/office/drawing/2014/main" id="{4F86523A-44DC-4941-A9E8-71586C55F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509962"/>
            <a:ext cx="5829300" cy="273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61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BD17E-CCBE-44B2-B433-4FA5A7BB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y-KG" dirty="0"/>
              <a:t>       </a:t>
            </a:r>
            <a:r>
              <a:rPr lang="ky-KG" b="1" i="1" u="dbl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Общая информация о фильме</a:t>
            </a:r>
            <a:endParaRPr lang="ru-RU" b="1" i="1" u="dbl" dirty="0">
              <a:solidFill>
                <a:srgbClr val="002060"/>
              </a:solidFill>
              <a:uFill>
                <a:solidFill>
                  <a:srgbClr val="002060"/>
                </a:solidFill>
              </a:u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D325D-420A-4A3E-A74C-047D3C7E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y-KG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Оригинальное  название </a:t>
            </a:r>
            <a:r>
              <a:rPr lang="en-US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: The Gangster, the cop, The Devil</a:t>
            </a:r>
          </a:p>
          <a:p>
            <a:r>
              <a:rPr lang="ky-KG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Режиссер</a:t>
            </a:r>
            <a:r>
              <a:rPr lang="en-US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:</a:t>
            </a:r>
            <a:r>
              <a:rPr lang="ky-KG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 Ли Вон Тхэ</a:t>
            </a:r>
          </a:p>
          <a:p>
            <a:r>
              <a:rPr lang="ky-KG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Год выпуска</a:t>
            </a:r>
            <a:r>
              <a:rPr lang="en-US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: 2019</a:t>
            </a:r>
          </a:p>
          <a:p>
            <a:r>
              <a:rPr lang="ky-KG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Страна</a:t>
            </a:r>
            <a:r>
              <a:rPr lang="en-US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: </a:t>
            </a:r>
            <a:r>
              <a:rPr lang="ky-KG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Южная Корея </a:t>
            </a:r>
          </a:p>
          <a:p>
            <a:r>
              <a:rPr lang="ky-KG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Жанр</a:t>
            </a:r>
            <a:r>
              <a:rPr lang="en-US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:</a:t>
            </a:r>
            <a:r>
              <a:rPr lang="ky-KG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Крименальный боевик</a:t>
            </a:r>
            <a:r>
              <a:rPr lang="en-US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,</a:t>
            </a:r>
            <a:r>
              <a:rPr lang="ru-RU" b="1" i="1" u="dotted" dirty="0">
                <a:solidFill>
                  <a:srgbClr val="002060"/>
                </a:solidFill>
                <a:uFill>
                  <a:solidFill>
                    <a:srgbClr val="002060"/>
                  </a:solidFill>
                </a:uFill>
              </a:rPr>
              <a:t> триллер</a:t>
            </a:r>
          </a:p>
          <a:p>
            <a:endParaRPr lang="ru-RU" dirty="0"/>
          </a:p>
        </p:txBody>
      </p:sp>
      <p:sp>
        <p:nvSpPr>
          <p:cNvPr id="4" name="AutoShape 2" descr="Гангстер, коп и дьявол | TV Time">
            <a:extLst>
              <a:ext uri="{FF2B5EF4-FFF2-40B4-BE49-F238E27FC236}">
                <a16:creationId xmlns:a16="http://schemas.microsoft.com/office/drawing/2014/main" id="{42997AB1-BEA1-4230-AB55-1FADEADE88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 descr="Paramount снимет ремейк корейского боевика &quot;Гангстер, коп и дьявол&quot; —  главную роль сыграет тот же актер - Shazoo">
            <a:extLst>
              <a:ext uri="{FF2B5EF4-FFF2-40B4-BE49-F238E27FC236}">
                <a16:creationId xmlns:a16="http://schemas.microsoft.com/office/drawing/2014/main" id="{D15F69E0-66A1-468F-9330-175B81B0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499" y="4322618"/>
            <a:ext cx="5486400" cy="241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3D527-8284-4A64-AC57-99BEBFF7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y-KG" b="1" i="1" u="sng" dirty="0">
                <a:solidFill>
                  <a:srgbClr val="002060"/>
                </a:solidFill>
              </a:rPr>
              <a:t>Сюжет фильма </a:t>
            </a:r>
            <a:endParaRPr lang="ru-RU" b="1" i="1" u="sng" dirty="0">
              <a:solidFill>
                <a:srgbClr val="00206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7B3F6A-F418-401F-AF8A-A79208DE8B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7504" y="1436101"/>
            <a:ext cx="1061719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1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Фильм рассказывает о противостоянии между гангстером и </a:t>
            </a:r>
            <a:r>
              <a:rPr kumimoji="0" lang="ru-RU" altLang="ru-RU" sz="1800" b="1" i="1" u="none" strike="noStrike" cap="none" normalizeH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копом</a:t>
            </a:r>
            <a:r>
              <a:rPr kumimoji="0" lang="ru-RU" altLang="ru-RU" sz="1800" b="1" i="1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, которые вынуждены объединиться, чтобы остановить серийного убийцу.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1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Главные персонажи: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800" b="1" i="1" dirty="0" err="1">
                <a:solidFill>
                  <a:srgbClr val="002060"/>
                </a:solidFill>
                <a:latin typeface="Arial" panose="020B0604020202020204" pitchFamily="34" charset="0"/>
              </a:rPr>
              <a:t>Ма</a:t>
            </a:r>
            <a:r>
              <a:rPr lang="ru-RU" altLang="ru-RU" sz="1800" b="1" i="1" dirty="0">
                <a:solidFill>
                  <a:srgbClr val="002060"/>
                </a:solidFill>
                <a:latin typeface="Arial" panose="020B0604020202020204" pitchFamily="34" charset="0"/>
              </a:rPr>
              <a:t>-Дон-Сок</a:t>
            </a:r>
            <a:r>
              <a:rPr kumimoji="0" lang="ru-RU" altLang="ru-RU" sz="1800" b="1" i="1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(гангстер)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800" b="1" i="1" dirty="0">
                <a:solidFill>
                  <a:srgbClr val="002060"/>
                </a:solidFill>
                <a:latin typeface="Arial" panose="020B0604020202020204" pitchFamily="34" charset="0"/>
              </a:rPr>
              <a:t>Ким-Му-Ель</a:t>
            </a:r>
            <a:r>
              <a:rPr kumimoji="0" lang="ru-RU" altLang="ru-RU" sz="1800" b="1" i="1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(полицейский)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800" b="1" i="1" dirty="0">
                <a:solidFill>
                  <a:srgbClr val="002060"/>
                </a:solidFill>
                <a:latin typeface="Arial" panose="020B0604020202020204" pitchFamily="34" charset="0"/>
              </a:rPr>
              <a:t>Ким </a:t>
            </a:r>
            <a:r>
              <a:rPr lang="ru-RU" altLang="ru-RU" sz="1800" b="1" i="1" dirty="0" err="1">
                <a:solidFill>
                  <a:srgbClr val="002060"/>
                </a:solidFill>
                <a:latin typeface="Arial" panose="020B0604020202020204" pitchFamily="34" charset="0"/>
              </a:rPr>
              <a:t>Сонгю</a:t>
            </a:r>
            <a:r>
              <a:rPr kumimoji="0" lang="ru-RU" altLang="ru-RU" sz="1800" b="1" i="1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(серийный убийца)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 descr="Ким Му-ель (Kim Mu-yeol) - Фильмы и сериалы">
            <a:extLst>
              <a:ext uri="{FF2B5EF4-FFF2-40B4-BE49-F238E27FC236}">
                <a16:creationId xmlns:a16="http://schemas.microsoft.com/office/drawing/2014/main" id="{B156993F-28DD-47EA-9B9B-9EA651814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968" y="2591497"/>
            <a:ext cx="1112178" cy="113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Кадры - Ким Сон-гю">
            <a:extLst>
              <a:ext uri="{FF2B5EF4-FFF2-40B4-BE49-F238E27FC236}">
                <a16:creationId xmlns:a16="http://schemas.microsoft.com/office/drawing/2014/main" id="{C845C27A-6398-44A2-92C1-83DD73B8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29" y="3727465"/>
            <a:ext cx="3790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Ma Dong-seok">
            <a:extLst>
              <a:ext uri="{FF2B5EF4-FFF2-40B4-BE49-F238E27FC236}">
                <a16:creationId xmlns:a16="http://schemas.microsoft.com/office/drawing/2014/main" id="{2384140C-ECA6-4216-870F-DA53AF5A4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356" y="2567040"/>
            <a:ext cx="1336273" cy="121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79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513FF-6260-4580-A119-B881886E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AE12B7-A9B6-41E6-A332-82A5D5D481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86211" cy="697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4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81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“Мой любимый фильм-Гангстер, коп и дьявол”</vt:lpstr>
      <vt:lpstr>       Общая информация о фильме</vt:lpstr>
      <vt:lpstr>Сюжет фильма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“Мой любимый фильм-Гангстер, коп и дьявол”</dc:title>
  <dc:creator>HP</dc:creator>
  <cp:lastModifiedBy>HP</cp:lastModifiedBy>
  <cp:revision>6</cp:revision>
  <dcterms:created xsi:type="dcterms:W3CDTF">2024-10-02T02:37:30Z</dcterms:created>
  <dcterms:modified xsi:type="dcterms:W3CDTF">2024-10-02T03:22:21Z</dcterms:modified>
</cp:coreProperties>
</file>