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71C13-5C8E-42F1-9414-FA22AD4E2313}" v="12" dt="2022-02-08T04:24:29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3182"/>
  </p:normalViewPr>
  <p:slideViewPr>
    <p:cSldViewPr snapToGrid="0" snapToObjects="1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elita Ichshanova" userId="S::aelita.ichshanova@astanait.edu.kz::32fd146a-fdff-4918-904a-ba169b2b6f28" providerId="AD" clId="Web-{8B571C13-5C8E-42F1-9414-FA22AD4E2313}"/>
    <pc:docChg chg="modSld">
      <pc:chgData name="Aelita Ichshanova" userId="S::aelita.ichshanova@astanait.edu.kz::32fd146a-fdff-4918-904a-ba169b2b6f28" providerId="AD" clId="Web-{8B571C13-5C8E-42F1-9414-FA22AD4E2313}" dt="2022-02-08T04:24:26.715" v="10" actId="20577"/>
      <pc:docMkLst>
        <pc:docMk/>
      </pc:docMkLst>
      <pc:sldChg chg="modSp">
        <pc:chgData name="Aelita Ichshanova" userId="S::aelita.ichshanova@astanait.edu.kz::32fd146a-fdff-4918-904a-ba169b2b6f28" providerId="AD" clId="Web-{8B571C13-5C8E-42F1-9414-FA22AD4E2313}" dt="2022-02-08T04:24:26.715" v="10" actId="20577"/>
        <pc:sldMkLst>
          <pc:docMk/>
          <pc:sldMk cId="176841786" sldId="257"/>
        </pc:sldMkLst>
        <pc:spChg chg="mod">
          <ac:chgData name="Aelita Ichshanova" userId="S::aelita.ichshanova@astanait.edu.kz::32fd146a-fdff-4918-904a-ba169b2b6f28" providerId="AD" clId="Web-{8B571C13-5C8E-42F1-9414-FA22AD4E2313}" dt="2022-02-08T04:24:26.715" v="10" actId="20577"/>
          <ac:spMkLst>
            <pc:docMk/>
            <pc:sldMk cId="176841786" sldId="257"/>
            <ac:spMk id="5" creationId="{00000000-0000-0000-0000-000000000000}"/>
          </ac:spMkLst>
        </pc:spChg>
        <pc:spChg chg="mod">
          <ac:chgData name="Aelita Ichshanova" userId="S::aelita.ichshanova@astanait.edu.kz::32fd146a-fdff-4918-904a-ba169b2b6f28" providerId="AD" clId="Web-{8B571C13-5C8E-42F1-9414-FA22AD4E2313}" dt="2022-02-08T04:24:09.730" v="8" actId="20577"/>
          <ac:spMkLst>
            <pc:docMk/>
            <pc:sldMk cId="176841786" sldId="257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5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8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8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6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1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40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2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F2EC-56D9-0A46-9AA8-BAE87D3B00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8ADC71-B537-5B42-96C8-27E4C330F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uUqKY8qcQB" TargetMode="External"/><Relationship Id="rId2" Type="http://schemas.openxmlformats.org/officeDocument/2006/relationships/hyperlink" Target="https://forms.office.com/r/JybuBFkAFG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sciwrite#abo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i="1" dirty="0">
                <a:latin typeface="Times New Roman" charset="0"/>
                <a:ea typeface="Times New Roman" charset="0"/>
                <a:cs typeface="Times New Roman" charset="0"/>
              </a:rPr>
              <a:t>Asynchronous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 and SIS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9, C1</a:t>
            </a:r>
          </a:p>
        </p:txBody>
      </p:sp>
    </p:spTree>
    <p:extLst>
      <p:ext uri="{BB962C8B-B14F-4D97-AF65-F5344CB8AC3E}">
        <p14:creationId xmlns:p14="http://schemas.microsoft.com/office/powerpoint/2010/main" val="168697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084" cy="1325563"/>
          </a:xfrm>
        </p:spPr>
        <p:txBody>
          <a:bodyPr/>
          <a:lstStyle/>
          <a:p>
            <a:r>
              <a:rPr lang="en-US" dirty="0"/>
              <a:t>Asynchronous tasks: Grammar </a:t>
            </a:r>
            <a:r>
              <a:rPr lang="en-US"/>
              <a:t>and Vocabulary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Grammar:</a:t>
            </a:r>
          </a:p>
          <a:p>
            <a:pPr marL="0" indent="0">
              <a:buNone/>
            </a:pPr>
            <a:r>
              <a:rPr lang="en-US" dirty="0"/>
              <a:t>OGEAP, Cohesion (p.173)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https://forms.office.com/r/JybuBFkAFG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/>
              <a:t>Vocabulary:</a:t>
            </a:r>
          </a:p>
          <a:p>
            <a:pPr marL="0" indent="0">
              <a:buNone/>
            </a:pPr>
            <a:r>
              <a:rPr lang="en-US" sz="1600" dirty="0"/>
              <a:t>OEAP, Unit 4A (p.70,task 5), 4E (tasks 1.1 and 2.1, p.70)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https://forms.office.com/r/uUqKY8qcQB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4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Coursera ‘Writing in Sciences’: </a:t>
            </a:r>
            <a:r>
              <a:rPr lang="en-US" u="sng" dirty="0">
                <a:hlinkClick r:id="rId2"/>
              </a:rPr>
              <a:t>https://www.coursera.org/learn/sciwrite#about</a:t>
            </a:r>
            <a:r>
              <a:rPr lang="en-US" dirty="0"/>
              <a:t> </a:t>
            </a:r>
          </a:p>
          <a:p>
            <a:r>
              <a:rPr lang="en-US" dirty="0"/>
              <a:t>5.8: Abstract</a:t>
            </a:r>
          </a:p>
        </p:txBody>
      </p:sp>
    </p:spTree>
    <p:extLst>
      <p:ext uri="{BB962C8B-B14F-4D97-AF65-F5344CB8AC3E}">
        <p14:creationId xmlns:p14="http://schemas.microsoft.com/office/powerpoint/2010/main" val="21451775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E4F0659F3530343BF5D1CF9081413DF" ma:contentTypeVersion="13" ma:contentTypeDescription="Создание документа." ma:contentTypeScope="" ma:versionID="e22fc31730f352053f24cdd87b3fb9ba">
  <xsd:schema xmlns:xsd="http://www.w3.org/2001/XMLSchema" xmlns:xs="http://www.w3.org/2001/XMLSchema" xmlns:p="http://schemas.microsoft.com/office/2006/metadata/properties" xmlns:ns2="07fc452a-5459-483c-92ec-dadd9a801e41" xmlns:ns3="186d69d8-c09f-418a-b654-608c452c53da" targetNamespace="http://schemas.microsoft.com/office/2006/metadata/properties" ma:root="true" ma:fieldsID="9326f04a0891ebb5189882e22580eaf6" ns2:_="" ns3:_="">
    <xsd:import namespace="07fc452a-5459-483c-92ec-dadd9a801e41"/>
    <xsd:import namespace="186d69d8-c09f-418a-b654-608c452c53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c452a-5459-483c-92ec-dadd9a801e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d69d8-c09f-418a-b654-608c452c53d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3B0BC3-1A51-45CE-B18D-35621ECCB7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7CDA25-FF53-48CF-A078-0FA66C565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fc452a-5459-483c-92ec-dadd9a801e41"/>
    <ds:schemaRef ds:uri="186d69d8-c09f-418a-b654-608c452c53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2658C4-D5FF-48B6-8FCC-EF78CB62BA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94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Times New Roman</vt:lpstr>
      <vt:lpstr>Gallery</vt:lpstr>
      <vt:lpstr>Asynchronous and SIS tasks</vt:lpstr>
      <vt:lpstr>Asynchronous tasks: Grammar and Vocabulary</vt:lpstr>
      <vt:lpstr>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and SIS tasks</dc:title>
  <dc:creator>Medeshova, Nazerke</dc:creator>
  <cp:lastModifiedBy>Dauren</cp:lastModifiedBy>
  <cp:revision>8</cp:revision>
  <dcterms:created xsi:type="dcterms:W3CDTF">2022-02-06T06:04:51Z</dcterms:created>
  <dcterms:modified xsi:type="dcterms:W3CDTF">2022-02-14T13:17:43Z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0x0101003E4F0659F3530343BF5D1CF9081413DF</vt:lpwstr>
  </property>
</Properties>
</file>