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6000" t="-5000" r="1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152400"/>
            <a:ext cx="5105400" cy="2590800"/>
          </a:xfr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dirty="0" smtClean="0"/>
              <a:t>Операционная система </a:t>
            </a:r>
            <a:br>
              <a:rPr lang="ru-RU" sz="3600" dirty="0" smtClean="0"/>
            </a:br>
            <a:r>
              <a:rPr lang="en-US" sz="3600" dirty="0" smtClean="0"/>
              <a:t>Android</a:t>
            </a:r>
            <a:endParaRPr lang="ru-RU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5257800"/>
            <a:ext cx="5791200" cy="1219200"/>
          </a:xfrm>
          <a:effectLst>
            <a:glow rad="2286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i="1" dirty="0" smtClean="0">
                <a:solidFill>
                  <a:srgbClr val="92D050"/>
                </a:solidFill>
              </a:rPr>
              <a:t>Выполнила: </a:t>
            </a:r>
            <a:r>
              <a:rPr lang="ru-RU" i="1" dirty="0" err="1" smtClean="0">
                <a:solidFill>
                  <a:srgbClr val="92D050"/>
                </a:solidFill>
              </a:rPr>
              <a:t>Нурланова</a:t>
            </a:r>
            <a:r>
              <a:rPr lang="ru-RU" i="1" dirty="0" smtClean="0">
                <a:solidFill>
                  <a:srgbClr val="92D050"/>
                </a:solidFill>
              </a:rPr>
              <a:t> </a:t>
            </a:r>
            <a:r>
              <a:rPr lang="ru-RU" i="1" dirty="0" err="1" smtClean="0">
                <a:solidFill>
                  <a:srgbClr val="92D050"/>
                </a:solidFill>
              </a:rPr>
              <a:t>Азиза</a:t>
            </a:r>
            <a:r>
              <a:rPr lang="ru-RU" i="1" dirty="0" smtClean="0">
                <a:solidFill>
                  <a:srgbClr val="92D050"/>
                </a:solidFill>
              </a:rPr>
              <a:t> </a:t>
            </a:r>
          </a:p>
          <a:p>
            <a:r>
              <a:rPr lang="ru-RU" i="1" dirty="0" smtClean="0">
                <a:solidFill>
                  <a:srgbClr val="92D050"/>
                </a:solidFill>
              </a:rPr>
              <a:t>Группа </a:t>
            </a:r>
            <a:r>
              <a:rPr lang="en-US" i="1" dirty="0" smtClean="0">
                <a:solidFill>
                  <a:srgbClr val="92D050"/>
                </a:solidFill>
              </a:rPr>
              <a:t>IT-115</a:t>
            </a:r>
            <a:endParaRPr lang="ru-RU" i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On-screen Show (4:3)</PresentationFormat>
  <Paragraphs>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Операционная система  Android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Nurlanova Aziza</dc:creator>
  <cp:lastModifiedBy>12345</cp:lastModifiedBy>
  <cp:revision>3</cp:revision>
  <dcterms:created xsi:type="dcterms:W3CDTF">2006-08-16T00:00:00Z</dcterms:created>
  <dcterms:modified xsi:type="dcterms:W3CDTF">2016-09-04T10:44:14Z</dcterms:modified>
</cp:coreProperties>
</file>