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sap Condensed Bold" charset="1" panose="020F0806030202060203"/>
      <p:regular r:id="rId16"/>
    </p:embeddedFont>
    <p:embeddedFont>
      <p:font typeface="Canva Sans" charset="1" panose="020B0503030501040103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598413" cy="10287000"/>
          </a:xfrm>
          <a:custGeom>
            <a:avLst/>
            <a:gdLst/>
            <a:ahLst/>
            <a:cxnLst/>
            <a:rect r="r" b="b" t="t" l="l"/>
            <a:pathLst>
              <a:path h="10287000" w="8598413">
                <a:moveTo>
                  <a:pt x="0" y="0"/>
                </a:moveTo>
                <a:lnTo>
                  <a:pt x="8598413" y="0"/>
                </a:lnTo>
                <a:lnTo>
                  <a:pt x="85984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963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579363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854683"/>
            <a:ext cx="18288000" cy="432317"/>
            <a:chOff x="0" y="0"/>
            <a:chExt cx="4816593" cy="1138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13861"/>
            </a:xfrm>
            <a:custGeom>
              <a:avLst/>
              <a:gdLst/>
              <a:ahLst/>
              <a:cxnLst/>
              <a:rect r="r" b="b" t="t" l="l"/>
              <a:pathLst>
                <a:path h="1138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3861"/>
                  </a:lnTo>
                  <a:lnTo>
                    <a:pt x="0" y="11386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151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1491862">
            <a:off x="15534735" y="751099"/>
            <a:ext cx="1615604" cy="1651640"/>
          </a:xfrm>
          <a:custGeom>
            <a:avLst/>
            <a:gdLst/>
            <a:ahLst/>
            <a:cxnLst/>
            <a:rect r="r" b="b" t="t" l="l"/>
            <a:pathLst>
              <a:path h="1651640" w="1615604">
                <a:moveTo>
                  <a:pt x="0" y="0"/>
                </a:moveTo>
                <a:lnTo>
                  <a:pt x="1615604" y="0"/>
                </a:lnTo>
                <a:lnTo>
                  <a:pt x="1615604" y="1651640"/>
                </a:lnTo>
                <a:lnTo>
                  <a:pt x="0" y="1651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62379" y="7390164"/>
            <a:ext cx="1772169" cy="1234074"/>
          </a:xfrm>
          <a:custGeom>
            <a:avLst/>
            <a:gdLst/>
            <a:ahLst/>
            <a:cxnLst/>
            <a:rect r="r" b="b" t="t" l="l"/>
            <a:pathLst>
              <a:path h="1234074" w="1772169">
                <a:moveTo>
                  <a:pt x="0" y="0"/>
                </a:moveTo>
                <a:lnTo>
                  <a:pt x="1772169" y="0"/>
                </a:lnTo>
                <a:lnTo>
                  <a:pt x="1772169" y="1234074"/>
                </a:lnTo>
                <a:lnTo>
                  <a:pt x="0" y="12340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8556" y="1158923"/>
            <a:ext cx="1332630" cy="927995"/>
          </a:xfrm>
          <a:custGeom>
            <a:avLst/>
            <a:gdLst/>
            <a:ahLst/>
            <a:cxnLst/>
            <a:rect r="r" b="b" t="t" l="l"/>
            <a:pathLst>
              <a:path h="927995" w="1332630">
                <a:moveTo>
                  <a:pt x="0" y="0"/>
                </a:moveTo>
                <a:lnTo>
                  <a:pt x="1332630" y="0"/>
                </a:lnTo>
                <a:lnTo>
                  <a:pt x="1332630" y="927995"/>
                </a:lnTo>
                <a:lnTo>
                  <a:pt x="0" y="9279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855642">
            <a:off x="1072896" y="7106004"/>
            <a:ext cx="1763070" cy="1802395"/>
          </a:xfrm>
          <a:custGeom>
            <a:avLst/>
            <a:gdLst/>
            <a:ahLst/>
            <a:cxnLst/>
            <a:rect r="r" b="b" t="t" l="l"/>
            <a:pathLst>
              <a:path h="1802395" w="1763070">
                <a:moveTo>
                  <a:pt x="0" y="0"/>
                </a:moveTo>
                <a:lnTo>
                  <a:pt x="1763070" y="0"/>
                </a:lnTo>
                <a:lnTo>
                  <a:pt x="1763070" y="1802394"/>
                </a:lnTo>
                <a:lnTo>
                  <a:pt x="0" y="1802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4134861" y="2586080"/>
            <a:ext cx="1760464" cy="1603623"/>
          </a:xfrm>
          <a:custGeom>
            <a:avLst/>
            <a:gdLst/>
            <a:ahLst/>
            <a:cxnLst/>
            <a:rect r="r" b="b" t="t" l="l"/>
            <a:pathLst>
              <a:path h="1603623" w="1760464">
                <a:moveTo>
                  <a:pt x="1760464" y="0"/>
                </a:moveTo>
                <a:lnTo>
                  <a:pt x="0" y="0"/>
                </a:lnTo>
                <a:lnTo>
                  <a:pt x="0" y="1603622"/>
                </a:lnTo>
                <a:lnTo>
                  <a:pt x="1760464" y="1603622"/>
                </a:lnTo>
                <a:lnTo>
                  <a:pt x="176046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54431" y="2697528"/>
            <a:ext cx="1760464" cy="1603623"/>
          </a:xfrm>
          <a:custGeom>
            <a:avLst/>
            <a:gdLst/>
            <a:ahLst/>
            <a:cxnLst/>
            <a:rect r="r" b="b" t="t" l="l"/>
            <a:pathLst>
              <a:path h="1603623" w="1760464">
                <a:moveTo>
                  <a:pt x="0" y="0"/>
                </a:moveTo>
                <a:lnTo>
                  <a:pt x="1760464" y="0"/>
                </a:lnTo>
                <a:lnTo>
                  <a:pt x="1760464" y="1603623"/>
                </a:lnTo>
                <a:lnTo>
                  <a:pt x="0" y="16036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358276" y="5857002"/>
            <a:ext cx="9133205" cy="1411431"/>
            <a:chOff x="0" y="0"/>
            <a:chExt cx="2071934" cy="3201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71934" cy="320193"/>
            </a:xfrm>
            <a:custGeom>
              <a:avLst/>
              <a:gdLst/>
              <a:ahLst/>
              <a:cxnLst/>
              <a:rect r="r" b="b" t="t" l="l"/>
              <a:pathLst>
                <a:path h="320193" w="2071934">
                  <a:moveTo>
                    <a:pt x="43231" y="0"/>
                  </a:moveTo>
                  <a:lnTo>
                    <a:pt x="2028703" y="0"/>
                  </a:lnTo>
                  <a:cubicBezTo>
                    <a:pt x="2052579" y="0"/>
                    <a:pt x="2071934" y="19355"/>
                    <a:pt x="2071934" y="43231"/>
                  </a:cubicBezTo>
                  <a:lnTo>
                    <a:pt x="2071934" y="276962"/>
                  </a:lnTo>
                  <a:cubicBezTo>
                    <a:pt x="2071934" y="300838"/>
                    <a:pt x="2052579" y="320193"/>
                    <a:pt x="2028703" y="320193"/>
                  </a:cubicBezTo>
                  <a:lnTo>
                    <a:pt x="43231" y="320193"/>
                  </a:lnTo>
                  <a:cubicBezTo>
                    <a:pt x="19355" y="320193"/>
                    <a:pt x="0" y="300838"/>
                    <a:pt x="0" y="276962"/>
                  </a:cubicBezTo>
                  <a:lnTo>
                    <a:pt x="0" y="43231"/>
                  </a:lnTo>
                  <a:cubicBezTo>
                    <a:pt x="0" y="19355"/>
                    <a:pt x="19355" y="0"/>
                    <a:pt x="432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071934" cy="358293"/>
            </a:xfrm>
            <a:prstGeom prst="rect">
              <a:avLst/>
            </a:prstGeom>
          </p:spPr>
          <p:txBody>
            <a:bodyPr anchor="ctr" rtlCol="false" tIns="57214" lIns="57214" bIns="57214" rIns="5721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096846" y="3223114"/>
            <a:ext cx="13780350" cy="2350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41"/>
              </a:lnSpc>
            </a:pPr>
            <a:r>
              <a:rPr lang="en-US" sz="13672">
                <a:solidFill>
                  <a:srgbClr val="000000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BRA﻿INSTORMING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24634" y="6184416"/>
            <a:ext cx="7627800" cy="587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Dibuat oleh Wardiere Inc.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92" y="0"/>
            <a:ext cx="8590957" cy="10287000"/>
          </a:xfrm>
          <a:custGeom>
            <a:avLst/>
            <a:gdLst/>
            <a:ahLst/>
            <a:cxnLst/>
            <a:rect r="r" b="b" t="t" l="l"/>
            <a:pathLst>
              <a:path h="10287000" w="8590957">
                <a:moveTo>
                  <a:pt x="0" y="0"/>
                </a:moveTo>
                <a:lnTo>
                  <a:pt x="8590957" y="0"/>
                </a:lnTo>
                <a:lnTo>
                  <a:pt x="85909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9742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580365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8565647"/>
            <a:ext cx="18288000" cy="1721353"/>
            <a:chOff x="0" y="0"/>
            <a:chExt cx="4816593" cy="4533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453360"/>
            </a:xfrm>
            <a:custGeom>
              <a:avLst/>
              <a:gdLst/>
              <a:ahLst/>
              <a:cxnLst/>
              <a:rect r="r" b="b" t="t" l="l"/>
              <a:pathLst>
                <a:path h="45336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53360"/>
                  </a:lnTo>
                  <a:lnTo>
                    <a:pt x="0" y="4533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4914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530743" y="3814261"/>
            <a:ext cx="7504315" cy="5444039"/>
          </a:xfrm>
          <a:custGeom>
            <a:avLst/>
            <a:gdLst/>
            <a:ahLst/>
            <a:cxnLst/>
            <a:rect r="r" b="b" t="t" l="l"/>
            <a:pathLst>
              <a:path h="5444039" w="7504315">
                <a:moveTo>
                  <a:pt x="0" y="0"/>
                </a:moveTo>
                <a:lnTo>
                  <a:pt x="7504315" y="0"/>
                </a:lnTo>
                <a:lnTo>
                  <a:pt x="7504315" y="5444039"/>
                </a:lnTo>
                <a:lnTo>
                  <a:pt x="0" y="5444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61681" y="1317043"/>
            <a:ext cx="9389663" cy="1916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7"/>
              </a:lnSpc>
            </a:pPr>
            <a:r>
              <a:rPr lang="en-US" sz="12506">
                <a:solidFill>
                  <a:srgbClr val="000000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TERIMA KASIH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1681" y="3483973"/>
            <a:ext cx="8327486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2"/>
              </a:lnSpc>
            </a:pPr>
            <a:r>
              <a:rPr lang="en-US" sz="31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Saya harap kamu bisa mendapatkan pengetahuan yang berguna dari presentasi ini. Semoga beruntung !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465538" y="6691567"/>
            <a:ext cx="2086787" cy="2522490"/>
          </a:xfrm>
          <a:custGeom>
            <a:avLst/>
            <a:gdLst/>
            <a:ahLst/>
            <a:cxnLst/>
            <a:rect r="r" b="b" t="t" l="l"/>
            <a:pathLst>
              <a:path h="2522490" w="2086787">
                <a:moveTo>
                  <a:pt x="0" y="0"/>
                </a:moveTo>
                <a:lnTo>
                  <a:pt x="2086786" y="0"/>
                </a:lnTo>
                <a:lnTo>
                  <a:pt x="2086786" y="2522489"/>
                </a:lnTo>
                <a:lnTo>
                  <a:pt x="0" y="25224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4910406" y="6691567"/>
            <a:ext cx="2805969" cy="2890043"/>
          </a:xfrm>
          <a:custGeom>
            <a:avLst/>
            <a:gdLst/>
            <a:ahLst/>
            <a:cxnLst/>
            <a:rect r="r" b="b" t="t" l="l"/>
            <a:pathLst>
              <a:path h="2890043" w="2805969">
                <a:moveTo>
                  <a:pt x="2805970" y="0"/>
                </a:moveTo>
                <a:lnTo>
                  <a:pt x="0" y="0"/>
                </a:lnTo>
                <a:lnTo>
                  <a:pt x="0" y="2890043"/>
                </a:lnTo>
                <a:lnTo>
                  <a:pt x="2805970" y="2890043"/>
                </a:lnTo>
                <a:lnTo>
                  <a:pt x="280597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460773">
            <a:off x="14721117" y="-95429"/>
            <a:ext cx="4952791" cy="2260274"/>
          </a:xfrm>
          <a:custGeom>
            <a:avLst/>
            <a:gdLst/>
            <a:ahLst/>
            <a:cxnLst/>
            <a:rect r="r" b="b" t="t" l="l"/>
            <a:pathLst>
              <a:path h="2260274" w="4952791">
                <a:moveTo>
                  <a:pt x="0" y="0"/>
                </a:moveTo>
                <a:lnTo>
                  <a:pt x="4952792" y="0"/>
                </a:lnTo>
                <a:lnTo>
                  <a:pt x="4952792" y="2260274"/>
                </a:lnTo>
                <a:lnTo>
                  <a:pt x="0" y="22602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149811">
            <a:off x="12474271" y="1835976"/>
            <a:ext cx="744191" cy="518227"/>
          </a:xfrm>
          <a:custGeom>
            <a:avLst/>
            <a:gdLst/>
            <a:ahLst/>
            <a:cxnLst/>
            <a:rect r="r" b="b" t="t" l="l"/>
            <a:pathLst>
              <a:path h="518227" w="744191">
                <a:moveTo>
                  <a:pt x="0" y="0"/>
                </a:moveTo>
                <a:lnTo>
                  <a:pt x="744191" y="0"/>
                </a:lnTo>
                <a:lnTo>
                  <a:pt x="744191" y="518227"/>
                </a:lnTo>
                <a:lnTo>
                  <a:pt x="0" y="5182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598413" cy="10287000"/>
          </a:xfrm>
          <a:custGeom>
            <a:avLst/>
            <a:gdLst/>
            <a:ahLst/>
            <a:cxnLst/>
            <a:rect r="r" b="b" t="t" l="l"/>
            <a:pathLst>
              <a:path h="10287000" w="8598413">
                <a:moveTo>
                  <a:pt x="0" y="0"/>
                </a:moveTo>
                <a:lnTo>
                  <a:pt x="8598413" y="0"/>
                </a:lnTo>
                <a:lnTo>
                  <a:pt x="85984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963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5888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854683"/>
            <a:ext cx="18288000" cy="432317"/>
            <a:chOff x="0" y="0"/>
            <a:chExt cx="4816593" cy="1138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13861"/>
            </a:xfrm>
            <a:custGeom>
              <a:avLst/>
              <a:gdLst/>
              <a:ahLst/>
              <a:cxnLst/>
              <a:rect r="r" b="b" t="t" l="l"/>
              <a:pathLst>
                <a:path h="1138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3861"/>
                  </a:lnTo>
                  <a:lnTo>
                    <a:pt x="0" y="11386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151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0303908" y="5370589"/>
            <a:ext cx="7616975" cy="4916411"/>
          </a:xfrm>
          <a:custGeom>
            <a:avLst/>
            <a:gdLst/>
            <a:ahLst/>
            <a:cxnLst/>
            <a:rect r="r" b="b" t="t" l="l"/>
            <a:pathLst>
              <a:path h="4916411" w="7616975">
                <a:moveTo>
                  <a:pt x="7616975" y="0"/>
                </a:moveTo>
                <a:lnTo>
                  <a:pt x="0" y="0"/>
                </a:lnTo>
                <a:lnTo>
                  <a:pt x="0" y="4916411"/>
                </a:lnTo>
                <a:lnTo>
                  <a:pt x="7616975" y="4916411"/>
                </a:lnTo>
                <a:lnTo>
                  <a:pt x="76169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460773">
            <a:off x="14082769" y="612540"/>
            <a:ext cx="5666750" cy="2586099"/>
          </a:xfrm>
          <a:custGeom>
            <a:avLst/>
            <a:gdLst/>
            <a:ahLst/>
            <a:cxnLst/>
            <a:rect r="r" b="b" t="t" l="l"/>
            <a:pathLst>
              <a:path h="2586099" w="5666750">
                <a:moveTo>
                  <a:pt x="0" y="0"/>
                </a:moveTo>
                <a:lnTo>
                  <a:pt x="5666750" y="0"/>
                </a:lnTo>
                <a:lnTo>
                  <a:pt x="5666750" y="2586099"/>
                </a:lnTo>
                <a:lnTo>
                  <a:pt x="0" y="2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13453">
            <a:off x="11023499" y="1436320"/>
            <a:ext cx="903693" cy="938539"/>
          </a:xfrm>
          <a:custGeom>
            <a:avLst/>
            <a:gdLst/>
            <a:ahLst/>
            <a:cxnLst/>
            <a:rect r="r" b="b" t="t" l="l"/>
            <a:pathLst>
              <a:path h="938539" w="903693">
                <a:moveTo>
                  <a:pt x="0" y="0"/>
                </a:moveTo>
                <a:lnTo>
                  <a:pt x="903693" y="0"/>
                </a:lnTo>
                <a:lnTo>
                  <a:pt x="903693" y="938539"/>
                </a:lnTo>
                <a:lnTo>
                  <a:pt x="0" y="9385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5738" y="1852183"/>
            <a:ext cx="9539520" cy="3038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44"/>
              </a:lnSpc>
            </a:pPr>
            <a:r>
              <a:rPr lang="en-US" sz="9953">
                <a:solidFill>
                  <a:srgbClr val="000000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TUJUAN BRA﻿INSTORMING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5738" y="4998000"/>
            <a:ext cx="8085542" cy="3427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8"/>
              </a:lnSpc>
            </a:pPr>
            <a:r>
              <a:rPr lang="en-US" sz="27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Brainstorming bertujuan untuk memecahkan masalah, mengembangkan inovasi atau gagasan baru, memperjelas atau mewujudkan gagasan abstrak, menyederhanakan gagasan yang terlalu besar dan sulit dicapai, mendorong kreativitas dan melatih diri berpikir kritis.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1149811">
            <a:off x="13121022" y="3447039"/>
            <a:ext cx="744191" cy="518227"/>
          </a:xfrm>
          <a:custGeom>
            <a:avLst/>
            <a:gdLst/>
            <a:ahLst/>
            <a:cxnLst/>
            <a:rect r="r" b="b" t="t" l="l"/>
            <a:pathLst>
              <a:path h="518227" w="744191">
                <a:moveTo>
                  <a:pt x="0" y="0"/>
                </a:moveTo>
                <a:lnTo>
                  <a:pt x="744190" y="0"/>
                </a:lnTo>
                <a:lnTo>
                  <a:pt x="744190" y="518227"/>
                </a:lnTo>
                <a:lnTo>
                  <a:pt x="0" y="5182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598413" cy="10287000"/>
          </a:xfrm>
          <a:custGeom>
            <a:avLst/>
            <a:gdLst/>
            <a:ahLst/>
            <a:cxnLst/>
            <a:rect r="r" b="b" t="t" l="l"/>
            <a:pathLst>
              <a:path h="10287000" w="8598413">
                <a:moveTo>
                  <a:pt x="0" y="0"/>
                </a:moveTo>
                <a:lnTo>
                  <a:pt x="8598413" y="0"/>
                </a:lnTo>
                <a:lnTo>
                  <a:pt x="85984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963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585496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40958" y="7002214"/>
            <a:ext cx="7947360" cy="1038808"/>
            <a:chOff x="0" y="0"/>
            <a:chExt cx="2093132" cy="2735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93132" cy="273595"/>
            </a:xfrm>
            <a:custGeom>
              <a:avLst/>
              <a:gdLst/>
              <a:ahLst/>
              <a:cxnLst/>
              <a:rect r="r" b="b" t="t" l="l"/>
              <a:pathLst>
                <a:path h="273595" w="2093132">
                  <a:moveTo>
                    <a:pt x="1046566" y="0"/>
                  </a:moveTo>
                  <a:cubicBezTo>
                    <a:pt x="468564" y="0"/>
                    <a:pt x="0" y="61246"/>
                    <a:pt x="0" y="136798"/>
                  </a:cubicBezTo>
                  <a:cubicBezTo>
                    <a:pt x="0" y="212349"/>
                    <a:pt x="468564" y="273595"/>
                    <a:pt x="1046566" y="273595"/>
                  </a:cubicBezTo>
                  <a:cubicBezTo>
                    <a:pt x="1624568" y="273595"/>
                    <a:pt x="2093132" y="212349"/>
                    <a:pt x="2093132" y="136798"/>
                  </a:cubicBezTo>
                  <a:cubicBezTo>
                    <a:pt x="2093132" y="61246"/>
                    <a:pt x="1624568" y="0"/>
                    <a:pt x="10465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96231" y="-12450"/>
              <a:ext cx="1700670" cy="2603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14505" y="2201067"/>
            <a:ext cx="7200266" cy="5472202"/>
          </a:xfrm>
          <a:custGeom>
            <a:avLst/>
            <a:gdLst/>
            <a:ahLst/>
            <a:cxnLst/>
            <a:rect r="r" b="b" t="t" l="l"/>
            <a:pathLst>
              <a:path h="5472202" w="7200266">
                <a:moveTo>
                  <a:pt x="0" y="0"/>
                </a:moveTo>
                <a:lnTo>
                  <a:pt x="7200266" y="0"/>
                </a:lnTo>
                <a:lnTo>
                  <a:pt x="7200266" y="5472202"/>
                </a:lnTo>
                <a:lnTo>
                  <a:pt x="0" y="5472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4505" y="1221123"/>
            <a:ext cx="1014530" cy="979943"/>
          </a:xfrm>
          <a:custGeom>
            <a:avLst/>
            <a:gdLst/>
            <a:ahLst/>
            <a:cxnLst/>
            <a:rect r="r" b="b" t="t" l="l"/>
            <a:pathLst>
              <a:path h="979943" w="1014530">
                <a:moveTo>
                  <a:pt x="0" y="0"/>
                </a:moveTo>
                <a:lnTo>
                  <a:pt x="1014529" y="0"/>
                </a:lnTo>
                <a:lnTo>
                  <a:pt x="1014529" y="979944"/>
                </a:lnTo>
                <a:lnTo>
                  <a:pt x="0" y="9799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149811">
            <a:off x="9320697" y="7825676"/>
            <a:ext cx="744191" cy="518227"/>
          </a:xfrm>
          <a:custGeom>
            <a:avLst/>
            <a:gdLst/>
            <a:ahLst/>
            <a:cxnLst/>
            <a:rect r="r" b="b" t="t" l="l"/>
            <a:pathLst>
              <a:path h="518227" w="744191">
                <a:moveTo>
                  <a:pt x="0" y="0"/>
                </a:moveTo>
                <a:lnTo>
                  <a:pt x="744190" y="0"/>
                </a:lnTo>
                <a:lnTo>
                  <a:pt x="744190" y="518227"/>
                </a:lnTo>
                <a:lnTo>
                  <a:pt x="0" y="5182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83474">
            <a:off x="7744230" y="1393472"/>
            <a:ext cx="621387" cy="635247"/>
          </a:xfrm>
          <a:custGeom>
            <a:avLst/>
            <a:gdLst/>
            <a:ahLst/>
            <a:cxnLst/>
            <a:rect r="r" b="b" t="t" l="l"/>
            <a:pathLst>
              <a:path h="635247" w="621387">
                <a:moveTo>
                  <a:pt x="0" y="0"/>
                </a:moveTo>
                <a:lnTo>
                  <a:pt x="621386" y="0"/>
                </a:lnTo>
                <a:lnTo>
                  <a:pt x="621386" y="635246"/>
                </a:lnTo>
                <a:lnTo>
                  <a:pt x="0" y="6352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14505" y="8451691"/>
            <a:ext cx="614186" cy="61418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256258" y="2424189"/>
            <a:ext cx="7890784" cy="2757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846"/>
              </a:lnSpc>
            </a:pPr>
            <a:r>
              <a:rPr lang="en-US" sz="9039">
                <a:solidFill>
                  <a:srgbClr val="000000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URAIAN MASALAH YANG DIBAHAS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45189" y="5385121"/>
            <a:ext cx="7201853" cy="235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45"/>
              </a:lnSpc>
            </a:pPr>
            <a:r>
              <a:rPr lang="en-US" sz="267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Kita perlu menguraikan masalah yang kita hadapi. Kemudian kita dapat memecahkan masalah dan dengan cepat menghasilkan ide-ide baru sebanyak mungkin.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0" y="9780252"/>
            <a:ext cx="18288000" cy="506748"/>
            <a:chOff x="0" y="0"/>
            <a:chExt cx="4816593" cy="13346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16592" cy="133465"/>
            </a:xfrm>
            <a:custGeom>
              <a:avLst/>
              <a:gdLst/>
              <a:ahLst/>
              <a:cxnLst/>
              <a:rect r="r" b="b" t="t" l="l"/>
              <a:pathLst>
                <a:path h="13346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3465"/>
                  </a:lnTo>
                  <a:lnTo>
                    <a:pt x="0" y="1334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816593" cy="171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580365" cy="10287000"/>
          </a:xfrm>
          <a:custGeom>
            <a:avLst/>
            <a:gdLst/>
            <a:ahLst/>
            <a:cxnLst/>
            <a:rect r="r" b="b" t="t" l="l"/>
            <a:pathLst>
              <a:path h="10287000" w="8580365">
                <a:moveTo>
                  <a:pt x="0" y="0"/>
                </a:moveTo>
                <a:lnTo>
                  <a:pt x="8580365" y="0"/>
                </a:lnTo>
                <a:lnTo>
                  <a:pt x="858036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989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520009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77641" y="3760691"/>
            <a:ext cx="5114446" cy="1285055"/>
            <a:chOff x="0" y="0"/>
            <a:chExt cx="1160249" cy="2915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60249" cy="291524"/>
            </a:xfrm>
            <a:custGeom>
              <a:avLst/>
              <a:gdLst/>
              <a:ahLst/>
              <a:cxnLst/>
              <a:rect r="r" b="b" t="t" l="l"/>
              <a:pathLst>
                <a:path h="291524" w="1160249">
                  <a:moveTo>
                    <a:pt x="77201" y="0"/>
                  </a:moveTo>
                  <a:lnTo>
                    <a:pt x="1083049" y="0"/>
                  </a:lnTo>
                  <a:cubicBezTo>
                    <a:pt x="1103524" y="0"/>
                    <a:pt x="1123160" y="8134"/>
                    <a:pt x="1137638" y="22612"/>
                  </a:cubicBezTo>
                  <a:cubicBezTo>
                    <a:pt x="1152116" y="37089"/>
                    <a:pt x="1160249" y="56726"/>
                    <a:pt x="1160249" y="77201"/>
                  </a:cubicBezTo>
                  <a:lnTo>
                    <a:pt x="1160249" y="214323"/>
                  </a:lnTo>
                  <a:cubicBezTo>
                    <a:pt x="1160249" y="234798"/>
                    <a:pt x="1152116" y="254435"/>
                    <a:pt x="1137638" y="268913"/>
                  </a:cubicBezTo>
                  <a:cubicBezTo>
                    <a:pt x="1123160" y="283390"/>
                    <a:pt x="1103524" y="291524"/>
                    <a:pt x="1083049" y="291524"/>
                  </a:cubicBezTo>
                  <a:lnTo>
                    <a:pt x="77201" y="291524"/>
                  </a:lnTo>
                  <a:cubicBezTo>
                    <a:pt x="56726" y="291524"/>
                    <a:pt x="37089" y="283390"/>
                    <a:pt x="22612" y="268913"/>
                  </a:cubicBezTo>
                  <a:cubicBezTo>
                    <a:pt x="8134" y="254435"/>
                    <a:pt x="0" y="234798"/>
                    <a:pt x="0" y="214323"/>
                  </a:cubicBezTo>
                  <a:lnTo>
                    <a:pt x="0" y="77201"/>
                  </a:lnTo>
                  <a:cubicBezTo>
                    <a:pt x="0" y="56726"/>
                    <a:pt x="8134" y="37089"/>
                    <a:pt x="22612" y="22612"/>
                  </a:cubicBezTo>
                  <a:cubicBezTo>
                    <a:pt x="37089" y="8134"/>
                    <a:pt x="56726" y="0"/>
                    <a:pt x="772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160249" cy="329624"/>
            </a:xfrm>
            <a:prstGeom prst="rect">
              <a:avLst/>
            </a:prstGeom>
          </p:spPr>
          <p:txBody>
            <a:bodyPr anchor="ctr" rtlCol="false" tIns="57214" lIns="57214" bIns="57214" rIns="5721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537836" y="3760691"/>
            <a:ext cx="5114446" cy="1285055"/>
            <a:chOff x="0" y="0"/>
            <a:chExt cx="1160249" cy="2915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60249" cy="291524"/>
            </a:xfrm>
            <a:custGeom>
              <a:avLst/>
              <a:gdLst/>
              <a:ahLst/>
              <a:cxnLst/>
              <a:rect r="r" b="b" t="t" l="l"/>
              <a:pathLst>
                <a:path h="291524" w="1160249">
                  <a:moveTo>
                    <a:pt x="77201" y="0"/>
                  </a:moveTo>
                  <a:lnTo>
                    <a:pt x="1083049" y="0"/>
                  </a:lnTo>
                  <a:cubicBezTo>
                    <a:pt x="1103524" y="0"/>
                    <a:pt x="1123160" y="8134"/>
                    <a:pt x="1137638" y="22612"/>
                  </a:cubicBezTo>
                  <a:cubicBezTo>
                    <a:pt x="1152116" y="37089"/>
                    <a:pt x="1160249" y="56726"/>
                    <a:pt x="1160249" y="77201"/>
                  </a:cubicBezTo>
                  <a:lnTo>
                    <a:pt x="1160249" y="214323"/>
                  </a:lnTo>
                  <a:cubicBezTo>
                    <a:pt x="1160249" y="234798"/>
                    <a:pt x="1152116" y="254435"/>
                    <a:pt x="1137638" y="268913"/>
                  </a:cubicBezTo>
                  <a:cubicBezTo>
                    <a:pt x="1123160" y="283390"/>
                    <a:pt x="1103524" y="291524"/>
                    <a:pt x="1083049" y="291524"/>
                  </a:cubicBezTo>
                  <a:lnTo>
                    <a:pt x="77201" y="291524"/>
                  </a:lnTo>
                  <a:cubicBezTo>
                    <a:pt x="56726" y="291524"/>
                    <a:pt x="37089" y="283390"/>
                    <a:pt x="22612" y="268913"/>
                  </a:cubicBezTo>
                  <a:cubicBezTo>
                    <a:pt x="8134" y="254435"/>
                    <a:pt x="0" y="234798"/>
                    <a:pt x="0" y="214323"/>
                  </a:cubicBezTo>
                  <a:lnTo>
                    <a:pt x="0" y="77201"/>
                  </a:lnTo>
                  <a:cubicBezTo>
                    <a:pt x="0" y="56726"/>
                    <a:pt x="8134" y="37089"/>
                    <a:pt x="22612" y="22612"/>
                  </a:cubicBezTo>
                  <a:cubicBezTo>
                    <a:pt x="37089" y="8134"/>
                    <a:pt x="56726" y="0"/>
                    <a:pt x="772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160249" cy="329624"/>
            </a:xfrm>
            <a:prstGeom prst="rect">
              <a:avLst/>
            </a:prstGeom>
          </p:spPr>
          <p:txBody>
            <a:bodyPr anchor="ctr" rtlCol="false" tIns="57214" lIns="57214" bIns="57214" rIns="5721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998031" y="3760691"/>
            <a:ext cx="5114446" cy="1285055"/>
            <a:chOff x="0" y="0"/>
            <a:chExt cx="1160249" cy="2915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60249" cy="291524"/>
            </a:xfrm>
            <a:custGeom>
              <a:avLst/>
              <a:gdLst/>
              <a:ahLst/>
              <a:cxnLst/>
              <a:rect r="r" b="b" t="t" l="l"/>
              <a:pathLst>
                <a:path h="291524" w="1160249">
                  <a:moveTo>
                    <a:pt x="77201" y="0"/>
                  </a:moveTo>
                  <a:lnTo>
                    <a:pt x="1083049" y="0"/>
                  </a:lnTo>
                  <a:cubicBezTo>
                    <a:pt x="1103524" y="0"/>
                    <a:pt x="1123160" y="8134"/>
                    <a:pt x="1137638" y="22612"/>
                  </a:cubicBezTo>
                  <a:cubicBezTo>
                    <a:pt x="1152116" y="37089"/>
                    <a:pt x="1160249" y="56726"/>
                    <a:pt x="1160249" y="77201"/>
                  </a:cubicBezTo>
                  <a:lnTo>
                    <a:pt x="1160249" y="214323"/>
                  </a:lnTo>
                  <a:cubicBezTo>
                    <a:pt x="1160249" y="234798"/>
                    <a:pt x="1152116" y="254435"/>
                    <a:pt x="1137638" y="268913"/>
                  </a:cubicBezTo>
                  <a:cubicBezTo>
                    <a:pt x="1123160" y="283390"/>
                    <a:pt x="1103524" y="291524"/>
                    <a:pt x="1083049" y="291524"/>
                  </a:cubicBezTo>
                  <a:lnTo>
                    <a:pt x="77201" y="291524"/>
                  </a:lnTo>
                  <a:cubicBezTo>
                    <a:pt x="56726" y="291524"/>
                    <a:pt x="37089" y="283390"/>
                    <a:pt x="22612" y="268913"/>
                  </a:cubicBezTo>
                  <a:cubicBezTo>
                    <a:pt x="8134" y="254435"/>
                    <a:pt x="0" y="234798"/>
                    <a:pt x="0" y="214323"/>
                  </a:cubicBezTo>
                  <a:lnTo>
                    <a:pt x="0" y="77201"/>
                  </a:lnTo>
                  <a:cubicBezTo>
                    <a:pt x="0" y="56726"/>
                    <a:pt x="8134" y="37089"/>
                    <a:pt x="22612" y="22612"/>
                  </a:cubicBezTo>
                  <a:cubicBezTo>
                    <a:pt x="37089" y="8134"/>
                    <a:pt x="56726" y="0"/>
                    <a:pt x="772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160249" cy="329624"/>
            </a:xfrm>
            <a:prstGeom prst="rect">
              <a:avLst/>
            </a:prstGeom>
          </p:spPr>
          <p:txBody>
            <a:bodyPr anchor="ctr" rtlCol="false" tIns="57214" lIns="57214" bIns="57214" rIns="5721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75523" y="5760120"/>
            <a:ext cx="5114446" cy="1285055"/>
            <a:chOff x="0" y="0"/>
            <a:chExt cx="1160249" cy="2915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60249" cy="291524"/>
            </a:xfrm>
            <a:custGeom>
              <a:avLst/>
              <a:gdLst/>
              <a:ahLst/>
              <a:cxnLst/>
              <a:rect r="r" b="b" t="t" l="l"/>
              <a:pathLst>
                <a:path h="291524" w="1160249">
                  <a:moveTo>
                    <a:pt x="77201" y="0"/>
                  </a:moveTo>
                  <a:lnTo>
                    <a:pt x="1083049" y="0"/>
                  </a:lnTo>
                  <a:cubicBezTo>
                    <a:pt x="1103524" y="0"/>
                    <a:pt x="1123160" y="8134"/>
                    <a:pt x="1137638" y="22612"/>
                  </a:cubicBezTo>
                  <a:cubicBezTo>
                    <a:pt x="1152116" y="37089"/>
                    <a:pt x="1160249" y="56726"/>
                    <a:pt x="1160249" y="77201"/>
                  </a:cubicBezTo>
                  <a:lnTo>
                    <a:pt x="1160249" y="214323"/>
                  </a:lnTo>
                  <a:cubicBezTo>
                    <a:pt x="1160249" y="234798"/>
                    <a:pt x="1152116" y="254435"/>
                    <a:pt x="1137638" y="268913"/>
                  </a:cubicBezTo>
                  <a:cubicBezTo>
                    <a:pt x="1123160" y="283390"/>
                    <a:pt x="1103524" y="291524"/>
                    <a:pt x="1083049" y="291524"/>
                  </a:cubicBezTo>
                  <a:lnTo>
                    <a:pt x="77201" y="291524"/>
                  </a:lnTo>
                  <a:cubicBezTo>
                    <a:pt x="56726" y="291524"/>
                    <a:pt x="37089" y="283390"/>
                    <a:pt x="22612" y="268913"/>
                  </a:cubicBezTo>
                  <a:cubicBezTo>
                    <a:pt x="8134" y="254435"/>
                    <a:pt x="0" y="234798"/>
                    <a:pt x="0" y="214323"/>
                  </a:cubicBezTo>
                  <a:lnTo>
                    <a:pt x="0" y="77201"/>
                  </a:lnTo>
                  <a:cubicBezTo>
                    <a:pt x="0" y="56726"/>
                    <a:pt x="8134" y="37089"/>
                    <a:pt x="22612" y="22612"/>
                  </a:cubicBezTo>
                  <a:cubicBezTo>
                    <a:pt x="37089" y="8134"/>
                    <a:pt x="56726" y="0"/>
                    <a:pt x="772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160249" cy="329624"/>
            </a:xfrm>
            <a:prstGeom prst="rect">
              <a:avLst/>
            </a:prstGeom>
          </p:spPr>
          <p:txBody>
            <a:bodyPr anchor="ctr" rtlCol="false" tIns="57214" lIns="57214" bIns="57214" rIns="5721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635718" y="5760120"/>
            <a:ext cx="5114446" cy="1285055"/>
            <a:chOff x="0" y="0"/>
            <a:chExt cx="1160249" cy="29152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60249" cy="291524"/>
            </a:xfrm>
            <a:custGeom>
              <a:avLst/>
              <a:gdLst/>
              <a:ahLst/>
              <a:cxnLst/>
              <a:rect r="r" b="b" t="t" l="l"/>
              <a:pathLst>
                <a:path h="291524" w="1160249">
                  <a:moveTo>
                    <a:pt x="77201" y="0"/>
                  </a:moveTo>
                  <a:lnTo>
                    <a:pt x="1083049" y="0"/>
                  </a:lnTo>
                  <a:cubicBezTo>
                    <a:pt x="1103524" y="0"/>
                    <a:pt x="1123160" y="8134"/>
                    <a:pt x="1137638" y="22612"/>
                  </a:cubicBezTo>
                  <a:cubicBezTo>
                    <a:pt x="1152116" y="37089"/>
                    <a:pt x="1160249" y="56726"/>
                    <a:pt x="1160249" y="77201"/>
                  </a:cubicBezTo>
                  <a:lnTo>
                    <a:pt x="1160249" y="214323"/>
                  </a:lnTo>
                  <a:cubicBezTo>
                    <a:pt x="1160249" y="234798"/>
                    <a:pt x="1152116" y="254435"/>
                    <a:pt x="1137638" y="268913"/>
                  </a:cubicBezTo>
                  <a:cubicBezTo>
                    <a:pt x="1123160" y="283390"/>
                    <a:pt x="1103524" y="291524"/>
                    <a:pt x="1083049" y="291524"/>
                  </a:cubicBezTo>
                  <a:lnTo>
                    <a:pt x="77201" y="291524"/>
                  </a:lnTo>
                  <a:cubicBezTo>
                    <a:pt x="56726" y="291524"/>
                    <a:pt x="37089" y="283390"/>
                    <a:pt x="22612" y="268913"/>
                  </a:cubicBezTo>
                  <a:cubicBezTo>
                    <a:pt x="8134" y="254435"/>
                    <a:pt x="0" y="234798"/>
                    <a:pt x="0" y="214323"/>
                  </a:cubicBezTo>
                  <a:lnTo>
                    <a:pt x="0" y="77201"/>
                  </a:lnTo>
                  <a:cubicBezTo>
                    <a:pt x="0" y="56726"/>
                    <a:pt x="8134" y="37089"/>
                    <a:pt x="22612" y="22612"/>
                  </a:cubicBezTo>
                  <a:cubicBezTo>
                    <a:pt x="37089" y="8134"/>
                    <a:pt x="56726" y="0"/>
                    <a:pt x="772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160249" cy="329624"/>
            </a:xfrm>
            <a:prstGeom prst="rect">
              <a:avLst/>
            </a:prstGeom>
          </p:spPr>
          <p:txBody>
            <a:bodyPr anchor="ctr" rtlCol="false" tIns="57214" lIns="57214" bIns="57214" rIns="5721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095913" y="5760120"/>
            <a:ext cx="5114446" cy="1285055"/>
            <a:chOff x="0" y="0"/>
            <a:chExt cx="1160249" cy="29152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60249" cy="291524"/>
            </a:xfrm>
            <a:custGeom>
              <a:avLst/>
              <a:gdLst/>
              <a:ahLst/>
              <a:cxnLst/>
              <a:rect r="r" b="b" t="t" l="l"/>
              <a:pathLst>
                <a:path h="291524" w="1160249">
                  <a:moveTo>
                    <a:pt x="77201" y="0"/>
                  </a:moveTo>
                  <a:lnTo>
                    <a:pt x="1083049" y="0"/>
                  </a:lnTo>
                  <a:cubicBezTo>
                    <a:pt x="1103524" y="0"/>
                    <a:pt x="1123160" y="8134"/>
                    <a:pt x="1137638" y="22612"/>
                  </a:cubicBezTo>
                  <a:cubicBezTo>
                    <a:pt x="1152116" y="37089"/>
                    <a:pt x="1160249" y="56726"/>
                    <a:pt x="1160249" y="77201"/>
                  </a:cubicBezTo>
                  <a:lnTo>
                    <a:pt x="1160249" y="214323"/>
                  </a:lnTo>
                  <a:cubicBezTo>
                    <a:pt x="1160249" y="234798"/>
                    <a:pt x="1152116" y="254435"/>
                    <a:pt x="1137638" y="268913"/>
                  </a:cubicBezTo>
                  <a:cubicBezTo>
                    <a:pt x="1123160" y="283390"/>
                    <a:pt x="1103524" y="291524"/>
                    <a:pt x="1083049" y="291524"/>
                  </a:cubicBezTo>
                  <a:lnTo>
                    <a:pt x="77201" y="291524"/>
                  </a:lnTo>
                  <a:cubicBezTo>
                    <a:pt x="56726" y="291524"/>
                    <a:pt x="37089" y="283390"/>
                    <a:pt x="22612" y="268913"/>
                  </a:cubicBezTo>
                  <a:cubicBezTo>
                    <a:pt x="8134" y="254435"/>
                    <a:pt x="0" y="234798"/>
                    <a:pt x="0" y="214323"/>
                  </a:cubicBezTo>
                  <a:lnTo>
                    <a:pt x="0" y="77201"/>
                  </a:lnTo>
                  <a:cubicBezTo>
                    <a:pt x="0" y="56726"/>
                    <a:pt x="8134" y="37089"/>
                    <a:pt x="22612" y="22612"/>
                  </a:cubicBezTo>
                  <a:cubicBezTo>
                    <a:pt x="37089" y="8134"/>
                    <a:pt x="56726" y="0"/>
                    <a:pt x="772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160249" cy="329624"/>
            </a:xfrm>
            <a:prstGeom prst="rect">
              <a:avLst/>
            </a:prstGeom>
          </p:spPr>
          <p:txBody>
            <a:bodyPr anchor="ctr" rtlCol="false" tIns="57214" lIns="57214" bIns="57214" rIns="5721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3247068" y="1221987"/>
            <a:ext cx="1633954" cy="1571567"/>
          </a:xfrm>
          <a:custGeom>
            <a:avLst/>
            <a:gdLst/>
            <a:ahLst/>
            <a:cxnLst/>
            <a:rect r="r" b="b" t="t" l="l"/>
            <a:pathLst>
              <a:path h="1571567" w="1633954">
                <a:moveTo>
                  <a:pt x="0" y="0"/>
                </a:moveTo>
                <a:lnTo>
                  <a:pt x="1633954" y="0"/>
                </a:lnTo>
                <a:lnTo>
                  <a:pt x="1633954" y="1571567"/>
                </a:lnTo>
                <a:lnTo>
                  <a:pt x="0" y="1571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415015" y="1028700"/>
            <a:ext cx="1625917" cy="1817591"/>
          </a:xfrm>
          <a:custGeom>
            <a:avLst/>
            <a:gdLst/>
            <a:ahLst/>
            <a:cxnLst/>
            <a:rect r="r" b="b" t="t" l="l"/>
            <a:pathLst>
              <a:path h="1817591" w="1625917">
                <a:moveTo>
                  <a:pt x="0" y="0"/>
                </a:moveTo>
                <a:lnTo>
                  <a:pt x="1625917" y="0"/>
                </a:lnTo>
                <a:lnTo>
                  <a:pt x="1625917" y="1817591"/>
                </a:lnTo>
                <a:lnTo>
                  <a:pt x="0" y="1817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681888" y="1212462"/>
            <a:ext cx="9038845" cy="1836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47"/>
              </a:lnSpc>
            </a:pPr>
            <a:r>
              <a:rPr lang="en-US" sz="12039">
                <a:solidFill>
                  <a:srgbClr val="000000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ICE BREAKER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65141" y="3893636"/>
            <a:ext cx="3539220" cy="952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8"/>
              </a:lnSpc>
            </a:pPr>
            <a:r>
              <a:rPr lang="en-US" sz="30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Apa penyebab masalahnya?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544035" y="3893636"/>
            <a:ext cx="3102047" cy="952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4"/>
              </a:lnSpc>
            </a:pPr>
            <a:r>
              <a:rPr lang="en-US" sz="30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Kapan masalah itu terjadi?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936795" y="3893636"/>
            <a:ext cx="3432683" cy="952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4"/>
              </a:lnSpc>
            </a:pPr>
            <a:r>
              <a:rPr lang="en-US" sz="30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Dimana masalah itu terjadi?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30855" y="5888298"/>
            <a:ext cx="4003781" cy="952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4"/>
              </a:lnSpc>
            </a:pPr>
            <a:r>
              <a:rPr lang="en-US" sz="30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Siapa yang terlibat dalam masalah?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96616" y="5907459"/>
            <a:ext cx="4209388" cy="952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4"/>
              </a:lnSpc>
            </a:pPr>
            <a:r>
              <a:rPr lang="en-US" sz="30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Mengapa masalah itu terjadi?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655039" y="5907459"/>
            <a:ext cx="4029056" cy="952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4"/>
              </a:lnSpc>
            </a:pPr>
            <a:r>
              <a:rPr lang="en-US" sz="30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Bagaimana masalah itu terjadi?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7907680" y="8121500"/>
            <a:ext cx="2047601" cy="673847"/>
          </a:xfrm>
          <a:custGeom>
            <a:avLst/>
            <a:gdLst/>
            <a:ahLst/>
            <a:cxnLst/>
            <a:rect r="r" b="b" t="t" l="l"/>
            <a:pathLst>
              <a:path h="673847" w="2047601">
                <a:moveTo>
                  <a:pt x="0" y="0"/>
                </a:moveTo>
                <a:lnTo>
                  <a:pt x="2047602" y="0"/>
                </a:lnTo>
                <a:lnTo>
                  <a:pt x="2047602" y="673847"/>
                </a:lnTo>
                <a:lnTo>
                  <a:pt x="0" y="6738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1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2528503" y="8218370"/>
            <a:ext cx="1284677" cy="680879"/>
          </a:xfrm>
          <a:custGeom>
            <a:avLst/>
            <a:gdLst/>
            <a:ahLst/>
            <a:cxnLst/>
            <a:rect r="r" b="b" t="t" l="l"/>
            <a:pathLst>
              <a:path h="680879" w="1284677">
                <a:moveTo>
                  <a:pt x="0" y="0"/>
                </a:moveTo>
                <a:lnTo>
                  <a:pt x="1284677" y="0"/>
                </a:lnTo>
                <a:lnTo>
                  <a:pt x="1284677" y="680878"/>
                </a:lnTo>
                <a:lnTo>
                  <a:pt x="0" y="6808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8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4474820" y="8178650"/>
            <a:ext cx="1434562" cy="760318"/>
          </a:xfrm>
          <a:custGeom>
            <a:avLst/>
            <a:gdLst/>
            <a:ahLst/>
            <a:cxnLst/>
            <a:rect r="r" b="b" t="t" l="l"/>
            <a:pathLst>
              <a:path h="760318" w="1434562">
                <a:moveTo>
                  <a:pt x="0" y="0"/>
                </a:moveTo>
                <a:lnTo>
                  <a:pt x="1434562" y="0"/>
                </a:lnTo>
                <a:lnTo>
                  <a:pt x="1434562" y="760318"/>
                </a:lnTo>
                <a:lnTo>
                  <a:pt x="0" y="7603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8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0" y="9854683"/>
            <a:ext cx="18288000" cy="432317"/>
            <a:chOff x="0" y="0"/>
            <a:chExt cx="4816593" cy="11386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816592" cy="113861"/>
            </a:xfrm>
            <a:custGeom>
              <a:avLst/>
              <a:gdLst/>
              <a:ahLst/>
              <a:cxnLst/>
              <a:rect r="r" b="b" t="t" l="l"/>
              <a:pathLst>
                <a:path h="1138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3861"/>
                  </a:lnTo>
                  <a:lnTo>
                    <a:pt x="0" y="11386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4816593" cy="151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598413" cy="10287000"/>
          </a:xfrm>
          <a:custGeom>
            <a:avLst/>
            <a:gdLst/>
            <a:ahLst/>
            <a:cxnLst/>
            <a:rect r="r" b="b" t="t" l="l"/>
            <a:pathLst>
              <a:path h="10287000" w="8598413">
                <a:moveTo>
                  <a:pt x="0" y="0"/>
                </a:moveTo>
                <a:lnTo>
                  <a:pt x="8598413" y="0"/>
                </a:lnTo>
                <a:lnTo>
                  <a:pt x="85984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963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481909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79610" y="1068308"/>
            <a:ext cx="8728779" cy="6110146"/>
          </a:xfrm>
          <a:custGeom>
            <a:avLst/>
            <a:gdLst/>
            <a:ahLst/>
            <a:cxnLst/>
            <a:rect r="r" b="b" t="t" l="l"/>
            <a:pathLst>
              <a:path h="6110146" w="8728779">
                <a:moveTo>
                  <a:pt x="0" y="0"/>
                </a:moveTo>
                <a:lnTo>
                  <a:pt x="8728780" y="0"/>
                </a:lnTo>
                <a:lnTo>
                  <a:pt x="8728780" y="6110146"/>
                </a:lnTo>
                <a:lnTo>
                  <a:pt x="0" y="6110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183239" y="4597167"/>
            <a:ext cx="13921523" cy="4621524"/>
            <a:chOff x="0" y="0"/>
            <a:chExt cx="3158199" cy="10484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58199" cy="1048426"/>
            </a:xfrm>
            <a:custGeom>
              <a:avLst/>
              <a:gdLst/>
              <a:ahLst/>
              <a:cxnLst/>
              <a:rect r="r" b="b" t="t" l="l"/>
              <a:pathLst>
                <a:path h="1048426" w="3158199">
                  <a:moveTo>
                    <a:pt x="28362" y="0"/>
                  </a:moveTo>
                  <a:lnTo>
                    <a:pt x="3129837" y="0"/>
                  </a:lnTo>
                  <a:cubicBezTo>
                    <a:pt x="3145501" y="0"/>
                    <a:pt x="3158199" y="12698"/>
                    <a:pt x="3158199" y="28362"/>
                  </a:cubicBezTo>
                  <a:lnTo>
                    <a:pt x="3158199" y="1020065"/>
                  </a:lnTo>
                  <a:cubicBezTo>
                    <a:pt x="3158199" y="1035728"/>
                    <a:pt x="3145501" y="1048426"/>
                    <a:pt x="3129837" y="1048426"/>
                  </a:cubicBezTo>
                  <a:lnTo>
                    <a:pt x="28362" y="1048426"/>
                  </a:lnTo>
                  <a:cubicBezTo>
                    <a:pt x="12698" y="1048426"/>
                    <a:pt x="0" y="1035728"/>
                    <a:pt x="0" y="1020065"/>
                  </a:cubicBezTo>
                  <a:lnTo>
                    <a:pt x="0" y="28362"/>
                  </a:lnTo>
                  <a:cubicBezTo>
                    <a:pt x="0" y="12698"/>
                    <a:pt x="12698" y="0"/>
                    <a:pt x="2836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58199" cy="1086526"/>
            </a:xfrm>
            <a:prstGeom prst="rect">
              <a:avLst/>
            </a:prstGeom>
          </p:spPr>
          <p:txBody>
            <a:bodyPr anchor="ctr" rtlCol="false" tIns="57214" lIns="57214" bIns="57214" rIns="5721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68549" y="4109605"/>
            <a:ext cx="1710627" cy="2067791"/>
          </a:xfrm>
          <a:custGeom>
            <a:avLst/>
            <a:gdLst/>
            <a:ahLst/>
            <a:cxnLst/>
            <a:rect r="r" b="b" t="t" l="l"/>
            <a:pathLst>
              <a:path h="2067791" w="1710627">
                <a:moveTo>
                  <a:pt x="0" y="0"/>
                </a:moveTo>
                <a:lnTo>
                  <a:pt x="1710627" y="0"/>
                </a:lnTo>
                <a:lnTo>
                  <a:pt x="1710627" y="2067790"/>
                </a:lnTo>
                <a:lnTo>
                  <a:pt x="0" y="20677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79780" y="7178454"/>
            <a:ext cx="2249963" cy="2317377"/>
          </a:xfrm>
          <a:custGeom>
            <a:avLst/>
            <a:gdLst/>
            <a:ahLst/>
            <a:cxnLst/>
            <a:rect r="r" b="b" t="t" l="l"/>
            <a:pathLst>
              <a:path h="2317377" w="2249963">
                <a:moveTo>
                  <a:pt x="0" y="0"/>
                </a:moveTo>
                <a:lnTo>
                  <a:pt x="2249963" y="0"/>
                </a:lnTo>
                <a:lnTo>
                  <a:pt x="2249963" y="2317377"/>
                </a:lnTo>
                <a:lnTo>
                  <a:pt x="0" y="23173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484101" y="4949964"/>
            <a:ext cx="9319798" cy="1853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0"/>
              </a:lnSpc>
            </a:pPr>
            <a:r>
              <a:rPr lang="en-US" sz="6075">
                <a:solidFill>
                  <a:srgbClr val="FFFFFF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DATA DIPEROLEH DARI SEMUA PERTANYAAN DI ATAS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91665" y="6888879"/>
            <a:ext cx="10704669" cy="178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3"/>
              </a:lnSpc>
            </a:pPr>
            <a:r>
              <a:rPr lang="en-US" sz="29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Jika audiens sudah menjawab pertanyaan dasar di atas, kita bisa mengembangkan jawaban tersebut menjadi pertanyaan lanjutan yang akan mengarahkan kamu pada ide dan solusi dari permasalahan yang ada.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1149811">
            <a:off x="2388301" y="1964311"/>
            <a:ext cx="744191" cy="518227"/>
          </a:xfrm>
          <a:custGeom>
            <a:avLst/>
            <a:gdLst/>
            <a:ahLst/>
            <a:cxnLst/>
            <a:rect r="r" b="b" t="t" l="l"/>
            <a:pathLst>
              <a:path h="518227" w="744191">
                <a:moveTo>
                  <a:pt x="0" y="0"/>
                </a:moveTo>
                <a:lnTo>
                  <a:pt x="744191" y="0"/>
                </a:lnTo>
                <a:lnTo>
                  <a:pt x="744191" y="518227"/>
                </a:lnTo>
                <a:lnTo>
                  <a:pt x="0" y="5182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149811">
            <a:off x="14607685" y="3116398"/>
            <a:ext cx="744191" cy="518227"/>
          </a:xfrm>
          <a:custGeom>
            <a:avLst/>
            <a:gdLst/>
            <a:ahLst/>
            <a:cxnLst/>
            <a:rect r="r" b="b" t="t" l="l"/>
            <a:pathLst>
              <a:path h="518227" w="744191">
                <a:moveTo>
                  <a:pt x="0" y="0"/>
                </a:moveTo>
                <a:lnTo>
                  <a:pt x="744190" y="0"/>
                </a:lnTo>
                <a:lnTo>
                  <a:pt x="744190" y="518227"/>
                </a:lnTo>
                <a:lnTo>
                  <a:pt x="0" y="5182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598413" cy="10287000"/>
          </a:xfrm>
          <a:custGeom>
            <a:avLst/>
            <a:gdLst/>
            <a:ahLst/>
            <a:cxnLst/>
            <a:rect r="r" b="b" t="t" l="l"/>
            <a:pathLst>
              <a:path h="10287000" w="8598413">
                <a:moveTo>
                  <a:pt x="0" y="0"/>
                </a:moveTo>
                <a:lnTo>
                  <a:pt x="8598413" y="0"/>
                </a:lnTo>
                <a:lnTo>
                  <a:pt x="85984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963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567634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70474" y="1217884"/>
            <a:ext cx="6251045" cy="6972119"/>
            <a:chOff x="0" y="0"/>
            <a:chExt cx="1418095" cy="15816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18095" cy="1581676"/>
            </a:xfrm>
            <a:custGeom>
              <a:avLst/>
              <a:gdLst/>
              <a:ahLst/>
              <a:cxnLst/>
              <a:rect r="r" b="b" t="t" l="l"/>
              <a:pathLst>
                <a:path h="1581676" w="1418095">
                  <a:moveTo>
                    <a:pt x="63164" y="0"/>
                  </a:moveTo>
                  <a:lnTo>
                    <a:pt x="1354932" y="0"/>
                  </a:lnTo>
                  <a:cubicBezTo>
                    <a:pt x="1389816" y="0"/>
                    <a:pt x="1418095" y="28279"/>
                    <a:pt x="1418095" y="63164"/>
                  </a:cubicBezTo>
                  <a:lnTo>
                    <a:pt x="1418095" y="1518513"/>
                  </a:lnTo>
                  <a:cubicBezTo>
                    <a:pt x="1418095" y="1553397"/>
                    <a:pt x="1389816" y="1581676"/>
                    <a:pt x="1354932" y="1581676"/>
                  </a:cubicBezTo>
                  <a:lnTo>
                    <a:pt x="63164" y="1581676"/>
                  </a:lnTo>
                  <a:cubicBezTo>
                    <a:pt x="28279" y="1581676"/>
                    <a:pt x="0" y="1553397"/>
                    <a:pt x="0" y="1518513"/>
                  </a:cubicBezTo>
                  <a:lnTo>
                    <a:pt x="0" y="63164"/>
                  </a:lnTo>
                  <a:cubicBezTo>
                    <a:pt x="0" y="28279"/>
                    <a:pt x="28279" y="0"/>
                    <a:pt x="631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418095" cy="1619776"/>
            </a:xfrm>
            <a:prstGeom prst="rect">
              <a:avLst/>
            </a:prstGeom>
          </p:spPr>
          <p:txBody>
            <a:bodyPr anchor="ctr" rtlCol="false" tIns="57214" lIns="57214" bIns="57214" rIns="5721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813051" y="6094886"/>
            <a:ext cx="2229246" cy="2462018"/>
          </a:xfrm>
          <a:custGeom>
            <a:avLst/>
            <a:gdLst/>
            <a:ahLst/>
            <a:cxnLst/>
            <a:rect r="r" b="b" t="t" l="l"/>
            <a:pathLst>
              <a:path h="2462018" w="2229246">
                <a:moveTo>
                  <a:pt x="0" y="0"/>
                </a:moveTo>
                <a:lnTo>
                  <a:pt x="2229246" y="0"/>
                </a:lnTo>
                <a:lnTo>
                  <a:pt x="2229246" y="2462018"/>
                </a:lnTo>
                <a:lnTo>
                  <a:pt x="0" y="2462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27222" y="1800651"/>
            <a:ext cx="4937550" cy="1151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8"/>
              </a:lnSpc>
            </a:pPr>
            <a:r>
              <a:rPr lang="en-US" sz="37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Tuliskan semua kekurangannya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084566" y="1217884"/>
            <a:ext cx="6251045" cy="6972119"/>
            <a:chOff x="0" y="0"/>
            <a:chExt cx="1418095" cy="15816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18095" cy="1581676"/>
            </a:xfrm>
            <a:custGeom>
              <a:avLst/>
              <a:gdLst/>
              <a:ahLst/>
              <a:cxnLst/>
              <a:rect r="r" b="b" t="t" l="l"/>
              <a:pathLst>
                <a:path h="1581676" w="1418095">
                  <a:moveTo>
                    <a:pt x="63164" y="0"/>
                  </a:moveTo>
                  <a:lnTo>
                    <a:pt x="1354932" y="0"/>
                  </a:lnTo>
                  <a:cubicBezTo>
                    <a:pt x="1389816" y="0"/>
                    <a:pt x="1418095" y="28279"/>
                    <a:pt x="1418095" y="63164"/>
                  </a:cubicBezTo>
                  <a:lnTo>
                    <a:pt x="1418095" y="1518513"/>
                  </a:lnTo>
                  <a:cubicBezTo>
                    <a:pt x="1418095" y="1553397"/>
                    <a:pt x="1389816" y="1581676"/>
                    <a:pt x="1354932" y="1581676"/>
                  </a:cubicBezTo>
                  <a:lnTo>
                    <a:pt x="63164" y="1581676"/>
                  </a:lnTo>
                  <a:cubicBezTo>
                    <a:pt x="28279" y="1581676"/>
                    <a:pt x="0" y="1553397"/>
                    <a:pt x="0" y="1518513"/>
                  </a:cubicBezTo>
                  <a:lnTo>
                    <a:pt x="0" y="63164"/>
                  </a:lnTo>
                  <a:cubicBezTo>
                    <a:pt x="0" y="28279"/>
                    <a:pt x="28279" y="0"/>
                    <a:pt x="631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418095" cy="1619776"/>
            </a:xfrm>
            <a:prstGeom prst="rect">
              <a:avLst/>
            </a:prstGeom>
          </p:spPr>
          <p:txBody>
            <a:bodyPr anchor="ctr" rtlCol="false" tIns="57214" lIns="57214" bIns="57214" rIns="5721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639690" y="6632440"/>
            <a:ext cx="1868479" cy="1924464"/>
          </a:xfrm>
          <a:custGeom>
            <a:avLst/>
            <a:gdLst/>
            <a:ahLst/>
            <a:cxnLst/>
            <a:rect r="r" b="b" t="t" l="l"/>
            <a:pathLst>
              <a:path h="1924464" w="1868479">
                <a:moveTo>
                  <a:pt x="0" y="0"/>
                </a:moveTo>
                <a:lnTo>
                  <a:pt x="1868479" y="0"/>
                </a:lnTo>
                <a:lnTo>
                  <a:pt x="1868479" y="1924464"/>
                </a:lnTo>
                <a:lnTo>
                  <a:pt x="0" y="19244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002738" y="2775446"/>
            <a:ext cx="3856994" cy="385699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1149811">
            <a:off x="8768050" y="8297790"/>
            <a:ext cx="744191" cy="518227"/>
          </a:xfrm>
          <a:custGeom>
            <a:avLst/>
            <a:gdLst/>
            <a:ahLst/>
            <a:cxnLst/>
            <a:rect r="r" b="b" t="t" l="l"/>
            <a:pathLst>
              <a:path h="518227" w="744191">
                <a:moveTo>
                  <a:pt x="0" y="0"/>
                </a:moveTo>
                <a:lnTo>
                  <a:pt x="744191" y="0"/>
                </a:lnTo>
                <a:lnTo>
                  <a:pt x="744191" y="518227"/>
                </a:lnTo>
                <a:lnTo>
                  <a:pt x="0" y="5182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7017860" y="742711"/>
            <a:ext cx="475172" cy="47517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831041">
            <a:off x="1102169" y="8538746"/>
            <a:ext cx="1736610" cy="792526"/>
          </a:xfrm>
          <a:custGeom>
            <a:avLst/>
            <a:gdLst/>
            <a:ahLst/>
            <a:cxnLst/>
            <a:rect r="r" b="b" t="t" l="l"/>
            <a:pathLst>
              <a:path h="792526" w="1736610">
                <a:moveTo>
                  <a:pt x="0" y="0"/>
                </a:moveTo>
                <a:lnTo>
                  <a:pt x="1736610" y="0"/>
                </a:lnTo>
                <a:lnTo>
                  <a:pt x="1736610" y="792526"/>
                </a:lnTo>
                <a:lnTo>
                  <a:pt x="0" y="792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908023" y="3697910"/>
            <a:ext cx="4046423" cy="200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1"/>
              </a:lnSpc>
            </a:pPr>
            <a:r>
              <a:rPr lang="en-US" sz="6567">
                <a:solidFill>
                  <a:srgbClr val="000000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ANALISIS JAWABAN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41314" y="1953051"/>
            <a:ext cx="4937550" cy="1151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8"/>
              </a:lnSpc>
            </a:pPr>
            <a:r>
              <a:rPr lang="en-US" sz="37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Tuliskan semua kelebihannya</a:t>
            </a:r>
          </a:p>
        </p:txBody>
      </p:sp>
      <p:sp>
        <p:nvSpPr>
          <p:cNvPr name="Freeform 23" id="23"/>
          <p:cNvSpPr/>
          <p:nvPr/>
        </p:nvSpPr>
        <p:spPr>
          <a:xfrm flipH="true" flipV="false" rot="-730511">
            <a:off x="15217208" y="8731118"/>
            <a:ext cx="1736610" cy="792526"/>
          </a:xfrm>
          <a:custGeom>
            <a:avLst/>
            <a:gdLst/>
            <a:ahLst/>
            <a:cxnLst/>
            <a:rect r="r" b="b" t="t" l="l"/>
            <a:pathLst>
              <a:path h="792526" w="1736610">
                <a:moveTo>
                  <a:pt x="1736610" y="0"/>
                </a:moveTo>
                <a:lnTo>
                  <a:pt x="0" y="0"/>
                </a:lnTo>
                <a:lnTo>
                  <a:pt x="0" y="792525"/>
                </a:lnTo>
                <a:lnTo>
                  <a:pt x="1736610" y="792525"/>
                </a:lnTo>
                <a:lnTo>
                  <a:pt x="173661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028700" y="791114"/>
            <a:ext cx="475172" cy="475172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0" y="9854683"/>
            <a:ext cx="18288000" cy="432317"/>
            <a:chOff x="0" y="0"/>
            <a:chExt cx="4816593" cy="1138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6592" cy="113861"/>
            </a:xfrm>
            <a:custGeom>
              <a:avLst/>
              <a:gdLst/>
              <a:ahLst/>
              <a:cxnLst/>
              <a:rect r="r" b="b" t="t" l="l"/>
              <a:pathLst>
                <a:path h="1138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3861"/>
                  </a:lnTo>
                  <a:lnTo>
                    <a:pt x="0" y="11386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16593" cy="151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580365" cy="10287000"/>
          </a:xfrm>
          <a:custGeom>
            <a:avLst/>
            <a:gdLst/>
            <a:ahLst/>
            <a:cxnLst/>
            <a:rect r="r" b="b" t="t" l="l"/>
            <a:pathLst>
              <a:path h="10287000" w="8580365">
                <a:moveTo>
                  <a:pt x="0" y="0"/>
                </a:moveTo>
                <a:lnTo>
                  <a:pt x="8580365" y="0"/>
                </a:lnTo>
                <a:lnTo>
                  <a:pt x="858036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989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548584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72814" y="2736961"/>
            <a:ext cx="12342372" cy="5202854"/>
            <a:chOff x="0" y="0"/>
            <a:chExt cx="2799957" cy="11803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99957" cy="1180305"/>
            </a:xfrm>
            <a:custGeom>
              <a:avLst/>
              <a:gdLst/>
              <a:ahLst/>
              <a:cxnLst/>
              <a:rect r="r" b="b" t="t" l="l"/>
              <a:pathLst>
                <a:path h="1180305" w="2799957">
                  <a:moveTo>
                    <a:pt x="31990" y="0"/>
                  </a:moveTo>
                  <a:lnTo>
                    <a:pt x="2767967" y="0"/>
                  </a:lnTo>
                  <a:cubicBezTo>
                    <a:pt x="2776451" y="0"/>
                    <a:pt x="2784588" y="3370"/>
                    <a:pt x="2790587" y="9370"/>
                  </a:cubicBezTo>
                  <a:cubicBezTo>
                    <a:pt x="2796587" y="15369"/>
                    <a:pt x="2799957" y="23506"/>
                    <a:pt x="2799957" y="31990"/>
                  </a:cubicBezTo>
                  <a:lnTo>
                    <a:pt x="2799957" y="1148315"/>
                  </a:lnTo>
                  <a:cubicBezTo>
                    <a:pt x="2799957" y="1156799"/>
                    <a:pt x="2796587" y="1164936"/>
                    <a:pt x="2790587" y="1170936"/>
                  </a:cubicBezTo>
                  <a:cubicBezTo>
                    <a:pt x="2784588" y="1176935"/>
                    <a:pt x="2776451" y="1180305"/>
                    <a:pt x="2767967" y="1180305"/>
                  </a:cubicBezTo>
                  <a:lnTo>
                    <a:pt x="31990" y="1180305"/>
                  </a:lnTo>
                  <a:cubicBezTo>
                    <a:pt x="23506" y="1180305"/>
                    <a:pt x="15369" y="1176935"/>
                    <a:pt x="9370" y="1170936"/>
                  </a:cubicBezTo>
                  <a:cubicBezTo>
                    <a:pt x="3370" y="1164936"/>
                    <a:pt x="0" y="1156799"/>
                    <a:pt x="0" y="1148315"/>
                  </a:cubicBezTo>
                  <a:lnTo>
                    <a:pt x="0" y="31990"/>
                  </a:lnTo>
                  <a:cubicBezTo>
                    <a:pt x="0" y="23506"/>
                    <a:pt x="3370" y="15369"/>
                    <a:pt x="9370" y="9370"/>
                  </a:cubicBezTo>
                  <a:cubicBezTo>
                    <a:pt x="15369" y="3370"/>
                    <a:pt x="23506" y="0"/>
                    <a:pt x="3199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799957" cy="1218405"/>
            </a:xfrm>
            <a:prstGeom prst="rect">
              <a:avLst/>
            </a:prstGeom>
          </p:spPr>
          <p:txBody>
            <a:bodyPr anchor="ctr" rtlCol="false" tIns="57214" lIns="57214" bIns="57214" rIns="5721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972814" y="2347185"/>
            <a:ext cx="12342372" cy="1815834"/>
            <a:chOff x="0" y="0"/>
            <a:chExt cx="2799957" cy="4119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99957" cy="411935"/>
            </a:xfrm>
            <a:custGeom>
              <a:avLst/>
              <a:gdLst/>
              <a:ahLst/>
              <a:cxnLst/>
              <a:rect r="r" b="b" t="t" l="l"/>
              <a:pathLst>
                <a:path h="411935" w="2799957">
                  <a:moveTo>
                    <a:pt x="31990" y="0"/>
                  </a:moveTo>
                  <a:lnTo>
                    <a:pt x="2767967" y="0"/>
                  </a:lnTo>
                  <a:cubicBezTo>
                    <a:pt x="2776451" y="0"/>
                    <a:pt x="2784588" y="3370"/>
                    <a:pt x="2790587" y="9370"/>
                  </a:cubicBezTo>
                  <a:cubicBezTo>
                    <a:pt x="2796587" y="15369"/>
                    <a:pt x="2799957" y="23506"/>
                    <a:pt x="2799957" y="31990"/>
                  </a:cubicBezTo>
                  <a:lnTo>
                    <a:pt x="2799957" y="379945"/>
                  </a:lnTo>
                  <a:cubicBezTo>
                    <a:pt x="2799957" y="397613"/>
                    <a:pt x="2785634" y="411935"/>
                    <a:pt x="2767967" y="411935"/>
                  </a:cubicBezTo>
                  <a:lnTo>
                    <a:pt x="31990" y="411935"/>
                  </a:lnTo>
                  <a:cubicBezTo>
                    <a:pt x="23506" y="411935"/>
                    <a:pt x="15369" y="408565"/>
                    <a:pt x="9370" y="402565"/>
                  </a:cubicBezTo>
                  <a:cubicBezTo>
                    <a:pt x="3370" y="396566"/>
                    <a:pt x="0" y="388429"/>
                    <a:pt x="0" y="379945"/>
                  </a:cubicBezTo>
                  <a:lnTo>
                    <a:pt x="0" y="31990"/>
                  </a:lnTo>
                  <a:cubicBezTo>
                    <a:pt x="0" y="23506"/>
                    <a:pt x="3370" y="15369"/>
                    <a:pt x="9370" y="9370"/>
                  </a:cubicBezTo>
                  <a:cubicBezTo>
                    <a:pt x="15369" y="3370"/>
                    <a:pt x="23506" y="0"/>
                    <a:pt x="3199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99957" cy="450035"/>
            </a:xfrm>
            <a:prstGeom prst="rect">
              <a:avLst/>
            </a:prstGeom>
          </p:spPr>
          <p:txBody>
            <a:bodyPr anchor="ctr" rtlCol="false" tIns="57214" lIns="57214" bIns="57214" rIns="5721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9854683"/>
            <a:ext cx="18288000" cy="432317"/>
            <a:chOff x="0" y="0"/>
            <a:chExt cx="4816593" cy="1138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16592" cy="113861"/>
            </a:xfrm>
            <a:custGeom>
              <a:avLst/>
              <a:gdLst/>
              <a:ahLst/>
              <a:cxnLst/>
              <a:rect r="r" b="b" t="t" l="l"/>
              <a:pathLst>
                <a:path h="1138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3861"/>
                  </a:lnTo>
                  <a:lnTo>
                    <a:pt x="0" y="11386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816593" cy="151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8934889">
            <a:off x="1148112" y="967708"/>
            <a:ext cx="2595153" cy="1184333"/>
          </a:xfrm>
          <a:custGeom>
            <a:avLst/>
            <a:gdLst/>
            <a:ahLst/>
            <a:cxnLst/>
            <a:rect r="r" b="b" t="t" l="l"/>
            <a:pathLst>
              <a:path h="1184333" w="2595153">
                <a:moveTo>
                  <a:pt x="0" y="0"/>
                </a:moveTo>
                <a:lnTo>
                  <a:pt x="2595152" y="0"/>
                </a:lnTo>
                <a:lnTo>
                  <a:pt x="2595152" y="1184333"/>
                </a:lnTo>
                <a:lnTo>
                  <a:pt x="0" y="1184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8934889">
            <a:off x="14544736" y="7792765"/>
            <a:ext cx="2595153" cy="1184333"/>
          </a:xfrm>
          <a:custGeom>
            <a:avLst/>
            <a:gdLst/>
            <a:ahLst/>
            <a:cxnLst/>
            <a:rect r="r" b="b" t="t" l="l"/>
            <a:pathLst>
              <a:path h="1184333" w="2595153">
                <a:moveTo>
                  <a:pt x="0" y="0"/>
                </a:moveTo>
                <a:lnTo>
                  <a:pt x="2595152" y="0"/>
                </a:lnTo>
                <a:lnTo>
                  <a:pt x="2595152" y="1184333"/>
                </a:lnTo>
                <a:lnTo>
                  <a:pt x="0" y="1184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14505" y="8077838"/>
            <a:ext cx="614186" cy="61418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842312" y="1028700"/>
            <a:ext cx="614186" cy="61418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258712" y="2531772"/>
            <a:ext cx="9770577" cy="1437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91"/>
              </a:lnSpc>
            </a:pPr>
            <a:r>
              <a:rPr lang="en-US" sz="9409">
                <a:solidFill>
                  <a:srgbClr val="000000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MARI BERDISKUSI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806995" y="5114925"/>
            <a:ext cx="8674009" cy="147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2"/>
              </a:lnSpc>
            </a:pPr>
            <a:r>
              <a:rPr lang="en-US" sz="31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Bagikan ide kamu. Diskusikan semua kemungkinan ide dan solusi pemecahan masalah. Dan tulis semuanya.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580365" cy="10287000"/>
          </a:xfrm>
          <a:custGeom>
            <a:avLst/>
            <a:gdLst/>
            <a:ahLst/>
            <a:cxnLst/>
            <a:rect r="r" b="b" t="t" l="l"/>
            <a:pathLst>
              <a:path h="10287000" w="8580365">
                <a:moveTo>
                  <a:pt x="0" y="0"/>
                </a:moveTo>
                <a:lnTo>
                  <a:pt x="8580365" y="0"/>
                </a:lnTo>
                <a:lnTo>
                  <a:pt x="858036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989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539059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17045" y="2769725"/>
            <a:ext cx="4634511" cy="6095223"/>
          </a:xfrm>
          <a:custGeom>
            <a:avLst/>
            <a:gdLst/>
            <a:ahLst/>
            <a:cxnLst/>
            <a:rect r="r" b="b" t="t" l="l"/>
            <a:pathLst>
              <a:path h="6095223" w="4634511">
                <a:moveTo>
                  <a:pt x="0" y="0"/>
                </a:moveTo>
                <a:lnTo>
                  <a:pt x="4634512" y="0"/>
                </a:lnTo>
                <a:lnTo>
                  <a:pt x="4634512" y="6095224"/>
                </a:lnTo>
                <a:lnTo>
                  <a:pt x="0" y="6095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983066" y="4656227"/>
            <a:ext cx="7807324" cy="1441596"/>
            <a:chOff x="0" y="0"/>
            <a:chExt cx="1578821" cy="2915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78821" cy="291524"/>
            </a:xfrm>
            <a:custGeom>
              <a:avLst/>
              <a:gdLst/>
              <a:ahLst/>
              <a:cxnLst/>
              <a:rect r="r" b="b" t="t" l="l"/>
              <a:pathLst>
                <a:path h="291524" w="1578821">
                  <a:moveTo>
                    <a:pt x="50573" y="0"/>
                  </a:moveTo>
                  <a:lnTo>
                    <a:pt x="1528249" y="0"/>
                  </a:lnTo>
                  <a:cubicBezTo>
                    <a:pt x="1541661" y="0"/>
                    <a:pt x="1554525" y="5328"/>
                    <a:pt x="1564009" y="14812"/>
                  </a:cubicBezTo>
                  <a:cubicBezTo>
                    <a:pt x="1573493" y="24297"/>
                    <a:pt x="1578821" y="37160"/>
                    <a:pt x="1578821" y="50573"/>
                  </a:cubicBezTo>
                  <a:lnTo>
                    <a:pt x="1578821" y="240951"/>
                  </a:lnTo>
                  <a:cubicBezTo>
                    <a:pt x="1578821" y="268882"/>
                    <a:pt x="1556179" y="291524"/>
                    <a:pt x="1528249" y="291524"/>
                  </a:cubicBezTo>
                  <a:lnTo>
                    <a:pt x="50573" y="291524"/>
                  </a:lnTo>
                  <a:cubicBezTo>
                    <a:pt x="37160" y="291524"/>
                    <a:pt x="24297" y="286196"/>
                    <a:pt x="14812" y="276712"/>
                  </a:cubicBezTo>
                  <a:cubicBezTo>
                    <a:pt x="5328" y="267227"/>
                    <a:pt x="0" y="254364"/>
                    <a:pt x="0" y="240951"/>
                  </a:cubicBezTo>
                  <a:lnTo>
                    <a:pt x="0" y="50573"/>
                  </a:lnTo>
                  <a:cubicBezTo>
                    <a:pt x="0" y="37160"/>
                    <a:pt x="5328" y="24297"/>
                    <a:pt x="14812" y="14812"/>
                  </a:cubicBezTo>
                  <a:cubicBezTo>
                    <a:pt x="24297" y="5328"/>
                    <a:pt x="37160" y="0"/>
                    <a:pt x="5057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78821" cy="329624"/>
            </a:xfrm>
            <a:prstGeom prst="rect">
              <a:avLst/>
            </a:prstGeom>
          </p:spPr>
          <p:txBody>
            <a:bodyPr anchor="ctr" rtlCol="false" tIns="64183" lIns="64183" bIns="64183" rIns="64183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202501" y="2760200"/>
            <a:ext cx="9368454" cy="148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74"/>
              </a:lnSpc>
            </a:pPr>
            <a:r>
              <a:rPr lang="en-US" sz="9728">
                <a:solidFill>
                  <a:srgbClr val="000000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SAATNYA MEMILIH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0" y="7908492"/>
            <a:ext cx="18288000" cy="2378508"/>
            <a:chOff x="0" y="0"/>
            <a:chExt cx="4816593" cy="6264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626438"/>
            </a:xfrm>
            <a:custGeom>
              <a:avLst/>
              <a:gdLst/>
              <a:ahLst/>
              <a:cxnLst/>
              <a:rect r="r" b="b" t="t" l="l"/>
              <a:pathLst>
                <a:path h="62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26438"/>
                  </a:lnTo>
                  <a:lnTo>
                    <a:pt x="0" y="62643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16593" cy="66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389705" y="4977292"/>
            <a:ext cx="6994046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Pilih ide terbaik sebagai solusi.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1149811">
            <a:off x="16198859" y="6587191"/>
            <a:ext cx="744191" cy="518227"/>
          </a:xfrm>
          <a:custGeom>
            <a:avLst/>
            <a:gdLst/>
            <a:ahLst/>
            <a:cxnLst/>
            <a:rect r="r" b="b" t="t" l="l"/>
            <a:pathLst>
              <a:path h="518227" w="744191">
                <a:moveTo>
                  <a:pt x="0" y="0"/>
                </a:moveTo>
                <a:lnTo>
                  <a:pt x="744191" y="0"/>
                </a:lnTo>
                <a:lnTo>
                  <a:pt x="744191" y="518227"/>
                </a:lnTo>
                <a:lnTo>
                  <a:pt x="0" y="5182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034301" y="1329420"/>
            <a:ext cx="1386830" cy="1440305"/>
          </a:xfrm>
          <a:custGeom>
            <a:avLst/>
            <a:gdLst/>
            <a:ahLst/>
            <a:cxnLst/>
            <a:rect r="r" b="b" t="t" l="l"/>
            <a:pathLst>
              <a:path h="1440305" w="1386830">
                <a:moveTo>
                  <a:pt x="0" y="0"/>
                </a:moveTo>
                <a:lnTo>
                  <a:pt x="1386830" y="0"/>
                </a:lnTo>
                <a:lnTo>
                  <a:pt x="1386830" y="1440305"/>
                </a:lnTo>
                <a:lnTo>
                  <a:pt x="0" y="14403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149811">
            <a:off x="7266940" y="1437208"/>
            <a:ext cx="744191" cy="518227"/>
          </a:xfrm>
          <a:custGeom>
            <a:avLst/>
            <a:gdLst/>
            <a:ahLst/>
            <a:cxnLst/>
            <a:rect r="r" b="b" t="t" l="l"/>
            <a:pathLst>
              <a:path h="518227" w="744191">
                <a:moveTo>
                  <a:pt x="0" y="0"/>
                </a:moveTo>
                <a:lnTo>
                  <a:pt x="744190" y="0"/>
                </a:lnTo>
                <a:lnTo>
                  <a:pt x="744190" y="518227"/>
                </a:lnTo>
                <a:lnTo>
                  <a:pt x="0" y="5182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171661" y="8391898"/>
            <a:ext cx="2001901" cy="1061007"/>
          </a:xfrm>
          <a:custGeom>
            <a:avLst/>
            <a:gdLst/>
            <a:ahLst/>
            <a:cxnLst/>
            <a:rect r="r" b="b" t="t" l="l"/>
            <a:pathLst>
              <a:path h="1061007" w="2001901">
                <a:moveTo>
                  <a:pt x="0" y="0"/>
                </a:moveTo>
                <a:lnTo>
                  <a:pt x="2001901" y="0"/>
                </a:lnTo>
                <a:lnTo>
                  <a:pt x="2001901" y="1061008"/>
                </a:lnTo>
                <a:lnTo>
                  <a:pt x="0" y="10610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114438" y="8391898"/>
            <a:ext cx="2001901" cy="1061007"/>
          </a:xfrm>
          <a:custGeom>
            <a:avLst/>
            <a:gdLst/>
            <a:ahLst/>
            <a:cxnLst/>
            <a:rect r="r" b="b" t="t" l="l"/>
            <a:pathLst>
              <a:path h="1061007" w="2001901">
                <a:moveTo>
                  <a:pt x="0" y="0"/>
                </a:moveTo>
                <a:lnTo>
                  <a:pt x="2001901" y="0"/>
                </a:lnTo>
                <a:lnTo>
                  <a:pt x="2001901" y="1061008"/>
                </a:lnTo>
                <a:lnTo>
                  <a:pt x="0" y="10610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598413" cy="10287000"/>
          </a:xfrm>
          <a:custGeom>
            <a:avLst/>
            <a:gdLst/>
            <a:ahLst/>
            <a:cxnLst/>
            <a:rect r="r" b="b" t="t" l="l"/>
            <a:pathLst>
              <a:path h="10287000" w="8598413">
                <a:moveTo>
                  <a:pt x="0" y="0"/>
                </a:moveTo>
                <a:lnTo>
                  <a:pt x="8598413" y="0"/>
                </a:lnTo>
                <a:lnTo>
                  <a:pt x="85984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963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554182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34270" y="3924980"/>
            <a:ext cx="12342372" cy="5202854"/>
            <a:chOff x="0" y="0"/>
            <a:chExt cx="2799957" cy="11803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99957" cy="1180305"/>
            </a:xfrm>
            <a:custGeom>
              <a:avLst/>
              <a:gdLst/>
              <a:ahLst/>
              <a:cxnLst/>
              <a:rect r="r" b="b" t="t" l="l"/>
              <a:pathLst>
                <a:path h="1180305" w="2799957">
                  <a:moveTo>
                    <a:pt x="31990" y="0"/>
                  </a:moveTo>
                  <a:lnTo>
                    <a:pt x="2767967" y="0"/>
                  </a:lnTo>
                  <a:cubicBezTo>
                    <a:pt x="2776451" y="0"/>
                    <a:pt x="2784588" y="3370"/>
                    <a:pt x="2790587" y="9370"/>
                  </a:cubicBezTo>
                  <a:cubicBezTo>
                    <a:pt x="2796587" y="15369"/>
                    <a:pt x="2799957" y="23506"/>
                    <a:pt x="2799957" y="31990"/>
                  </a:cubicBezTo>
                  <a:lnTo>
                    <a:pt x="2799957" y="1148315"/>
                  </a:lnTo>
                  <a:cubicBezTo>
                    <a:pt x="2799957" y="1156799"/>
                    <a:pt x="2796587" y="1164936"/>
                    <a:pt x="2790587" y="1170936"/>
                  </a:cubicBezTo>
                  <a:cubicBezTo>
                    <a:pt x="2784588" y="1176935"/>
                    <a:pt x="2776451" y="1180305"/>
                    <a:pt x="2767967" y="1180305"/>
                  </a:cubicBezTo>
                  <a:lnTo>
                    <a:pt x="31990" y="1180305"/>
                  </a:lnTo>
                  <a:cubicBezTo>
                    <a:pt x="23506" y="1180305"/>
                    <a:pt x="15369" y="1176935"/>
                    <a:pt x="9370" y="1170936"/>
                  </a:cubicBezTo>
                  <a:cubicBezTo>
                    <a:pt x="3370" y="1164936"/>
                    <a:pt x="0" y="1156799"/>
                    <a:pt x="0" y="1148315"/>
                  </a:cubicBezTo>
                  <a:lnTo>
                    <a:pt x="0" y="31990"/>
                  </a:lnTo>
                  <a:cubicBezTo>
                    <a:pt x="0" y="23506"/>
                    <a:pt x="3370" y="15369"/>
                    <a:pt x="9370" y="9370"/>
                  </a:cubicBezTo>
                  <a:cubicBezTo>
                    <a:pt x="15369" y="3370"/>
                    <a:pt x="23506" y="0"/>
                    <a:pt x="3199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799957" cy="1218405"/>
            </a:xfrm>
            <a:prstGeom prst="rect">
              <a:avLst/>
            </a:prstGeom>
          </p:spPr>
          <p:txBody>
            <a:bodyPr anchor="ctr" rtlCol="false" tIns="57214" lIns="57214" bIns="57214" rIns="5721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834270" y="3623533"/>
            <a:ext cx="12342372" cy="1815834"/>
            <a:chOff x="0" y="0"/>
            <a:chExt cx="2799957" cy="4119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99957" cy="411935"/>
            </a:xfrm>
            <a:custGeom>
              <a:avLst/>
              <a:gdLst/>
              <a:ahLst/>
              <a:cxnLst/>
              <a:rect r="r" b="b" t="t" l="l"/>
              <a:pathLst>
                <a:path h="411935" w="2799957">
                  <a:moveTo>
                    <a:pt x="31990" y="0"/>
                  </a:moveTo>
                  <a:lnTo>
                    <a:pt x="2767967" y="0"/>
                  </a:lnTo>
                  <a:cubicBezTo>
                    <a:pt x="2776451" y="0"/>
                    <a:pt x="2784588" y="3370"/>
                    <a:pt x="2790587" y="9370"/>
                  </a:cubicBezTo>
                  <a:cubicBezTo>
                    <a:pt x="2796587" y="15369"/>
                    <a:pt x="2799957" y="23506"/>
                    <a:pt x="2799957" y="31990"/>
                  </a:cubicBezTo>
                  <a:lnTo>
                    <a:pt x="2799957" y="379945"/>
                  </a:lnTo>
                  <a:cubicBezTo>
                    <a:pt x="2799957" y="397613"/>
                    <a:pt x="2785634" y="411935"/>
                    <a:pt x="2767967" y="411935"/>
                  </a:cubicBezTo>
                  <a:lnTo>
                    <a:pt x="31990" y="411935"/>
                  </a:lnTo>
                  <a:cubicBezTo>
                    <a:pt x="23506" y="411935"/>
                    <a:pt x="15369" y="408565"/>
                    <a:pt x="9370" y="402565"/>
                  </a:cubicBezTo>
                  <a:cubicBezTo>
                    <a:pt x="3370" y="396566"/>
                    <a:pt x="0" y="388429"/>
                    <a:pt x="0" y="379945"/>
                  </a:cubicBezTo>
                  <a:lnTo>
                    <a:pt x="0" y="31990"/>
                  </a:lnTo>
                  <a:cubicBezTo>
                    <a:pt x="0" y="23506"/>
                    <a:pt x="3370" y="15369"/>
                    <a:pt x="9370" y="9370"/>
                  </a:cubicBezTo>
                  <a:cubicBezTo>
                    <a:pt x="15369" y="3370"/>
                    <a:pt x="23506" y="0"/>
                    <a:pt x="3199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99957" cy="450035"/>
            </a:xfrm>
            <a:prstGeom prst="rect">
              <a:avLst/>
            </a:prstGeom>
          </p:spPr>
          <p:txBody>
            <a:bodyPr anchor="ctr" rtlCol="false" tIns="57214" lIns="57214" bIns="57214" rIns="5721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034081" y="1159166"/>
            <a:ext cx="9942748" cy="200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91"/>
              </a:lnSpc>
            </a:pPr>
            <a:r>
              <a:rPr lang="en-US" sz="13243">
                <a:solidFill>
                  <a:srgbClr val="000000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KESIMPULAN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646086" y="3168478"/>
            <a:ext cx="1391436" cy="2270889"/>
          </a:xfrm>
          <a:custGeom>
            <a:avLst/>
            <a:gdLst/>
            <a:ahLst/>
            <a:cxnLst/>
            <a:rect r="r" b="b" t="t" l="l"/>
            <a:pathLst>
              <a:path h="2270889" w="1391436">
                <a:moveTo>
                  <a:pt x="0" y="0"/>
                </a:moveTo>
                <a:lnTo>
                  <a:pt x="1391436" y="0"/>
                </a:lnTo>
                <a:lnTo>
                  <a:pt x="1391436" y="2270889"/>
                </a:lnTo>
                <a:lnTo>
                  <a:pt x="0" y="2270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729309" y="4026625"/>
            <a:ext cx="867400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2"/>
              </a:lnSpc>
            </a:pPr>
            <a:r>
              <a:rPr lang="en-US" sz="317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Tuliskan semua kesimpulan yang diperoleh dari voting dan diskusi.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973389" y="3168478"/>
            <a:ext cx="1391436" cy="2270889"/>
          </a:xfrm>
          <a:custGeom>
            <a:avLst/>
            <a:gdLst/>
            <a:ahLst/>
            <a:cxnLst/>
            <a:rect r="r" b="b" t="t" l="l"/>
            <a:pathLst>
              <a:path h="2270889" w="1391436">
                <a:moveTo>
                  <a:pt x="0" y="0"/>
                </a:moveTo>
                <a:lnTo>
                  <a:pt x="1391436" y="0"/>
                </a:lnTo>
                <a:lnTo>
                  <a:pt x="1391436" y="2270889"/>
                </a:lnTo>
                <a:lnTo>
                  <a:pt x="0" y="2270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75960" y="1351590"/>
            <a:ext cx="1014530" cy="979943"/>
          </a:xfrm>
          <a:custGeom>
            <a:avLst/>
            <a:gdLst/>
            <a:ahLst/>
            <a:cxnLst/>
            <a:rect r="r" b="b" t="t" l="l"/>
            <a:pathLst>
              <a:path h="979943" w="1014530">
                <a:moveTo>
                  <a:pt x="0" y="0"/>
                </a:moveTo>
                <a:lnTo>
                  <a:pt x="1014530" y="0"/>
                </a:lnTo>
                <a:lnTo>
                  <a:pt x="1014530" y="979943"/>
                </a:lnTo>
                <a:lnTo>
                  <a:pt x="0" y="9799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06226" y="7595316"/>
            <a:ext cx="1014530" cy="979943"/>
          </a:xfrm>
          <a:custGeom>
            <a:avLst/>
            <a:gdLst/>
            <a:ahLst/>
            <a:cxnLst/>
            <a:rect r="r" b="b" t="t" l="l"/>
            <a:pathLst>
              <a:path h="979943" w="1014530">
                <a:moveTo>
                  <a:pt x="0" y="0"/>
                </a:moveTo>
                <a:lnTo>
                  <a:pt x="1014530" y="0"/>
                </a:lnTo>
                <a:lnTo>
                  <a:pt x="1014530" y="979944"/>
                </a:lnTo>
                <a:lnTo>
                  <a:pt x="0" y="9799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67244" y="7910694"/>
            <a:ext cx="849756" cy="1067046"/>
          </a:xfrm>
          <a:custGeom>
            <a:avLst/>
            <a:gdLst/>
            <a:ahLst/>
            <a:cxnLst/>
            <a:rect r="r" b="b" t="t" l="l"/>
            <a:pathLst>
              <a:path h="1067046" w="849756">
                <a:moveTo>
                  <a:pt x="0" y="0"/>
                </a:moveTo>
                <a:lnTo>
                  <a:pt x="849757" y="0"/>
                </a:lnTo>
                <a:lnTo>
                  <a:pt x="849757" y="1067045"/>
                </a:lnTo>
                <a:lnTo>
                  <a:pt x="0" y="10670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466137" y="1351590"/>
            <a:ext cx="960609" cy="1206244"/>
          </a:xfrm>
          <a:custGeom>
            <a:avLst/>
            <a:gdLst/>
            <a:ahLst/>
            <a:cxnLst/>
            <a:rect r="r" b="b" t="t" l="l"/>
            <a:pathLst>
              <a:path h="1206244" w="960609">
                <a:moveTo>
                  <a:pt x="0" y="0"/>
                </a:moveTo>
                <a:lnTo>
                  <a:pt x="960609" y="0"/>
                </a:lnTo>
                <a:lnTo>
                  <a:pt x="960609" y="1206243"/>
                </a:lnTo>
                <a:lnTo>
                  <a:pt x="0" y="12062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DAGO_6t_TCg</dc:identifier>
  <dcterms:modified xsi:type="dcterms:W3CDTF">2011-08-01T06:04:30Z</dcterms:modified>
  <cp:revision>1</cp:revision>
  <dc:title>Hitam Ilustrasi Monokrom Brainstorming Presentasi</dc:title>
</cp:coreProperties>
</file>