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0" r:id="rId1"/>
  </p:sldMasterIdLst>
  <p:notesMasterIdLst>
    <p:notesMasterId r:id="rId16"/>
  </p:notesMasterIdLst>
  <p:sldIdLst>
    <p:sldId id="257" r:id="rId2"/>
    <p:sldId id="270" r:id="rId3"/>
    <p:sldId id="258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365b0341fd0d58d/Documents/Project%20Edge%20Tas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1"/>
                <c:pt idx="0">
                  <c:v>The sum of Total Sales (BDT) 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invertIfNegative val="0"/>
          <c:cat>
            <c:strRef>
              <c:f>Sheet1!$A$3:$A$7</c:f>
              <c:strCache>
                <c:ptCount val="5"/>
                <c:pt idx="0">
                  <c:v>Desktop</c:v>
                </c:pt>
                <c:pt idx="1">
                  <c:v>Laptop</c:v>
                </c:pt>
                <c:pt idx="2">
                  <c:v>Smartphone</c:v>
                </c:pt>
                <c:pt idx="3">
                  <c:v>Tablet</c:v>
                </c:pt>
                <c:pt idx="4">
                  <c:v>Grand Total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10000000</c:v>
                </c:pt>
                <c:pt idx="1">
                  <c:v>12500000</c:v>
                </c:pt>
                <c:pt idx="2">
                  <c:v>6150000</c:v>
                </c:pt>
                <c:pt idx="3">
                  <c:v>3000000</c:v>
                </c:pt>
                <c:pt idx="4">
                  <c:v>31650000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2F-4B97-8555-626AC6167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266560"/>
        <c:axId val="172965888"/>
      </c:barChart>
      <c:catAx>
        <c:axId val="1672665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2965888"/>
        <c:crosses val="autoZero"/>
        <c:auto val="1"/>
        <c:lblAlgn val="ctr"/>
        <c:lblOffset val="100"/>
        <c:noMultiLvlLbl val="0"/>
      </c:catAx>
      <c:valAx>
        <c:axId val="172965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72665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invertIfNegative val="0"/>
          <c:cat>
            <c:strRef>
              <c:f>Sheet1!$A$3:$A$5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10000000</c:v>
                </c:pt>
                <c:pt idx="1">
                  <c:v>35000000</c:v>
                </c:pt>
                <c:pt idx="2">
                  <c:v>37500000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0D-4A85-8D2A-13E73DBD8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3180800"/>
        <c:axId val="173182336"/>
        <c:axId val="0"/>
      </c:bar3DChart>
      <c:catAx>
        <c:axId val="17318080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73182336"/>
        <c:crosses val="autoZero"/>
        <c:auto val="1"/>
        <c:lblAlgn val="ctr"/>
        <c:lblOffset val="100"/>
        <c:noMultiLvlLbl val="0"/>
      </c:catAx>
      <c:valAx>
        <c:axId val="1731823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31808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Yearly Report Chart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535870516185476"/>
          <c:y val="0.17171296296296298"/>
          <c:w val="0.82686351706036743"/>
          <c:h val="0.571653178769320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'[Project Edge Tasks.xlsx]Excel 4'!$F$9:$F$10</c:f>
              <c:strCache>
                <c:ptCount val="2"/>
                <c:pt idx="0">
                  <c:v>Yearly report</c:v>
                </c:pt>
                <c:pt idx="1">
                  <c:v>Expenses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'[Project Edge Tasks.xlsx]Excel 4'!$E$11:$E$22</c:f>
              <c:strCache>
                <c:ptCount val="12"/>
                <c:pt idx="0">
                  <c:v>January </c:v>
                </c:pt>
                <c:pt idx="1">
                  <c:v>February </c:v>
                </c:pt>
                <c:pt idx="2">
                  <c:v>March </c:v>
                </c:pt>
                <c:pt idx="3">
                  <c:v>April </c:v>
                </c:pt>
                <c:pt idx="4">
                  <c:v>May</c:v>
                </c:pt>
                <c:pt idx="5">
                  <c:v>June</c:v>
                </c:pt>
                <c:pt idx="6">
                  <c:v>July 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 </c:v>
                </c:pt>
                <c:pt idx="11">
                  <c:v>December</c:v>
                </c:pt>
              </c:strCache>
            </c:strRef>
          </c:cat>
          <c:val>
            <c:numRef>
              <c:f>'[Project Edge Tasks.xlsx]Excel 4'!$F$11:$F$22</c:f>
              <c:numCache>
                <c:formatCode>General</c:formatCode>
                <c:ptCount val="12"/>
                <c:pt idx="0">
                  <c:v>9288500</c:v>
                </c:pt>
                <c:pt idx="1">
                  <c:v>9744300</c:v>
                </c:pt>
                <c:pt idx="2">
                  <c:v>8904700</c:v>
                </c:pt>
                <c:pt idx="3">
                  <c:v>7345200</c:v>
                </c:pt>
                <c:pt idx="4">
                  <c:v>8987000</c:v>
                </c:pt>
                <c:pt idx="5">
                  <c:v>5215400</c:v>
                </c:pt>
                <c:pt idx="6">
                  <c:v>9976500</c:v>
                </c:pt>
                <c:pt idx="7">
                  <c:v>7976700</c:v>
                </c:pt>
                <c:pt idx="8">
                  <c:v>9879000</c:v>
                </c:pt>
                <c:pt idx="9">
                  <c:v>6234800</c:v>
                </c:pt>
                <c:pt idx="10">
                  <c:v>4534800</c:v>
                </c:pt>
                <c:pt idx="11">
                  <c:v>8348700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2B-4A4D-8E53-CC332B8E286F}"/>
            </c:ext>
          </c:extLst>
        </c:ser>
        <c:ser>
          <c:idx val="1"/>
          <c:order val="1"/>
          <c:tx>
            <c:strRef>
              <c:f>'[Project Edge Tasks.xlsx]Excel 4'!$G$9:$G$10</c:f>
              <c:strCache>
                <c:ptCount val="2"/>
                <c:pt idx="0">
                  <c:v>Yearly report</c:v>
                </c:pt>
                <c:pt idx="1">
                  <c:v>Sales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'[Project Edge Tasks.xlsx]Excel 4'!$E$11:$E$22</c:f>
              <c:strCache>
                <c:ptCount val="12"/>
                <c:pt idx="0">
                  <c:v>January </c:v>
                </c:pt>
                <c:pt idx="1">
                  <c:v>February </c:v>
                </c:pt>
                <c:pt idx="2">
                  <c:v>March </c:v>
                </c:pt>
                <c:pt idx="3">
                  <c:v>April </c:v>
                </c:pt>
                <c:pt idx="4">
                  <c:v>May</c:v>
                </c:pt>
                <c:pt idx="5">
                  <c:v>June</c:v>
                </c:pt>
                <c:pt idx="6">
                  <c:v>July 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 </c:v>
                </c:pt>
                <c:pt idx="11">
                  <c:v>December</c:v>
                </c:pt>
              </c:strCache>
            </c:strRef>
          </c:cat>
          <c:val>
            <c:numRef>
              <c:f>'[Project Edge Tasks.xlsx]Excel 4'!$G$11:$G$22</c:f>
              <c:numCache>
                <c:formatCode>General</c:formatCode>
                <c:ptCount val="12"/>
                <c:pt idx="0">
                  <c:v>8750000</c:v>
                </c:pt>
                <c:pt idx="1">
                  <c:v>9920000</c:v>
                </c:pt>
                <c:pt idx="2">
                  <c:v>10000000</c:v>
                </c:pt>
                <c:pt idx="3">
                  <c:v>7957400</c:v>
                </c:pt>
                <c:pt idx="4">
                  <c:v>9876500</c:v>
                </c:pt>
                <c:pt idx="5">
                  <c:v>5164500</c:v>
                </c:pt>
                <c:pt idx="6">
                  <c:v>11543600</c:v>
                </c:pt>
                <c:pt idx="7">
                  <c:v>8087900</c:v>
                </c:pt>
                <c:pt idx="8">
                  <c:v>9969800</c:v>
                </c:pt>
                <c:pt idx="9">
                  <c:v>7024000</c:v>
                </c:pt>
                <c:pt idx="10">
                  <c:v>4809300</c:v>
                </c:pt>
                <c:pt idx="11">
                  <c:v>8834800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2B-4A4D-8E53-CC332B8E286F}"/>
            </c:ext>
          </c:extLst>
        </c:ser>
        <c:ser>
          <c:idx val="2"/>
          <c:order val="2"/>
          <c:tx>
            <c:strRef>
              <c:f>'[Project Edge Tasks.xlsx]Excel 4'!$H$9:$H$10</c:f>
              <c:strCache>
                <c:ptCount val="2"/>
                <c:pt idx="0">
                  <c:v>Yearly report</c:v>
                </c:pt>
                <c:pt idx="1">
                  <c:v>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'[Project Edge Tasks.xlsx]Excel 4'!$E$11:$E$22</c:f>
              <c:strCache>
                <c:ptCount val="12"/>
                <c:pt idx="0">
                  <c:v>January </c:v>
                </c:pt>
                <c:pt idx="1">
                  <c:v>February </c:v>
                </c:pt>
                <c:pt idx="2">
                  <c:v>March </c:v>
                </c:pt>
                <c:pt idx="3">
                  <c:v>April </c:v>
                </c:pt>
                <c:pt idx="4">
                  <c:v>May</c:v>
                </c:pt>
                <c:pt idx="5">
                  <c:v>June</c:v>
                </c:pt>
                <c:pt idx="6">
                  <c:v>July 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 </c:v>
                </c:pt>
                <c:pt idx="11">
                  <c:v>December</c:v>
                </c:pt>
              </c:strCache>
            </c:strRef>
          </c:cat>
          <c:val>
            <c:numRef>
              <c:f>'[Project Edge Tasks.xlsx]Excel 4'!$H$11:$H$22</c:f>
              <c:numCache>
                <c:formatCode>General</c:formatCode>
                <c:ptCount val="12"/>
                <c:pt idx="0">
                  <c:v>-538500</c:v>
                </c:pt>
                <c:pt idx="1">
                  <c:v>175700</c:v>
                </c:pt>
                <c:pt idx="2">
                  <c:v>1095300</c:v>
                </c:pt>
                <c:pt idx="3">
                  <c:v>612200</c:v>
                </c:pt>
                <c:pt idx="4">
                  <c:v>889500</c:v>
                </c:pt>
                <c:pt idx="5">
                  <c:v>-50900</c:v>
                </c:pt>
                <c:pt idx="6">
                  <c:v>1567100</c:v>
                </c:pt>
                <c:pt idx="7">
                  <c:v>111200</c:v>
                </c:pt>
                <c:pt idx="8">
                  <c:v>90800</c:v>
                </c:pt>
                <c:pt idx="9">
                  <c:v>789200</c:v>
                </c:pt>
                <c:pt idx="10">
                  <c:v>274500</c:v>
                </c:pt>
                <c:pt idx="11">
                  <c:v>486100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2B-4A4D-8E53-CC332B8E2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78848"/>
        <c:axId val="172480384"/>
      </c:barChart>
      <c:catAx>
        <c:axId val="17247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72480384"/>
        <c:crosses val="autoZero"/>
        <c:auto val="1"/>
        <c:lblAlgn val="ctr"/>
        <c:lblOffset val="100"/>
        <c:noMultiLvlLbl val="0"/>
      </c:catAx>
      <c:valAx>
        <c:axId val="17248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7247884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EEB9F-4A17-44AF-A29D-6BC7B572CBB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7BD356-991F-4839-91A9-5FC5CC0EEBA3}">
      <dgm:prSet phldrT="[Text]" custT="1"/>
      <dgm:spPr/>
      <dgm:t>
        <a:bodyPr/>
        <a:lstStyle/>
        <a:p>
          <a:pPr algn="ctr"/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Sales Strategy</a:t>
          </a:r>
          <a:endParaRPr 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BAEDF9-6FF1-4113-BD6B-1D4F73908169}" type="parTrans" cxnId="{C155DD7A-CF5C-4DB2-8FB3-49BD4CED5541}">
      <dgm:prSet/>
      <dgm:spPr/>
      <dgm:t>
        <a:bodyPr/>
        <a:lstStyle/>
        <a:p>
          <a:pPr algn="ctr"/>
          <a:endParaRPr lang="en-US"/>
        </a:p>
      </dgm:t>
    </dgm:pt>
    <dgm:pt modelId="{14CC94B2-80A1-47D4-ADCE-A87E2A17DFE9}" type="sibTrans" cxnId="{C155DD7A-CF5C-4DB2-8FB3-49BD4CED5541}">
      <dgm:prSet/>
      <dgm:spPr/>
      <dgm:t>
        <a:bodyPr/>
        <a:lstStyle/>
        <a:p>
          <a:pPr algn="ctr"/>
          <a:endParaRPr lang="en-US"/>
        </a:p>
      </dgm:t>
    </dgm:pt>
    <dgm:pt modelId="{C3C97A95-D47B-4297-A845-3E7BDBD18A6D}">
      <dgm:prSet phldrT="[Text]" custT="1"/>
      <dgm:spPr/>
      <dgm:t>
        <a:bodyPr/>
        <a:lstStyle/>
        <a:p>
          <a:pPr algn="ctr"/>
          <a:r>
            <a: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Distribution and Logistics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E76C24-B899-455C-A8BC-E2D59551260D}" type="parTrans" cxnId="{EB944661-F05D-4B51-93F2-1C512A5FB746}">
      <dgm:prSet/>
      <dgm:spPr/>
      <dgm:t>
        <a:bodyPr/>
        <a:lstStyle/>
        <a:p>
          <a:pPr algn="ctr"/>
          <a:endParaRPr lang="en-US"/>
        </a:p>
      </dgm:t>
    </dgm:pt>
    <dgm:pt modelId="{FD5339B6-8900-42BD-8E4D-F1F106AD1154}" type="sibTrans" cxnId="{EB944661-F05D-4B51-93F2-1C512A5FB746}">
      <dgm:prSet/>
      <dgm:spPr/>
      <dgm:t>
        <a:bodyPr/>
        <a:lstStyle/>
        <a:p>
          <a:pPr algn="ctr"/>
          <a:endParaRPr lang="en-US"/>
        </a:p>
      </dgm:t>
    </dgm:pt>
    <dgm:pt modelId="{FF64B588-3714-43AB-ADD2-A15F4369FAED}">
      <dgm:prSet phldrT="[Text]" custT="1"/>
      <dgm:spPr/>
      <dgm:t>
        <a:bodyPr/>
        <a:lstStyle/>
        <a:p>
          <a:pPr algn="ctr"/>
          <a:r>
            <a: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Customer Service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4F6B25-A8C3-425B-88D5-190DD13819FD}" type="parTrans" cxnId="{BECCCB68-6AF1-44C1-BF8B-9C6F3F7A5C0C}">
      <dgm:prSet/>
      <dgm:spPr/>
      <dgm:t>
        <a:bodyPr/>
        <a:lstStyle/>
        <a:p>
          <a:pPr algn="ctr"/>
          <a:endParaRPr lang="en-US"/>
        </a:p>
      </dgm:t>
    </dgm:pt>
    <dgm:pt modelId="{18052642-83A7-475D-AC63-978BCD506229}" type="sibTrans" cxnId="{BECCCB68-6AF1-44C1-BF8B-9C6F3F7A5C0C}">
      <dgm:prSet/>
      <dgm:spPr/>
      <dgm:t>
        <a:bodyPr/>
        <a:lstStyle/>
        <a:p>
          <a:pPr algn="ctr"/>
          <a:endParaRPr lang="en-US"/>
        </a:p>
      </dgm:t>
    </dgm:pt>
    <dgm:pt modelId="{12344558-D157-4D50-928A-15C632CBED19}">
      <dgm:prSet phldrT="[Text]" custT="1"/>
      <dgm:spPr/>
      <dgm:t>
        <a:bodyPr/>
        <a:lstStyle/>
        <a:p>
          <a:pPr algn="ctr"/>
          <a:r>
            <a: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Financial Planning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6777E1-B996-4413-A8EB-3AE9D17631F8}" type="parTrans" cxnId="{62FD1072-AF85-41C2-A22B-C6B0E373F730}">
      <dgm:prSet/>
      <dgm:spPr/>
      <dgm:t>
        <a:bodyPr/>
        <a:lstStyle/>
        <a:p>
          <a:pPr algn="ctr"/>
          <a:endParaRPr lang="en-US"/>
        </a:p>
      </dgm:t>
    </dgm:pt>
    <dgm:pt modelId="{47A0FD74-A192-4287-BE43-19767703BAE1}" type="sibTrans" cxnId="{62FD1072-AF85-41C2-A22B-C6B0E373F730}">
      <dgm:prSet/>
      <dgm:spPr/>
      <dgm:t>
        <a:bodyPr/>
        <a:lstStyle/>
        <a:p>
          <a:pPr algn="ctr"/>
          <a:endParaRPr lang="en-US"/>
        </a:p>
      </dgm:t>
    </dgm:pt>
    <dgm:pt modelId="{D91D5519-9D25-48C9-856B-B290DD930974}">
      <dgm:prSet custT="1"/>
      <dgm:spPr/>
      <dgm:t>
        <a:bodyPr/>
        <a:lstStyle/>
        <a:p>
          <a:pPr algn="ctr"/>
          <a:r>
            <a: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Market Research</a:t>
          </a:r>
        </a:p>
      </dgm:t>
    </dgm:pt>
    <dgm:pt modelId="{98ABC242-E618-46C0-9C53-AD3071F82752}" type="parTrans" cxnId="{05C694A2-991D-4C39-96BF-47B4FC8AEAF0}">
      <dgm:prSet/>
      <dgm:spPr/>
      <dgm:t>
        <a:bodyPr/>
        <a:lstStyle/>
        <a:p>
          <a:pPr algn="ctr"/>
          <a:endParaRPr lang="en-US"/>
        </a:p>
      </dgm:t>
    </dgm:pt>
    <dgm:pt modelId="{8EDE5284-BCA5-4EC7-B803-3B630AAA29C1}" type="sibTrans" cxnId="{05C694A2-991D-4C39-96BF-47B4FC8AEAF0}">
      <dgm:prSet/>
      <dgm:spPr/>
      <dgm:t>
        <a:bodyPr/>
        <a:lstStyle/>
        <a:p>
          <a:pPr algn="ctr"/>
          <a:endParaRPr lang="en-US"/>
        </a:p>
      </dgm:t>
    </dgm:pt>
    <dgm:pt modelId="{0A2456CF-F018-4006-85A0-E59A5F382F5A}">
      <dgm:prSet custT="1"/>
      <dgm:spPr/>
      <dgm:t>
        <a:bodyPr/>
        <a:lstStyle/>
        <a:p>
          <a:pPr algn="ctr"/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Product Development</a:t>
          </a:r>
          <a:endParaRPr 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D50BF0-A423-4111-9791-BD048095FCA3}" type="parTrans" cxnId="{5C6E4EDF-5CCF-448D-8624-91641F8BBFB7}">
      <dgm:prSet/>
      <dgm:spPr/>
      <dgm:t>
        <a:bodyPr/>
        <a:lstStyle/>
        <a:p>
          <a:pPr algn="ctr"/>
          <a:endParaRPr lang="en-US"/>
        </a:p>
      </dgm:t>
    </dgm:pt>
    <dgm:pt modelId="{66376685-B892-4145-BD73-C64F5E4EBB5A}" type="sibTrans" cxnId="{5C6E4EDF-5CCF-448D-8624-91641F8BBFB7}">
      <dgm:prSet/>
      <dgm:spPr/>
      <dgm:t>
        <a:bodyPr/>
        <a:lstStyle/>
        <a:p>
          <a:pPr algn="ctr"/>
          <a:endParaRPr lang="en-US"/>
        </a:p>
      </dgm:t>
    </dgm:pt>
    <dgm:pt modelId="{A5A71D0A-8A1C-4C79-A17C-36163455A495}">
      <dgm:prSet custT="1"/>
      <dgm:spPr/>
      <dgm:t>
        <a:bodyPr/>
        <a:lstStyle/>
        <a:p>
          <a:pPr algn="ctr"/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Production Planning</a:t>
          </a:r>
          <a:endParaRPr 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CFD9AE-23B5-4E99-A3A9-583097C45C36}" type="parTrans" cxnId="{3255790C-F8CA-4965-BDE5-E857CC6C3270}">
      <dgm:prSet/>
      <dgm:spPr/>
      <dgm:t>
        <a:bodyPr/>
        <a:lstStyle/>
        <a:p>
          <a:pPr algn="ctr"/>
          <a:endParaRPr lang="en-US"/>
        </a:p>
      </dgm:t>
    </dgm:pt>
    <dgm:pt modelId="{D7A0187B-9637-4970-8DE3-E4926024ED73}" type="sibTrans" cxnId="{3255790C-F8CA-4965-BDE5-E857CC6C3270}">
      <dgm:prSet/>
      <dgm:spPr/>
      <dgm:t>
        <a:bodyPr/>
        <a:lstStyle/>
        <a:p>
          <a:pPr algn="ctr"/>
          <a:endParaRPr lang="en-US"/>
        </a:p>
      </dgm:t>
    </dgm:pt>
    <dgm:pt modelId="{53DE0A7B-0BD5-41FE-B038-D2EB760C59EB}">
      <dgm:prSet custT="1"/>
      <dgm:spPr/>
      <dgm:t>
        <a:bodyPr/>
        <a:lstStyle/>
        <a:p>
          <a:pPr algn="ctr"/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Marketing Strategy</a:t>
          </a:r>
          <a:endParaRPr 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00FD64-983D-43F6-AEEA-F0AEAA14ECE5}" type="parTrans" cxnId="{8F970C6A-4F5D-4297-92D6-72ABBB26CF54}">
      <dgm:prSet/>
      <dgm:spPr/>
      <dgm:t>
        <a:bodyPr/>
        <a:lstStyle/>
        <a:p>
          <a:pPr algn="ctr"/>
          <a:endParaRPr lang="en-US"/>
        </a:p>
      </dgm:t>
    </dgm:pt>
    <dgm:pt modelId="{80CF19EA-759A-4716-8ADE-29A71DE0DC5D}" type="sibTrans" cxnId="{8F970C6A-4F5D-4297-92D6-72ABBB26CF54}">
      <dgm:prSet/>
      <dgm:spPr/>
      <dgm:t>
        <a:bodyPr/>
        <a:lstStyle/>
        <a:p>
          <a:pPr algn="ctr"/>
          <a:endParaRPr lang="en-US"/>
        </a:p>
      </dgm:t>
    </dgm:pt>
    <dgm:pt modelId="{2FD11194-A167-4ABB-9E3E-28A220D259FF}">
      <dgm:prSet phldrT="[Text]" custT="1"/>
      <dgm:spPr/>
      <dgm:t>
        <a:bodyPr/>
        <a:lstStyle/>
        <a:p>
          <a:pPr algn="ctr"/>
          <a:r>
            <a: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Monitoring and Evaluation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6BC3A6-B142-474C-9A12-6B1DF831DE93}" type="parTrans" cxnId="{BBD8479A-5C55-4190-BB2B-625FE0C9A2B8}">
      <dgm:prSet/>
      <dgm:spPr/>
      <dgm:t>
        <a:bodyPr/>
        <a:lstStyle/>
        <a:p>
          <a:pPr algn="ctr"/>
          <a:endParaRPr lang="en-US"/>
        </a:p>
      </dgm:t>
    </dgm:pt>
    <dgm:pt modelId="{69C314D7-CA5F-47D2-AA33-EB200A068758}" type="sibTrans" cxnId="{BBD8479A-5C55-4190-BB2B-625FE0C9A2B8}">
      <dgm:prSet/>
      <dgm:spPr/>
      <dgm:t>
        <a:bodyPr/>
        <a:lstStyle/>
        <a:p>
          <a:pPr algn="ctr"/>
          <a:endParaRPr lang="en-US"/>
        </a:p>
      </dgm:t>
    </dgm:pt>
    <dgm:pt modelId="{994E29DE-07E6-4738-A227-879127826CDE}" type="pres">
      <dgm:prSet presAssocID="{05CEEB9F-4A17-44AF-A29D-6BC7B572CBB4}" presName="linear" presStyleCnt="0">
        <dgm:presLayoutVars>
          <dgm:animLvl val="lvl"/>
          <dgm:resizeHandles val="exact"/>
        </dgm:presLayoutVars>
      </dgm:prSet>
      <dgm:spPr/>
    </dgm:pt>
    <dgm:pt modelId="{D6582247-0389-4C50-8E9E-3EA9BA8C54EB}" type="pres">
      <dgm:prSet presAssocID="{D91D5519-9D25-48C9-856B-B290DD930974}" presName="parentText" presStyleLbl="node1" presStyleIdx="0" presStyleCnt="9" custLinFactNeighborX="1073" custLinFactNeighborY="-76036">
        <dgm:presLayoutVars>
          <dgm:chMax val="0"/>
          <dgm:bulletEnabled val="1"/>
        </dgm:presLayoutVars>
      </dgm:prSet>
      <dgm:spPr/>
    </dgm:pt>
    <dgm:pt modelId="{AADF3C8A-97F7-4371-B3C7-AB2FD8591098}" type="pres">
      <dgm:prSet presAssocID="{8EDE5284-BCA5-4EC7-B803-3B630AAA29C1}" presName="spacer" presStyleCnt="0"/>
      <dgm:spPr/>
    </dgm:pt>
    <dgm:pt modelId="{506E682C-1292-41BE-883E-F3942E455163}" type="pres">
      <dgm:prSet presAssocID="{0A2456CF-F018-4006-85A0-E59A5F382F5A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644A3E4-EF9E-48D3-BD8C-51BFFE43778C}" type="pres">
      <dgm:prSet presAssocID="{66376685-B892-4145-BD73-C64F5E4EBB5A}" presName="spacer" presStyleCnt="0"/>
      <dgm:spPr/>
    </dgm:pt>
    <dgm:pt modelId="{D8EB900C-6EE0-4B19-B951-5BEAB3771412}" type="pres">
      <dgm:prSet presAssocID="{A5A71D0A-8A1C-4C79-A17C-36163455A49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8DD61FE-364D-4618-845D-AA92DFACCE62}" type="pres">
      <dgm:prSet presAssocID="{D7A0187B-9637-4970-8DE3-E4926024ED73}" presName="spacer" presStyleCnt="0"/>
      <dgm:spPr/>
    </dgm:pt>
    <dgm:pt modelId="{5BDB7787-DD03-43CD-9180-56238CF3EEBA}" type="pres">
      <dgm:prSet presAssocID="{53DE0A7B-0BD5-41FE-B038-D2EB760C59EB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1DE2B30-9298-4C5A-AFDB-18758B4E773B}" type="pres">
      <dgm:prSet presAssocID="{80CF19EA-759A-4716-8ADE-29A71DE0DC5D}" presName="spacer" presStyleCnt="0"/>
      <dgm:spPr/>
    </dgm:pt>
    <dgm:pt modelId="{14DDA33D-C3FE-416D-B84C-6896F02201B9}" type="pres">
      <dgm:prSet presAssocID="{D77BD356-991F-4839-91A9-5FC5CC0EEBA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06CD8D3-C6E6-4F8D-BF2D-F54052D75993}" type="pres">
      <dgm:prSet presAssocID="{14CC94B2-80A1-47D4-ADCE-A87E2A17DFE9}" presName="spacer" presStyleCnt="0"/>
      <dgm:spPr/>
    </dgm:pt>
    <dgm:pt modelId="{650593D9-F77A-4A68-8303-D75CAD957D04}" type="pres">
      <dgm:prSet presAssocID="{C3C97A95-D47B-4297-A845-3E7BDBD18A6D}" presName="parentText" presStyleLbl="node1" presStyleIdx="5" presStyleCnt="9" custLinFactNeighborY="72819">
        <dgm:presLayoutVars>
          <dgm:chMax val="0"/>
          <dgm:bulletEnabled val="1"/>
        </dgm:presLayoutVars>
      </dgm:prSet>
      <dgm:spPr/>
    </dgm:pt>
    <dgm:pt modelId="{69D4AB06-91F6-4082-ADC7-BDB161ADF654}" type="pres">
      <dgm:prSet presAssocID="{FD5339B6-8900-42BD-8E4D-F1F106AD1154}" presName="spacer" presStyleCnt="0"/>
      <dgm:spPr/>
    </dgm:pt>
    <dgm:pt modelId="{BBA51A2D-712D-4841-97E0-4E549E0B1CE7}" type="pres">
      <dgm:prSet presAssocID="{FF64B588-3714-43AB-ADD2-A15F4369FAE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C49E6C8-5822-4019-96C8-751DA1C32A8F}" type="pres">
      <dgm:prSet presAssocID="{18052642-83A7-475D-AC63-978BCD506229}" presName="spacer" presStyleCnt="0"/>
      <dgm:spPr/>
    </dgm:pt>
    <dgm:pt modelId="{D71B147B-72C3-49D1-B2FC-98D98C1CC7D4}" type="pres">
      <dgm:prSet presAssocID="{12344558-D157-4D50-928A-15C632CBED1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8150D81-BDE0-40C4-A1AE-EE724EA80ABC}" type="pres">
      <dgm:prSet presAssocID="{47A0FD74-A192-4287-BE43-19767703BAE1}" presName="spacer" presStyleCnt="0"/>
      <dgm:spPr/>
    </dgm:pt>
    <dgm:pt modelId="{84BD7F3F-FC83-4CD0-90CB-D9E18D0B7266}" type="pres">
      <dgm:prSet presAssocID="{2FD11194-A167-4ABB-9E3E-28A220D259FF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255790C-F8CA-4965-BDE5-E857CC6C3270}" srcId="{05CEEB9F-4A17-44AF-A29D-6BC7B572CBB4}" destId="{A5A71D0A-8A1C-4C79-A17C-36163455A495}" srcOrd="2" destOrd="0" parTransId="{64CFD9AE-23B5-4E99-A3A9-583097C45C36}" sibTransId="{D7A0187B-9637-4970-8DE3-E4926024ED73}"/>
    <dgm:cxn modelId="{6C6D5E1C-EEFA-4401-A43B-35FB9F86266A}" type="presOf" srcId="{FF64B588-3714-43AB-ADD2-A15F4369FAED}" destId="{BBA51A2D-712D-4841-97E0-4E549E0B1CE7}" srcOrd="0" destOrd="0" presId="urn:microsoft.com/office/officeart/2005/8/layout/vList2"/>
    <dgm:cxn modelId="{F45AC02E-65EA-4DFA-8C75-B49E45905E4E}" type="presOf" srcId="{A5A71D0A-8A1C-4C79-A17C-36163455A495}" destId="{D8EB900C-6EE0-4B19-B951-5BEAB3771412}" srcOrd="0" destOrd="0" presId="urn:microsoft.com/office/officeart/2005/8/layout/vList2"/>
    <dgm:cxn modelId="{EB944661-F05D-4B51-93F2-1C512A5FB746}" srcId="{05CEEB9F-4A17-44AF-A29D-6BC7B572CBB4}" destId="{C3C97A95-D47B-4297-A845-3E7BDBD18A6D}" srcOrd="5" destOrd="0" parTransId="{7DE76C24-B899-455C-A8BC-E2D59551260D}" sibTransId="{FD5339B6-8900-42BD-8E4D-F1F106AD1154}"/>
    <dgm:cxn modelId="{552B1462-63F2-4541-A063-B7880A646D64}" type="presOf" srcId="{05CEEB9F-4A17-44AF-A29D-6BC7B572CBB4}" destId="{994E29DE-07E6-4738-A227-879127826CDE}" srcOrd="0" destOrd="0" presId="urn:microsoft.com/office/officeart/2005/8/layout/vList2"/>
    <dgm:cxn modelId="{2E8A6D68-DBD0-4AE4-8860-37A724403834}" type="presOf" srcId="{0A2456CF-F018-4006-85A0-E59A5F382F5A}" destId="{506E682C-1292-41BE-883E-F3942E455163}" srcOrd="0" destOrd="0" presId="urn:microsoft.com/office/officeart/2005/8/layout/vList2"/>
    <dgm:cxn modelId="{BECCCB68-6AF1-44C1-BF8B-9C6F3F7A5C0C}" srcId="{05CEEB9F-4A17-44AF-A29D-6BC7B572CBB4}" destId="{FF64B588-3714-43AB-ADD2-A15F4369FAED}" srcOrd="6" destOrd="0" parTransId="{5E4F6B25-A8C3-425B-88D5-190DD13819FD}" sibTransId="{18052642-83A7-475D-AC63-978BCD506229}"/>
    <dgm:cxn modelId="{8F970C6A-4F5D-4297-92D6-72ABBB26CF54}" srcId="{05CEEB9F-4A17-44AF-A29D-6BC7B572CBB4}" destId="{53DE0A7B-0BD5-41FE-B038-D2EB760C59EB}" srcOrd="3" destOrd="0" parTransId="{CE00FD64-983D-43F6-AEEA-F0AEAA14ECE5}" sibTransId="{80CF19EA-759A-4716-8ADE-29A71DE0DC5D}"/>
    <dgm:cxn modelId="{AE94C26C-B64F-44B2-8A42-46B873BB285E}" type="presOf" srcId="{2FD11194-A167-4ABB-9E3E-28A220D259FF}" destId="{84BD7F3F-FC83-4CD0-90CB-D9E18D0B7266}" srcOrd="0" destOrd="0" presId="urn:microsoft.com/office/officeart/2005/8/layout/vList2"/>
    <dgm:cxn modelId="{62FD1072-AF85-41C2-A22B-C6B0E373F730}" srcId="{05CEEB9F-4A17-44AF-A29D-6BC7B572CBB4}" destId="{12344558-D157-4D50-928A-15C632CBED19}" srcOrd="7" destOrd="0" parTransId="{CD6777E1-B996-4413-A8EB-3AE9D17631F8}" sibTransId="{47A0FD74-A192-4287-BE43-19767703BAE1}"/>
    <dgm:cxn modelId="{D1CDD957-DA0C-4C18-A51A-D9F56ECC82BE}" type="presOf" srcId="{53DE0A7B-0BD5-41FE-B038-D2EB760C59EB}" destId="{5BDB7787-DD03-43CD-9180-56238CF3EEBA}" srcOrd="0" destOrd="0" presId="urn:microsoft.com/office/officeart/2005/8/layout/vList2"/>
    <dgm:cxn modelId="{C155DD7A-CF5C-4DB2-8FB3-49BD4CED5541}" srcId="{05CEEB9F-4A17-44AF-A29D-6BC7B572CBB4}" destId="{D77BD356-991F-4839-91A9-5FC5CC0EEBA3}" srcOrd="4" destOrd="0" parTransId="{CBBAEDF9-6FF1-4113-BD6B-1D4F73908169}" sibTransId="{14CC94B2-80A1-47D4-ADCE-A87E2A17DFE9}"/>
    <dgm:cxn modelId="{AA041895-B605-46F8-AF2C-1D726895081A}" type="presOf" srcId="{D77BD356-991F-4839-91A9-5FC5CC0EEBA3}" destId="{14DDA33D-C3FE-416D-B84C-6896F02201B9}" srcOrd="0" destOrd="0" presId="urn:microsoft.com/office/officeart/2005/8/layout/vList2"/>
    <dgm:cxn modelId="{BBD8479A-5C55-4190-BB2B-625FE0C9A2B8}" srcId="{05CEEB9F-4A17-44AF-A29D-6BC7B572CBB4}" destId="{2FD11194-A167-4ABB-9E3E-28A220D259FF}" srcOrd="8" destOrd="0" parTransId="{286BC3A6-B142-474C-9A12-6B1DF831DE93}" sibTransId="{69C314D7-CA5F-47D2-AA33-EB200A068758}"/>
    <dgm:cxn modelId="{60C801A0-1DDE-499C-A4BC-F1F3CBE1466B}" type="presOf" srcId="{12344558-D157-4D50-928A-15C632CBED19}" destId="{D71B147B-72C3-49D1-B2FC-98D98C1CC7D4}" srcOrd="0" destOrd="0" presId="urn:microsoft.com/office/officeart/2005/8/layout/vList2"/>
    <dgm:cxn modelId="{05C694A2-991D-4C39-96BF-47B4FC8AEAF0}" srcId="{05CEEB9F-4A17-44AF-A29D-6BC7B572CBB4}" destId="{D91D5519-9D25-48C9-856B-B290DD930974}" srcOrd="0" destOrd="0" parTransId="{98ABC242-E618-46C0-9C53-AD3071F82752}" sibTransId="{8EDE5284-BCA5-4EC7-B803-3B630AAA29C1}"/>
    <dgm:cxn modelId="{838CE5D5-8481-4851-8253-400CC8A2C978}" type="presOf" srcId="{C3C97A95-D47B-4297-A845-3E7BDBD18A6D}" destId="{650593D9-F77A-4A68-8303-D75CAD957D04}" srcOrd="0" destOrd="0" presId="urn:microsoft.com/office/officeart/2005/8/layout/vList2"/>
    <dgm:cxn modelId="{5C6E4EDF-5CCF-448D-8624-91641F8BBFB7}" srcId="{05CEEB9F-4A17-44AF-A29D-6BC7B572CBB4}" destId="{0A2456CF-F018-4006-85A0-E59A5F382F5A}" srcOrd="1" destOrd="0" parTransId="{C3D50BF0-A423-4111-9791-BD048095FCA3}" sibTransId="{66376685-B892-4145-BD73-C64F5E4EBB5A}"/>
    <dgm:cxn modelId="{0E1FB4FE-BE83-44A3-8F24-076E4B75C4F3}" type="presOf" srcId="{D91D5519-9D25-48C9-856B-B290DD930974}" destId="{D6582247-0389-4C50-8E9E-3EA9BA8C54EB}" srcOrd="0" destOrd="0" presId="urn:microsoft.com/office/officeart/2005/8/layout/vList2"/>
    <dgm:cxn modelId="{9049C79C-EA5F-4DD9-931E-3D20B32CB97A}" type="presParOf" srcId="{994E29DE-07E6-4738-A227-879127826CDE}" destId="{D6582247-0389-4C50-8E9E-3EA9BA8C54EB}" srcOrd="0" destOrd="0" presId="urn:microsoft.com/office/officeart/2005/8/layout/vList2"/>
    <dgm:cxn modelId="{53FB8E19-CC4C-4F57-88D5-427586EC2B4B}" type="presParOf" srcId="{994E29DE-07E6-4738-A227-879127826CDE}" destId="{AADF3C8A-97F7-4371-B3C7-AB2FD8591098}" srcOrd="1" destOrd="0" presId="urn:microsoft.com/office/officeart/2005/8/layout/vList2"/>
    <dgm:cxn modelId="{728651E9-7E49-4BDE-AD31-D8818349A0E4}" type="presParOf" srcId="{994E29DE-07E6-4738-A227-879127826CDE}" destId="{506E682C-1292-41BE-883E-F3942E455163}" srcOrd="2" destOrd="0" presId="urn:microsoft.com/office/officeart/2005/8/layout/vList2"/>
    <dgm:cxn modelId="{86F4D53F-005D-4A9D-93FE-EB9591CB52BC}" type="presParOf" srcId="{994E29DE-07E6-4738-A227-879127826CDE}" destId="{8644A3E4-EF9E-48D3-BD8C-51BFFE43778C}" srcOrd="3" destOrd="0" presId="urn:microsoft.com/office/officeart/2005/8/layout/vList2"/>
    <dgm:cxn modelId="{3FD69BEF-C8FA-45CA-B1AE-8203A2EED293}" type="presParOf" srcId="{994E29DE-07E6-4738-A227-879127826CDE}" destId="{D8EB900C-6EE0-4B19-B951-5BEAB3771412}" srcOrd="4" destOrd="0" presId="urn:microsoft.com/office/officeart/2005/8/layout/vList2"/>
    <dgm:cxn modelId="{65EA91B7-4DE9-45A0-8291-F66C5A50B578}" type="presParOf" srcId="{994E29DE-07E6-4738-A227-879127826CDE}" destId="{58DD61FE-364D-4618-845D-AA92DFACCE62}" srcOrd="5" destOrd="0" presId="urn:microsoft.com/office/officeart/2005/8/layout/vList2"/>
    <dgm:cxn modelId="{99DC96E5-5BD4-4E26-B4F8-00B425C85DA4}" type="presParOf" srcId="{994E29DE-07E6-4738-A227-879127826CDE}" destId="{5BDB7787-DD03-43CD-9180-56238CF3EEBA}" srcOrd="6" destOrd="0" presId="urn:microsoft.com/office/officeart/2005/8/layout/vList2"/>
    <dgm:cxn modelId="{04ED6181-D9DB-4BB8-8905-B6887E1197A5}" type="presParOf" srcId="{994E29DE-07E6-4738-A227-879127826CDE}" destId="{01DE2B30-9298-4C5A-AFDB-18758B4E773B}" srcOrd="7" destOrd="0" presId="urn:microsoft.com/office/officeart/2005/8/layout/vList2"/>
    <dgm:cxn modelId="{155F0E60-36E3-4319-9467-D41BBD1224F0}" type="presParOf" srcId="{994E29DE-07E6-4738-A227-879127826CDE}" destId="{14DDA33D-C3FE-416D-B84C-6896F02201B9}" srcOrd="8" destOrd="0" presId="urn:microsoft.com/office/officeart/2005/8/layout/vList2"/>
    <dgm:cxn modelId="{DC25F6E5-9557-479C-BDAF-B7849A7DE7F0}" type="presParOf" srcId="{994E29DE-07E6-4738-A227-879127826CDE}" destId="{006CD8D3-C6E6-4F8D-BF2D-F54052D75993}" srcOrd="9" destOrd="0" presId="urn:microsoft.com/office/officeart/2005/8/layout/vList2"/>
    <dgm:cxn modelId="{4BC63E03-84BB-4A49-AB79-0665D18AE05F}" type="presParOf" srcId="{994E29DE-07E6-4738-A227-879127826CDE}" destId="{650593D9-F77A-4A68-8303-D75CAD957D04}" srcOrd="10" destOrd="0" presId="urn:microsoft.com/office/officeart/2005/8/layout/vList2"/>
    <dgm:cxn modelId="{355452E2-CF49-456A-9A2D-4CCBA97FF0F7}" type="presParOf" srcId="{994E29DE-07E6-4738-A227-879127826CDE}" destId="{69D4AB06-91F6-4082-ADC7-BDB161ADF654}" srcOrd="11" destOrd="0" presId="urn:microsoft.com/office/officeart/2005/8/layout/vList2"/>
    <dgm:cxn modelId="{083A594C-6034-46CC-ACED-6C1768B1A519}" type="presParOf" srcId="{994E29DE-07E6-4738-A227-879127826CDE}" destId="{BBA51A2D-712D-4841-97E0-4E549E0B1CE7}" srcOrd="12" destOrd="0" presId="urn:microsoft.com/office/officeart/2005/8/layout/vList2"/>
    <dgm:cxn modelId="{AB291E7B-E223-48B5-8ED2-4A325EE37887}" type="presParOf" srcId="{994E29DE-07E6-4738-A227-879127826CDE}" destId="{BC49E6C8-5822-4019-96C8-751DA1C32A8F}" srcOrd="13" destOrd="0" presId="urn:microsoft.com/office/officeart/2005/8/layout/vList2"/>
    <dgm:cxn modelId="{88FB23F7-C013-4A62-A85A-B5AA1E11C3D6}" type="presParOf" srcId="{994E29DE-07E6-4738-A227-879127826CDE}" destId="{D71B147B-72C3-49D1-B2FC-98D98C1CC7D4}" srcOrd="14" destOrd="0" presId="urn:microsoft.com/office/officeart/2005/8/layout/vList2"/>
    <dgm:cxn modelId="{7805E10A-8281-4ED5-A9C4-B81B0A77A3C9}" type="presParOf" srcId="{994E29DE-07E6-4738-A227-879127826CDE}" destId="{B8150D81-BDE0-40C4-A1AE-EE724EA80ABC}" srcOrd="15" destOrd="0" presId="urn:microsoft.com/office/officeart/2005/8/layout/vList2"/>
    <dgm:cxn modelId="{25946EFF-C2E4-4328-A01F-7823940AA1BA}" type="presParOf" srcId="{994E29DE-07E6-4738-A227-879127826CDE}" destId="{84BD7F3F-FC83-4CD0-90CB-D9E18D0B726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82247-0389-4C50-8E9E-3EA9BA8C54EB}">
      <dsp:nvSpPr>
        <dsp:cNvPr id="0" name=""/>
        <dsp:cNvSpPr/>
      </dsp:nvSpPr>
      <dsp:spPr>
        <a:xfrm>
          <a:off x="0" y="0"/>
          <a:ext cx="6085112" cy="445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Market Research</a:t>
          </a:r>
        </a:p>
      </dsp:txBody>
      <dsp:txXfrm>
        <a:off x="21771" y="21771"/>
        <a:ext cx="6041570" cy="402429"/>
      </dsp:txXfrm>
    </dsp:sp>
    <dsp:sp modelId="{506E682C-1292-41BE-883E-F3942E455163}">
      <dsp:nvSpPr>
        <dsp:cNvPr id="0" name=""/>
        <dsp:cNvSpPr/>
      </dsp:nvSpPr>
      <dsp:spPr>
        <a:xfrm>
          <a:off x="0" y="456754"/>
          <a:ext cx="6085112" cy="4459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Product Development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71" y="478525"/>
        <a:ext cx="6041570" cy="402429"/>
      </dsp:txXfrm>
    </dsp:sp>
    <dsp:sp modelId="{D8EB900C-6EE0-4B19-B951-5BEAB3771412}">
      <dsp:nvSpPr>
        <dsp:cNvPr id="0" name=""/>
        <dsp:cNvSpPr/>
      </dsp:nvSpPr>
      <dsp:spPr>
        <a:xfrm>
          <a:off x="0" y="912527"/>
          <a:ext cx="6085112" cy="4459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Production Planning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71" y="934298"/>
        <a:ext cx="6041570" cy="402429"/>
      </dsp:txXfrm>
    </dsp:sp>
    <dsp:sp modelId="{5BDB7787-DD03-43CD-9180-56238CF3EEBA}">
      <dsp:nvSpPr>
        <dsp:cNvPr id="0" name=""/>
        <dsp:cNvSpPr/>
      </dsp:nvSpPr>
      <dsp:spPr>
        <a:xfrm>
          <a:off x="0" y="1368300"/>
          <a:ext cx="6085112" cy="4459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Marketing Strategy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71" y="1390071"/>
        <a:ext cx="6041570" cy="402429"/>
      </dsp:txXfrm>
    </dsp:sp>
    <dsp:sp modelId="{14DDA33D-C3FE-416D-B84C-6896F02201B9}">
      <dsp:nvSpPr>
        <dsp:cNvPr id="0" name=""/>
        <dsp:cNvSpPr/>
      </dsp:nvSpPr>
      <dsp:spPr>
        <a:xfrm>
          <a:off x="0" y="1824072"/>
          <a:ext cx="6085112" cy="4459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Sales Strategy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71" y="1845843"/>
        <a:ext cx="6041570" cy="402429"/>
      </dsp:txXfrm>
    </dsp:sp>
    <dsp:sp modelId="{650593D9-F77A-4A68-8303-D75CAD957D04}">
      <dsp:nvSpPr>
        <dsp:cNvPr id="0" name=""/>
        <dsp:cNvSpPr/>
      </dsp:nvSpPr>
      <dsp:spPr>
        <a:xfrm>
          <a:off x="0" y="2286983"/>
          <a:ext cx="6085112" cy="445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Distribution and Logistics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71" y="2308754"/>
        <a:ext cx="6041570" cy="402429"/>
      </dsp:txXfrm>
    </dsp:sp>
    <dsp:sp modelId="{BBA51A2D-712D-4841-97E0-4E549E0B1CE7}">
      <dsp:nvSpPr>
        <dsp:cNvPr id="0" name=""/>
        <dsp:cNvSpPr/>
      </dsp:nvSpPr>
      <dsp:spPr>
        <a:xfrm>
          <a:off x="0" y="2735618"/>
          <a:ext cx="6085112" cy="4459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Customer Service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71" y="2757389"/>
        <a:ext cx="6041570" cy="402429"/>
      </dsp:txXfrm>
    </dsp:sp>
    <dsp:sp modelId="{D71B147B-72C3-49D1-B2FC-98D98C1CC7D4}">
      <dsp:nvSpPr>
        <dsp:cNvPr id="0" name=""/>
        <dsp:cNvSpPr/>
      </dsp:nvSpPr>
      <dsp:spPr>
        <a:xfrm>
          <a:off x="0" y="3191390"/>
          <a:ext cx="6085112" cy="4459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Financial Planning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71" y="3213161"/>
        <a:ext cx="6041570" cy="402429"/>
      </dsp:txXfrm>
    </dsp:sp>
    <dsp:sp modelId="{84BD7F3F-FC83-4CD0-90CB-D9E18D0B7266}">
      <dsp:nvSpPr>
        <dsp:cNvPr id="0" name=""/>
        <dsp:cNvSpPr/>
      </dsp:nvSpPr>
      <dsp:spPr>
        <a:xfrm>
          <a:off x="0" y="3647163"/>
          <a:ext cx="6085112" cy="4459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Monitoring and Evaluation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71" y="3668934"/>
        <a:ext cx="6041570" cy="402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67001" y="-587"/>
          <a:ext cx="4684734" cy="22045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41E70-4BA4-41BD-81E3-23CB55B9851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93603-4BD6-4D67-A237-FF6F44CE5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3603-4BD6-4D67-A237-FF6F44CE5C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470D-FBA9-4DD1-B6F3-CDC297413D4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B54-2DAD-491F-9405-2EE14B4130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470D-FBA9-4DD1-B6F3-CDC297413D4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B54-2DAD-491F-9405-2EE14B413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470D-FBA9-4DD1-B6F3-CDC297413D4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B54-2DAD-491F-9405-2EE14B413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470D-FBA9-4DD1-B6F3-CDC297413D4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B54-2DAD-491F-9405-2EE14B413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470D-FBA9-4DD1-B6F3-CDC297413D4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26407B54-2DAD-491F-9405-2EE14B4130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470D-FBA9-4DD1-B6F3-CDC297413D4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B54-2DAD-491F-9405-2EE14B413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470D-FBA9-4DD1-B6F3-CDC297413D4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B54-2DAD-491F-9405-2EE14B413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470D-FBA9-4DD1-B6F3-CDC297413D4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B54-2DAD-491F-9405-2EE14B413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470D-FBA9-4DD1-B6F3-CDC297413D4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B54-2DAD-491F-9405-2EE14B413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470D-FBA9-4DD1-B6F3-CDC297413D4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B54-2DAD-491F-9405-2EE14B413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470D-FBA9-4DD1-B6F3-CDC297413D4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B54-2DAD-491F-9405-2EE14B413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79470D-FBA9-4DD1-B6F3-CDC297413D4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407B54-2DAD-491F-9405-2EE14B4130E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XZPJ8yGbwU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1C4A-1554-8307-56F5-58B2E2A11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3378200"/>
          </a:xfrm>
        </p:spPr>
        <p:txBody>
          <a:bodyPr>
            <a:normAutofit/>
          </a:bodyPr>
          <a:lstStyle/>
          <a:p>
            <a:pPr algn="ctr"/>
            <a:r>
              <a:rPr lang="en-US" sz="8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Welcome to My Presentation</a:t>
            </a:r>
          </a:p>
        </p:txBody>
      </p:sp>
    </p:spTree>
    <p:extLst>
      <p:ext uri="{BB962C8B-B14F-4D97-AF65-F5344CB8AC3E}">
        <p14:creationId xmlns:p14="http://schemas.microsoft.com/office/powerpoint/2010/main" val="797812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50BD07F-5364-F814-FA41-033316CAC852}"/>
              </a:ext>
            </a:extLst>
          </p:cNvPr>
          <p:cNvSpPr txBox="1"/>
          <p:nvPr/>
        </p:nvSpPr>
        <p:spPr>
          <a:xfrm>
            <a:off x="1104900" y="1115225"/>
            <a:ext cx="9982199" cy="46275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Statistics of sold products in the last 3 months </a:t>
            </a: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January – March 2024)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1148"/>
              </p:ext>
            </p:extLst>
          </p:nvPr>
        </p:nvGraphicFramePr>
        <p:xfrm>
          <a:off x="1637495" y="2735963"/>
          <a:ext cx="2471041" cy="208213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46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92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sum of Total Sales (BDT)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Desktop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10000000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0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Laptop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12500000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Smartphone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6150000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0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Tablet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3000000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31650000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06744817"/>
              </p:ext>
            </p:extLst>
          </p:nvPr>
        </p:nvGraphicFramePr>
        <p:xfrm>
          <a:off x="5082305" y="2655518"/>
          <a:ext cx="5163986" cy="2492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22729" y="2605413"/>
            <a:ext cx="5536504" cy="25678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621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BAA9DA-D732-5411-8C9D-AD042F44995F}"/>
              </a:ext>
            </a:extLst>
          </p:cNvPr>
          <p:cNvSpPr txBox="1"/>
          <p:nvPr/>
        </p:nvSpPr>
        <p:spPr>
          <a:xfrm>
            <a:off x="1178920" y="797510"/>
            <a:ext cx="9873343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Report of </a:t>
            </a:r>
            <a:r>
              <a:rPr lang="en-US" sz="2800" b="1" dirty="0">
                <a:solidFill>
                  <a:srgbClr val="2F54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Walton</a:t>
            </a:r>
            <a:r>
              <a:rPr lang="en-US" sz="2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Electronic of the Month January – March 2024</a:t>
            </a:r>
          </a:p>
          <a:p>
            <a:pPr algn="ctr"/>
            <a:endParaRPr lang="en-US" sz="2800" b="1" dirty="0">
              <a:solidFill>
                <a:srgbClr val="2F549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solidFill>
                <a:srgbClr val="2F549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solidFill>
                <a:srgbClr val="2F549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solidFill>
                <a:srgbClr val="2F549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solidFill>
                <a:srgbClr val="2F549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21808-AB28-8ADD-B4E5-A6FD5C4B0F86}"/>
              </a:ext>
            </a:extLst>
          </p:cNvPr>
          <p:cNvSpPr txBox="1"/>
          <p:nvPr/>
        </p:nvSpPr>
        <p:spPr>
          <a:xfrm>
            <a:off x="6930937" y="2754084"/>
            <a:ext cx="3450772" cy="231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74978"/>
              </p:ext>
            </p:extLst>
          </p:nvPr>
        </p:nvGraphicFramePr>
        <p:xfrm>
          <a:off x="1817817" y="2453948"/>
          <a:ext cx="2691551" cy="234437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27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91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The sum of Total Sales (BDT)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Months (Date)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Jan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10000000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Feb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35000000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Mar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37500000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82500000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98198622"/>
              </p:ext>
            </p:extLst>
          </p:nvPr>
        </p:nvGraphicFramePr>
        <p:xfrm>
          <a:off x="5503297" y="2618527"/>
          <a:ext cx="4467225" cy="197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3458" y="2179529"/>
            <a:ext cx="5423769" cy="28932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15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3B6D4-AA0A-BC16-102C-E9BD41A1378E}"/>
              </a:ext>
            </a:extLst>
          </p:cNvPr>
          <p:cNvSpPr txBox="1"/>
          <p:nvPr/>
        </p:nvSpPr>
        <p:spPr>
          <a:xfrm>
            <a:off x="1583871" y="875256"/>
            <a:ext cx="9024257" cy="51074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 report of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Walton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Electronics</a:t>
            </a: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b="1" dirty="0">
              <a:solidFill>
                <a:srgbClr val="1F376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1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b="1" dirty="0">
              <a:solidFill>
                <a:srgbClr val="1F376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1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b="1" dirty="0">
              <a:solidFill>
                <a:srgbClr val="1F376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1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b="1" dirty="0">
              <a:solidFill>
                <a:srgbClr val="1F376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1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b="1" dirty="0">
              <a:solidFill>
                <a:srgbClr val="1F376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1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b="1" dirty="0">
              <a:solidFill>
                <a:srgbClr val="1F376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1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b="1" dirty="0">
              <a:solidFill>
                <a:srgbClr val="1F376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1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9F96E5-F047-8689-C5AB-F3D47E57C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86434"/>
              </p:ext>
            </p:extLst>
          </p:nvPr>
        </p:nvGraphicFramePr>
        <p:xfrm>
          <a:off x="2356756" y="1634290"/>
          <a:ext cx="7478485" cy="3859092"/>
        </p:xfrm>
        <a:graphic>
          <a:graphicData uri="http://schemas.openxmlformats.org/drawingml/2006/table">
            <a:tbl>
              <a:tblPr firstRow="1" firstCol="1" bandRow="1"/>
              <a:tblGrid>
                <a:gridCol w="2065555">
                  <a:extLst>
                    <a:ext uri="{9D8B030D-6E8A-4147-A177-3AD203B41FA5}">
                      <a16:colId xmlns:a16="http://schemas.microsoft.com/office/drawing/2014/main" val="3935858964"/>
                    </a:ext>
                  </a:extLst>
                </a:gridCol>
                <a:gridCol w="1787949">
                  <a:extLst>
                    <a:ext uri="{9D8B030D-6E8A-4147-A177-3AD203B41FA5}">
                      <a16:colId xmlns:a16="http://schemas.microsoft.com/office/drawing/2014/main" val="1362880732"/>
                    </a:ext>
                  </a:extLst>
                </a:gridCol>
                <a:gridCol w="1904624">
                  <a:extLst>
                    <a:ext uri="{9D8B030D-6E8A-4147-A177-3AD203B41FA5}">
                      <a16:colId xmlns:a16="http://schemas.microsoft.com/office/drawing/2014/main" val="57169644"/>
                    </a:ext>
                  </a:extLst>
                </a:gridCol>
                <a:gridCol w="1720357">
                  <a:extLst>
                    <a:ext uri="{9D8B030D-6E8A-4147-A177-3AD203B41FA5}">
                      <a16:colId xmlns:a16="http://schemas.microsoft.com/office/drawing/2014/main" val="3015173040"/>
                    </a:ext>
                  </a:extLst>
                </a:gridCol>
              </a:tblGrid>
              <a:tr h="300355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Yearly report</a:t>
                      </a:r>
                      <a:endParaRPr lang="en-US" sz="1800" kern="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32218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Expenses 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Profit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463533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 </a:t>
                      </a:r>
                      <a:endParaRPr lang="en-US" sz="1800" kern="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9288500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8750000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-538500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5544445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 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9744300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9920000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175700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9610324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 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8904700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1095300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738622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7345200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7957400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612200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3935944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8987000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9876500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889500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846845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5215400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5164500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-50900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551259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9976500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11543600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1567100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1571579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7976700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8087900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111200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5753641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9879000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9969800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90800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7221937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6234800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7024000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789200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9231089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 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4534800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4809300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274500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3456328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December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8348700</a:t>
                      </a:r>
                      <a:endParaRPr lang="en-US" sz="1800" kern="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8834800</a:t>
                      </a:r>
                      <a:endParaRPr lang="en-US" sz="1800" kern="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486100</a:t>
                      </a:r>
                      <a:endParaRPr lang="en-US" sz="1800" kern="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782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87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D16A-EC3A-D43C-76C9-2E37F542A978}"/>
              </a:ext>
            </a:extLst>
          </p:cNvPr>
          <p:cNvSpPr txBox="1"/>
          <p:nvPr/>
        </p:nvSpPr>
        <p:spPr>
          <a:xfrm>
            <a:off x="1357993" y="674400"/>
            <a:ext cx="9476014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 report </a:t>
            </a:r>
            <a:r>
              <a:rPr lang="en-US" sz="3200" b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Walton</a:t>
            </a:r>
            <a:r>
              <a:rPr lang="en-US" sz="3200" b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2EE997-FE3B-A116-F033-2C671C7820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117468"/>
              </p:ext>
            </p:extLst>
          </p:nvPr>
        </p:nvGraphicFramePr>
        <p:xfrm>
          <a:off x="2030185" y="1458686"/>
          <a:ext cx="8131629" cy="420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020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FECD-2D6F-E33F-2DC9-A39C679A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957" y="865414"/>
            <a:ext cx="9612086" cy="5127172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54026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5C14927-2E1E-0BD1-77CF-BE94369C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00" y="903514"/>
            <a:ext cx="9851572" cy="509088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400" b="1" cap="none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report on my financial </a:t>
            </a:r>
            <a:br>
              <a:rPr lang="en-US" sz="5400" b="1" cap="none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cap="none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Co.</a:t>
            </a:r>
            <a:b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Walton Electronics </a:t>
            </a:r>
            <a:br>
              <a:rPr lang="en-US" sz="31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Gazipur</a:t>
            </a:r>
            <a:br>
              <a:rPr lang="en-US" sz="31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kern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0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553" y="463463"/>
            <a:ext cx="5348614" cy="315440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247" y="3890644"/>
            <a:ext cx="2627000" cy="1470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5502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4927-2E1E-0BD1-77CF-BE94369C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903514"/>
            <a:ext cx="9851572" cy="509088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5400" b="1" cap="none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Laptops</a:t>
            </a:r>
            <a:b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kern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Walton</a:t>
            </a:r>
            <a:r>
              <a:rPr lang="en-US" sz="2800" kern="0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laptops are highly regarded for their blend of performance, portability, and affordability.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93" y="2367419"/>
            <a:ext cx="3369500" cy="1658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38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F157-C429-0804-F575-813CC2D2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849085"/>
            <a:ext cx="9982199" cy="4909457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5400" b="1" cap="none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Desktops</a:t>
            </a:r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800" kern="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Walton</a:t>
            </a:r>
            <a:r>
              <a:rPr lang="en-US" sz="2800" kern="0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desktops are synonymous with power and dependability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The Best $900 Gaming PC Budget Build in 2020 – Killer Gaming">
            <a:extLst>
              <a:ext uri="{FF2B5EF4-FFF2-40B4-BE49-F238E27FC236}">
                <a16:creationId xmlns:a16="http://schemas.microsoft.com/office/drawing/2014/main" id="{7C3B80E4-0E4D-0612-B3A6-6CFBFBB56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27" y="2134618"/>
            <a:ext cx="4158343" cy="2338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12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392D-9A29-DF7C-191A-894039D9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15" y="967014"/>
            <a:ext cx="9541328" cy="4923971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Tablets </a:t>
            </a: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kern="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Walton</a:t>
            </a:r>
            <a:r>
              <a:rPr lang="en-US" sz="2800" kern="0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tablets are celebrated for their versatility and innovative features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120" y="2611120"/>
            <a:ext cx="1635760" cy="163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7789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19D1-1133-DFDF-FAD4-03B0501D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1" y="849086"/>
            <a:ext cx="9644744" cy="5018314"/>
          </a:xfrm>
          <a:solidFill>
            <a:schemeClr val="tx1"/>
          </a:solidFill>
        </p:spPr>
        <p:txBody>
          <a:bodyPr/>
          <a:lstStyle/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5400" b="1" cap="none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Smartphones </a:t>
            </a:r>
            <a:b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Walton</a:t>
            </a: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smartphones enjoy a stellar reputation for advanced features, including high-resolution cameras, fast processors, and 5G capabilities. </a:t>
            </a:r>
            <a:endParaRPr lang="en-US" cap="none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81" y="2062824"/>
            <a:ext cx="1905635" cy="1905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AE67-42AC-6213-62C0-4266D296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Education Is The One Of The Blessings Of Life || Malala Yousafzai Speech">
            <a:hlinkClick r:id="" action="ppaction://media"/>
            <a:extLst>
              <a:ext uri="{FF2B5EF4-FFF2-40B4-BE49-F238E27FC236}">
                <a16:creationId xmlns:a16="http://schemas.microsoft.com/office/drawing/2014/main" id="{753979A1-14A5-5706-D33B-D9EE707D73B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25638" y="1600200"/>
            <a:ext cx="8340725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594E5A2-D6B9-D947-D119-F585B54F5050}"/>
              </a:ext>
            </a:extLst>
          </p:cNvPr>
          <p:cNvSpPr txBox="1"/>
          <p:nvPr/>
        </p:nvSpPr>
        <p:spPr>
          <a:xfrm>
            <a:off x="1208314" y="670296"/>
            <a:ext cx="9775371" cy="56491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b="1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Chart of Business Plan</a:t>
            </a:r>
            <a:r>
              <a:rPr lang="en-US" sz="36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Walton</a:t>
            </a:r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Electronics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71C586F-F028-7E78-D566-61169EB13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564413"/>
              </p:ext>
            </p:extLst>
          </p:nvPr>
        </p:nvGraphicFramePr>
        <p:xfrm>
          <a:off x="3053442" y="1970313"/>
          <a:ext cx="6085113" cy="4094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Graphic spid="13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120</TotalTime>
  <Words>305</Words>
  <Application>Microsoft Office PowerPoint</Application>
  <PresentationFormat>Widescreen</PresentationFormat>
  <Paragraphs>149</Paragraphs>
  <Slides>14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Agency FB</vt:lpstr>
      <vt:lpstr>Book Antiqua</vt:lpstr>
      <vt:lpstr>Calibri</vt:lpstr>
      <vt:lpstr>Calibri Light</vt:lpstr>
      <vt:lpstr>Lucida Sans</vt:lpstr>
      <vt:lpstr>Times New Roman</vt:lpstr>
      <vt:lpstr>Wingdings</vt:lpstr>
      <vt:lpstr>Wingdings 2</vt:lpstr>
      <vt:lpstr>Wingdings 3</vt:lpstr>
      <vt:lpstr>Apex</vt:lpstr>
      <vt:lpstr>Welcome to My Presentation</vt:lpstr>
      <vt:lpstr>A report on my financial  Co.       Walton Electronics  Gazipur  </vt:lpstr>
      <vt:lpstr>PowerPoint Presentation</vt:lpstr>
      <vt:lpstr>Laptops          Walton laptops are highly regarded for their blend of performance, portability, and affordability. </vt:lpstr>
      <vt:lpstr>Desktops           Walton desktops are synonymous with power and dependability</vt:lpstr>
      <vt:lpstr>Tablets            Walton tablets are celebrated for their versatility and innovative features</vt:lpstr>
      <vt:lpstr>Smartphones          Walton smartphones enjoy a stellar reputation for advanced features, including high-resolution cameras, fast processors, and 5G capabilities.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Shakib Rayhan</dc:creator>
  <cp:lastModifiedBy>Nur Mohammad</cp:lastModifiedBy>
  <cp:revision>6</cp:revision>
  <dcterms:created xsi:type="dcterms:W3CDTF">2024-06-04T18:32:39Z</dcterms:created>
  <dcterms:modified xsi:type="dcterms:W3CDTF">2024-12-13T04:21:14Z</dcterms:modified>
</cp:coreProperties>
</file>