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2" r:id="rId2"/>
  </p:sldMasterIdLst>
  <p:notesMasterIdLst>
    <p:notesMasterId r:id="rId23"/>
  </p:notesMasterIdLst>
  <p:sldIdLst>
    <p:sldId id="256" r:id="rId3"/>
    <p:sldId id="258" r:id="rId4"/>
    <p:sldId id="281" r:id="rId5"/>
    <p:sldId id="260" r:id="rId6"/>
    <p:sldId id="257" r:id="rId7"/>
    <p:sldId id="259" r:id="rId8"/>
    <p:sldId id="263" r:id="rId9"/>
    <p:sldId id="264" r:id="rId10"/>
    <p:sldId id="288" r:id="rId11"/>
    <p:sldId id="265" r:id="rId12"/>
    <p:sldId id="262" r:id="rId13"/>
    <p:sldId id="267" r:id="rId14"/>
    <p:sldId id="290" r:id="rId15"/>
    <p:sldId id="291" r:id="rId16"/>
    <p:sldId id="274" r:id="rId17"/>
    <p:sldId id="292" r:id="rId18"/>
    <p:sldId id="293" r:id="rId19"/>
    <p:sldId id="294" r:id="rId20"/>
    <p:sldId id="295" r:id="rId21"/>
    <p:sldId id="297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C49FF4-E69E-4415-9FEE-B8790DCCD341}">
  <a:tblStyle styleId="{72C49FF4-E69E-4415-9FEE-B8790DCCD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3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32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21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10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546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89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11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1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26089">
            <a:off x="103959" y="834024"/>
            <a:ext cx="3534309" cy="2398941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12347" y="1564391"/>
            <a:ext cx="3368067" cy="2370998"/>
          </a:xfrm>
          <a:custGeom>
            <a:avLst/>
            <a:gdLst/>
            <a:ahLst/>
            <a:cxnLst/>
            <a:rect l="l" t="t" r="r" b="b"/>
            <a:pathLst>
              <a:path w="65992" h="46456" extrusionOk="0">
                <a:moveTo>
                  <a:pt x="61730" y="8235"/>
                </a:moveTo>
                <a:cubicBezTo>
                  <a:pt x="61701" y="8235"/>
                  <a:pt x="61672" y="8241"/>
                  <a:pt x="61645" y="8249"/>
                </a:cubicBezTo>
                <a:lnTo>
                  <a:pt x="61645" y="8249"/>
                </a:lnTo>
                <a:cubicBezTo>
                  <a:pt x="61763" y="8397"/>
                  <a:pt x="61871" y="8538"/>
                  <a:pt x="61967" y="8671"/>
                </a:cubicBezTo>
                <a:lnTo>
                  <a:pt x="61967" y="8671"/>
                </a:lnTo>
                <a:cubicBezTo>
                  <a:pt x="61888" y="8550"/>
                  <a:pt x="61809" y="8393"/>
                  <a:pt x="61730" y="8235"/>
                </a:cubicBezTo>
                <a:close/>
                <a:moveTo>
                  <a:pt x="61967" y="8671"/>
                </a:moveTo>
                <a:cubicBezTo>
                  <a:pt x="61988" y="8704"/>
                  <a:pt x="62010" y="8735"/>
                  <a:pt x="62031" y="8761"/>
                </a:cubicBezTo>
                <a:cubicBezTo>
                  <a:pt x="62010" y="8732"/>
                  <a:pt x="61989" y="8702"/>
                  <a:pt x="61967" y="8671"/>
                </a:cubicBezTo>
                <a:close/>
                <a:moveTo>
                  <a:pt x="29449" y="22546"/>
                </a:moveTo>
                <a:cubicBezTo>
                  <a:pt x="29550" y="22646"/>
                  <a:pt x="29650" y="22646"/>
                  <a:pt x="29650" y="22746"/>
                </a:cubicBezTo>
                <a:cubicBezTo>
                  <a:pt x="29550" y="22947"/>
                  <a:pt x="29449" y="23173"/>
                  <a:pt x="29249" y="23273"/>
                </a:cubicBezTo>
                <a:cubicBezTo>
                  <a:pt x="29249" y="23273"/>
                  <a:pt x="29149" y="23273"/>
                  <a:pt x="29149" y="23173"/>
                </a:cubicBezTo>
                <a:cubicBezTo>
                  <a:pt x="29249" y="22947"/>
                  <a:pt x="29349" y="22746"/>
                  <a:pt x="29449" y="22546"/>
                </a:cubicBezTo>
                <a:close/>
                <a:moveTo>
                  <a:pt x="46367" y="24726"/>
                </a:moveTo>
                <a:cubicBezTo>
                  <a:pt x="46467" y="24827"/>
                  <a:pt x="46467" y="24827"/>
                  <a:pt x="46467" y="24927"/>
                </a:cubicBezTo>
                <a:cubicBezTo>
                  <a:pt x="46367" y="25052"/>
                  <a:pt x="46166" y="25052"/>
                  <a:pt x="46066" y="25152"/>
                </a:cubicBezTo>
                <a:cubicBezTo>
                  <a:pt x="46066" y="25052"/>
                  <a:pt x="45941" y="25052"/>
                  <a:pt x="45941" y="24927"/>
                </a:cubicBezTo>
                <a:cubicBezTo>
                  <a:pt x="46166" y="24927"/>
                  <a:pt x="46267" y="24827"/>
                  <a:pt x="46367" y="24726"/>
                </a:cubicBezTo>
                <a:close/>
                <a:moveTo>
                  <a:pt x="64111" y="26606"/>
                </a:moveTo>
                <a:cubicBezTo>
                  <a:pt x="64111" y="26633"/>
                  <a:pt x="64111" y="26659"/>
                  <a:pt x="64110" y="26684"/>
                </a:cubicBezTo>
                <a:lnTo>
                  <a:pt x="64110" y="26684"/>
                </a:lnTo>
                <a:cubicBezTo>
                  <a:pt x="64151" y="26659"/>
                  <a:pt x="64192" y="26633"/>
                  <a:pt x="64237" y="26606"/>
                </a:cubicBezTo>
                <a:close/>
                <a:moveTo>
                  <a:pt x="45866" y="26430"/>
                </a:moveTo>
                <a:cubicBezTo>
                  <a:pt x="45615" y="26590"/>
                  <a:pt x="45372" y="26753"/>
                  <a:pt x="45114" y="26932"/>
                </a:cubicBezTo>
                <a:cubicBezTo>
                  <a:pt x="45013" y="26932"/>
                  <a:pt x="45013" y="26807"/>
                  <a:pt x="44913" y="26706"/>
                </a:cubicBezTo>
                <a:cubicBezTo>
                  <a:pt x="45281" y="26614"/>
                  <a:pt x="45586" y="26522"/>
                  <a:pt x="45866" y="26430"/>
                </a:cubicBezTo>
                <a:close/>
                <a:moveTo>
                  <a:pt x="42507" y="26506"/>
                </a:moveTo>
                <a:lnTo>
                  <a:pt x="42507" y="26506"/>
                </a:lnTo>
                <a:cubicBezTo>
                  <a:pt x="42307" y="26932"/>
                  <a:pt x="42307" y="27132"/>
                  <a:pt x="42181" y="27132"/>
                </a:cubicBezTo>
                <a:cubicBezTo>
                  <a:pt x="42081" y="27233"/>
                  <a:pt x="41881" y="27333"/>
                  <a:pt x="41680" y="27333"/>
                </a:cubicBezTo>
                <a:cubicBezTo>
                  <a:pt x="41680" y="27333"/>
                  <a:pt x="41680" y="27233"/>
                  <a:pt x="41555" y="27233"/>
                </a:cubicBezTo>
                <a:cubicBezTo>
                  <a:pt x="41780" y="27032"/>
                  <a:pt x="41981" y="26807"/>
                  <a:pt x="42507" y="26506"/>
                </a:cubicBezTo>
                <a:close/>
                <a:moveTo>
                  <a:pt x="59725" y="28912"/>
                </a:moveTo>
                <a:cubicBezTo>
                  <a:pt x="59851" y="28912"/>
                  <a:pt x="59851" y="29012"/>
                  <a:pt x="59851" y="29112"/>
                </a:cubicBezTo>
                <a:cubicBezTo>
                  <a:pt x="59725" y="29112"/>
                  <a:pt x="59525" y="29213"/>
                  <a:pt x="59324" y="29313"/>
                </a:cubicBezTo>
                <a:cubicBezTo>
                  <a:pt x="59324" y="29313"/>
                  <a:pt x="59324" y="29213"/>
                  <a:pt x="59224" y="29112"/>
                </a:cubicBezTo>
                <a:cubicBezTo>
                  <a:pt x="59425" y="29012"/>
                  <a:pt x="59625" y="28912"/>
                  <a:pt x="59725" y="28912"/>
                </a:cubicBezTo>
                <a:close/>
                <a:moveTo>
                  <a:pt x="59725" y="30165"/>
                </a:moveTo>
                <a:cubicBezTo>
                  <a:pt x="59725" y="30265"/>
                  <a:pt x="59625" y="30366"/>
                  <a:pt x="59625" y="30366"/>
                </a:cubicBezTo>
                <a:lnTo>
                  <a:pt x="59525" y="30366"/>
                </a:lnTo>
                <a:cubicBezTo>
                  <a:pt x="59525" y="30265"/>
                  <a:pt x="59625" y="30265"/>
                  <a:pt x="59625" y="30165"/>
                </a:cubicBezTo>
                <a:close/>
                <a:moveTo>
                  <a:pt x="18497" y="34025"/>
                </a:moveTo>
                <a:cubicBezTo>
                  <a:pt x="18497" y="34952"/>
                  <a:pt x="17244" y="36105"/>
                  <a:pt x="15765" y="36431"/>
                </a:cubicBezTo>
                <a:cubicBezTo>
                  <a:pt x="16292" y="36005"/>
                  <a:pt x="16617" y="35704"/>
                  <a:pt x="17018" y="35378"/>
                </a:cubicBezTo>
                <a:cubicBezTo>
                  <a:pt x="17119" y="34551"/>
                  <a:pt x="17545" y="34125"/>
                  <a:pt x="18497" y="34025"/>
                </a:cubicBezTo>
                <a:close/>
                <a:moveTo>
                  <a:pt x="48447" y="38611"/>
                </a:moveTo>
                <a:lnTo>
                  <a:pt x="48447" y="38711"/>
                </a:lnTo>
                <a:lnTo>
                  <a:pt x="48347" y="38711"/>
                </a:lnTo>
                <a:lnTo>
                  <a:pt x="48447" y="38611"/>
                </a:lnTo>
                <a:close/>
                <a:moveTo>
                  <a:pt x="50338" y="1"/>
                </a:moveTo>
                <a:cubicBezTo>
                  <a:pt x="49786" y="1"/>
                  <a:pt x="49241" y="169"/>
                  <a:pt x="48673" y="390"/>
                </a:cubicBezTo>
                <a:cubicBezTo>
                  <a:pt x="48046" y="716"/>
                  <a:pt x="47420" y="716"/>
                  <a:pt x="46693" y="817"/>
                </a:cubicBezTo>
                <a:lnTo>
                  <a:pt x="46693" y="616"/>
                </a:lnTo>
                <a:cubicBezTo>
                  <a:pt x="43660" y="1869"/>
                  <a:pt x="40728" y="3122"/>
                  <a:pt x="37695" y="4476"/>
                </a:cubicBezTo>
                <a:cubicBezTo>
                  <a:pt x="37069" y="4676"/>
                  <a:pt x="36442" y="5102"/>
                  <a:pt x="35715" y="5303"/>
                </a:cubicBezTo>
                <a:cubicBezTo>
                  <a:pt x="34788" y="5629"/>
                  <a:pt x="33835" y="5829"/>
                  <a:pt x="32908" y="6255"/>
                </a:cubicBezTo>
                <a:cubicBezTo>
                  <a:pt x="30803" y="7182"/>
                  <a:pt x="28723" y="8235"/>
                  <a:pt x="26642" y="9263"/>
                </a:cubicBezTo>
                <a:cubicBezTo>
                  <a:pt x="26457" y="9334"/>
                  <a:pt x="26279" y="9462"/>
                  <a:pt x="26101" y="9462"/>
                </a:cubicBezTo>
                <a:cubicBezTo>
                  <a:pt x="25966" y="9462"/>
                  <a:pt x="25830" y="9389"/>
                  <a:pt x="25690" y="9162"/>
                </a:cubicBezTo>
                <a:cubicBezTo>
                  <a:pt x="25264" y="9488"/>
                  <a:pt x="24863" y="9889"/>
                  <a:pt x="24337" y="10215"/>
                </a:cubicBezTo>
                <a:cubicBezTo>
                  <a:pt x="22557" y="10516"/>
                  <a:pt x="21630" y="11042"/>
                  <a:pt x="20051" y="12396"/>
                </a:cubicBezTo>
                <a:cubicBezTo>
                  <a:pt x="19719" y="12664"/>
                  <a:pt x="19387" y="12893"/>
                  <a:pt x="19029" y="12893"/>
                </a:cubicBezTo>
                <a:cubicBezTo>
                  <a:pt x="18820" y="12893"/>
                  <a:pt x="18603" y="12815"/>
                  <a:pt x="18372" y="12621"/>
                </a:cubicBezTo>
                <a:lnTo>
                  <a:pt x="18372" y="12721"/>
                </a:lnTo>
                <a:cubicBezTo>
                  <a:pt x="18071" y="12922"/>
                  <a:pt x="17745" y="13147"/>
                  <a:pt x="17444" y="13448"/>
                </a:cubicBezTo>
                <a:cubicBezTo>
                  <a:pt x="17244" y="13774"/>
                  <a:pt x="17119" y="14175"/>
                  <a:pt x="16818" y="14401"/>
                </a:cubicBezTo>
                <a:cubicBezTo>
                  <a:pt x="15665" y="15228"/>
                  <a:pt x="14412" y="16055"/>
                  <a:pt x="13259" y="17007"/>
                </a:cubicBezTo>
                <a:cubicBezTo>
                  <a:pt x="12733" y="17308"/>
                  <a:pt x="12231" y="17634"/>
                  <a:pt x="11705" y="18035"/>
                </a:cubicBezTo>
                <a:cubicBezTo>
                  <a:pt x="11705" y="18035"/>
                  <a:pt x="11705" y="18160"/>
                  <a:pt x="11805" y="18160"/>
                </a:cubicBezTo>
                <a:cubicBezTo>
                  <a:pt x="11379" y="18160"/>
                  <a:pt x="10978" y="18260"/>
                  <a:pt x="10853" y="18260"/>
                </a:cubicBezTo>
                <a:cubicBezTo>
                  <a:pt x="8973" y="19914"/>
                  <a:pt x="7319" y="21393"/>
                  <a:pt x="5740" y="22847"/>
                </a:cubicBezTo>
                <a:cubicBezTo>
                  <a:pt x="4286" y="24100"/>
                  <a:pt x="2707" y="25152"/>
                  <a:pt x="1454" y="26706"/>
                </a:cubicBezTo>
                <a:cubicBezTo>
                  <a:pt x="201" y="28185"/>
                  <a:pt x="201" y="30065"/>
                  <a:pt x="101" y="31719"/>
                </a:cubicBezTo>
                <a:cubicBezTo>
                  <a:pt x="1" y="32671"/>
                  <a:pt x="527" y="33599"/>
                  <a:pt x="1053" y="34325"/>
                </a:cubicBezTo>
                <a:cubicBezTo>
                  <a:pt x="1354" y="34952"/>
                  <a:pt x="2206" y="35178"/>
                  <a:pt x="2833" y="35579"/>
                </a:cubicBezTo>
                <a:cubicBezTo>
                  <a:pt x="3334" y="35904"/>
                  <a:pt x="3860" y="36330"/>
                  <a:pt x="4387" y="36732"/>
                </a:cubicBezTo>
                <a:cubicBezTo>
                  <a:pt x="4286" y="37158"/>
                  <a:pt x="4186" y="37458"/>
                  <a:pt x="4086" y="37884"/>
                </a:cubicBezTo>
                <a:cubicBezTo>
                  <a:pt x="4286" y="38511"/>
                  <a:pt x="4587" y="39238"/>
                  <a:pt x="4813" y="39965"/>
                </a:cubicBezTo>
                <a:cubicBezTo>
                  <a:pt x="5339" y="40090"/>
                  <a:pt x="5740" y="40090"/>
                  <a:pt x="6166" y="40190"/>
                </a:cubicBezTo>
                <a:cubicBezTo>
                  <a:pt x="6266" y="40591"/>
                  <a:pt x="6266" y="40917"/>
                  <a:pt x="6367" y="41443"/>
                </a:cubicBezTo>
                <a:cubicBezTo>
                  <a:pt x="7319" y="41343"/>
                  <a:pt x="8246" y="41343"/>
                  <a:pt x="9099" y="41218"/>
                </a:cubicBezTo>
                <a:lnTo>
                  <a:pt x="9099" y="41218"/>
                </a:lnTo>
                <a:cubicBezTo>
                  <a:pt x="8572" y="41744"/>
                  <a:pt x="8146" y="42371"/>
                  <a:pt x="7720" y="42897"/>
                </a:cubicBezTo>
                <a:cubicBezTo>
                  <a:pt x="7720" y="42997"/>
                  <a:pt x="7845" y="43097"/>
                  <a:pt x="7946" y="43223"/>
                </a:cubicBezTo>
                <a:cubicBezTo>
                  <a:pt x="8472" y="43097"/>
                  <a:pt x="9099" y="42997"/>
                  <a:pt x="9725" y="42897"/>
                </a:cubicBezTo>
                <a:cubicBezTo>
                  <a:pt x="10026" y="42897"/>
                  <a:pt x="10352" y="42997"/>
                  <a:pt x="10652" y="43097"/>
                </a:cubicBezTo>
                <a:cubicBezTo>
                  <a:pt x="10753" y="42997"/>
                  <a:pt x="10853" y="42797"/>
                  <a:pt x="10978" y="42596"/>
                </a:cubicBezTo>
                <a:cubicBezTo>
                  <a:pt x="11179" y="42797"/>
                  <a:pt x="11379" y="42897"/>
                  <a:pt x="11705" y="42997"/>
                </a:cubicBezTo>
                <a:cubicBezTo>
                  <a:pt x="11479" y="43423"/>
                  <a:pt x="11279" y="43624"/>
                  <a:pt x="11179" y="43849"/>
                </a:cubicBezTo>
                <a:cubicBezTo>
                  <a:pt x="12231" y="44250"/>
                  <a:pt x="13259" y="44676"/>
                  <a:pt x="14512" y="45102"/>
                </a:cubicBezTo>
                <a:cubicBezTo>
                  <a:pt x="14633" y="45113"/>
                  <a:pt x="14758" y="45117"/>
                  <a:pt x="14888" y="45117"/>
                </a:cubicBezTo>
                <a:cubicBezTo>
                  <a:pt x="15175" y="45117"/>
                  <a:pt x="15481" y="45099"/>
                  <a:pt x="15797" y="45099"/>
                </a:cubicBezTo>
                <a:cubicBezTo>
                  <a:pt x="16694" y="45099"/>
                  <a:pt x="17667" y="45243"/>
                  <a:pt x="18497" y="46356"/>
                </a:cubicBezTo>
                <a:lnTo>
                  <a:pt x="24763" y="46356"/>
                </a:lnTo>
                <a:cubicBezTo>
                  <a:pt x="25264" y="46356"/>
                  <a:pt x="25790" y="46456"/>
                  <a:pt x="26517" y="46456"/>
                </a:cubicBezTo>
                <a:cubicBezTo>
                  <a:pt x="26843" y="46230"/>
                  <a:pt x="27369" y="45930"/>
                  <a:pt x="27896" y="45829"/>
                </a:cubicBezTo>
                <a:cubicBezTo>
                  <a:pt x="32156" y="44777"/>
                  <a:pt x="36141" y="42696"/>
                  <a:pt x="40627" y="42070"/>
                </a:cubicBezTo>
                <a:cubicBezTo>
                  <a:pt x="43560" y="41744"/>
                  <a:pt x="46467" y="40591"/>
                  <a:pt x="49074" y="39037"/>
                </a:cubicBezTo>
                <a:cubicBezTo>
                  <a:pt x="49299" y="38937"/>
                  <a:pt x="49500" y="38711"/>
                  <a:pt x="49826" y="38511"/>
                </a:cubicBezTo>
                <a:cubicBezTo>
                  <a:pt x="49500" y="38411"/>
                  <a:pt x="49299" y="38310"/>
                  <a:pt x="48873" y="38210"/>
                </a:cubicBezTo>
                <a:cubicBezTo>
                  <a:pt x="51179" y="36957"/>
                  <a:pt x="53259" y="35804"/>
                  <a:pt x="55465" y="34651"/>
                </a:cubicBezTo>
                <a:lnTo>
                  <a:pt x="55465" y="35478"/>
                </a:lnTo>
                <a:cubicBezTo>
                  <a:pt x="56292" y="35077"/>
                  <a:pt x="57019" y="34752"/>
                  <a:pt x="57745" y="34325"/>
                </a:cubicBezTo>
                <a:cubicBezTo>
                  <a:pt x="59425" y="33298"/>
                  <a:pt x="60978" y="32245"/>
                  <a:pt x="62557" y="31193"/>
                </a:cubicBezTo>
                <a:cubicBezTo>
                  <a:pt x="62758" y="31092"/>
                  <a:pt x="62758" y="30691"/>
                  <a:pt x="62984" y="30265"/>
                </a:cubicBezTo>
                <a:lnTo>
                  <a:pt x="62984" y="30265"/>
                </a:lnTo>
                <a:cubicBezTo>
                  <a:pt x="61831" y="30691"/>
                  <a:pt x="60878" y="30992"/>
                  <a:pt x="60051" y="31318"/>
                </a:cubicBezTo>
                <a:cubicBezTo>
                  <a:pt x="59951" y="31193"/>
                  <a:pt x="59951" y="31092"/>
                  <a:pt x="59951" y="31092"/>
                </a:cubicBezTo>
                <a:cubicBezTo>
                  <a:pt x="60352" y="30566"/>
                  <a:pt x="60778" y="30165"/>
                  <a:pt x="61204" y="29739"/>
                </a:cubicBezTo>
                <a:cubicBezTo>
                  <a:pt x="61605" y="29639"/>
                  <a:pt x="61931" y="29538"/>
                  <a:pt x="62232" y="29438"/>
                </a:cubicBezTo>
                <a:cubicBezTo>
                  <a:pt x="62357" y="29012"/>
                  <a:pt x="62457" y="28686"/>
                  <a:pt x="62557" y="28285"/>
                </a:cubicBezTo>
                <a:cubicBezTo>
                  <a:pt x="63364" y="27968"/>
                  <a:pt x="64075" y="27674"/>
                  <a:pt x="64110" y="26684"/>
                </a:cubicBezTo>
                <a:lnTo>
                  <a:pt x="64110" y="26684"/>
                </a:lnTo>
                <a:cubicBezTo>
                  <a:pt x="63851" y="26844"/>
                  <a:pt x="63639" y="26973"/>
                  <a:pt x="63184" y="27233"/>
                </a:cubicBezTo>
                <a:cubicBezTo>
                  <a:pt x="64437" y="24000"/>
                  <a:pt x="65991" y="21067"/>
                  <a:pt x="65490" y="17634"/>
                </a:cubicBezTo>
                <a:cubicBezTo>
                  <a:pt x="65264" y="17634"/>
                  <a:pt x="65064" y="17734"/>
                  <a:pt x="64863" y="17834"/>
                </a:cubicBezTo>
                <a:cubicBezTo>
                  <a:pt x="64638" y="17308"/>
                  <a:pt x="64537" y="16782"/>
                  <a:pt x="64337" y="16280"/>
                </a:cubicBezTo>
                <a:lnTo>
                  <a:pt x="64337" y="16381"/>
                </a:lnTo>
                <a:cubicBezTo>
                  <a:pt x="64337" y="15754"/>
                  <a:pt x="64337" y="15228"/>
                  <a:pt x="64237" y="14701"/>
                </a:cubicBezTo>
                <a:cubicBezTo>
                  <a:pt x="63911" y="14601"/>
                  <a:pt x="63610" y="14401"/>
                  <a:pt x="63485" y="14401"/>
                </a:cubicBezTo>
                <a:cubicBezTo>
                  <a:pt x="62858" y="13548"/>
                  <a:pt x="62457" y="12922"/>
                  <a:pt x="62031" y="12195"/>
                </a:cubicBezTo>
                <a:cubicBezTo>
                  <a:pt x="62131" y="11769"/>
                  <a:pt x="62232" y="11268"/>
                  <a:pt x="62232" y="10842"/>
                </a:cubicBezTo>
                <a:cubicBezTo>
                  <a:pt x="62131" y="10741"/>
                  <a:pt x="61931" y="10641"/>
                  <a:pt x="61931" y="10641"/>
                </a:cubicBezTo>
                <a:cubicBezTo>
                  <a:pt x="61931" y="9889"/>
                  <a:pt x="62031" y="9263"/>
                  <a:pt x="62031" y="8761"/>
                </a:cubicBezTo>
                <a:lnTo>
                  <a:pt x="62031" y="8761"/>
                </a:lnTo>
                <a:cubicBezTo>
                  <a:pt x="61831" y="9263"/>
                  <a:pt x="61505" y="9789"/>
                  <a:pt x="61304" y="10315"/>
                </a:cubicBezTo>
                <a:cubicBezTo>
                  <a:pt x="61204" y="10215"/>
                  <a:pt x="61104" y="10215"/>
                  <a:pt x="61104" y="10215"/>
                </a:cubicBezTo>
                <a:cubicBezTo>
                  <a:pt x="61204" y="9588"/>
                  <a:pt x="61304" y="8962"/>
                  <a:pt x="61405" y="8335"/>
                </a:cubicBezTo>
                <a:cubicBezTo>
                  <a:pt x="61481" y="8335"/>
                  <a:pt x="61557" y="8277"/>
                  <a:pt x="61645" y="8249"/>
                </a:cubicBezTo>
                <a:lnTo>
                  <a:pt x="61645" y="8249"/>
                </a:lnTo>
                <a:cubicBezTo>
                  <a:pt x="61399" y="7944"/>
                  <a:pt x="61109" y="7613"/>
                  <a:pt x="60778" y="7283"/>
                </a:cubicBezTo>
                <a:cubicBezTo>
                  <a:pt x="60978" y="7082"/>
                  <a:pt x="61104" y="6882"/>
                  <a:pt x="61405" y="6456"/>
                </a:cubicBezTo>
                <a:cubicBezTo>
                  <a:pt x="60051" y="5303"/>
                  <a:pt x="59324" y="3624"/>
                  <a:pt x="57344" y="2997"/>
                </a:cubicBezTo>
                <a:cubicBezTo>
                  <a:pt x="56091" y="2696"/>
                  <a:pt x="54613" y="2270"/>
                  <a:pt x="53886" y="917"/>
                </a:cubicBezTo>
                <a:cubicBezTo>
                  <a:pt x="53159" y="716"/>
                  <a:pt x="52332" y="716"/>
                  <a:pt x="51705" y="390"/>
                </a:cubicBezTo>
                <a:cubicBezTo>
                  <a:pt x="51235" y="110"/>
                  <a:pt x="50784" y="1"/>
                  <a:pt x="50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092236" y="2186769"/>
            <a:ext cx="1545206" cy="1028422"/>
            <a:chOff x="1015083" y="2196153"/>
            <a:chExt cx="1242127" cy="826706"/>
          </a:xfrm>
        </p:grpSpPr>
        <p:sp>
          <p:nvSpPr>
            <p:cNvPr id="17" name="Google Shape;17;p2"/>
            <p:cNvSpPr/>
            <p:nvPr/>
          </p:nvSpPr>
          <p:spPr>
            <a:xfrm>
              <a:off x="1019186" y="2358573"/>
              <a:ext cx="13416" cy="1756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84455" y="2196153"/>
              <a:ext cx="5210" cy="41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69297" y="2251661"/>
              <a:ext cx="4185" cy="41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89624" y="21961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33050" y="2213630"/>
              <a:ext cx="41" cy="4144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35369" y="2265035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21995" y="2265035"/>
              <a:ext cx="17560" cy="12349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21995" y="2273240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5083" y="2376091"/>
              <a:ext cx="4144" cy="4144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20386" y="2315783"/>
              <a:ext cx="102897" cy="10761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58996" y="2376091"/>
              <a:ext cx="90548" cy="120334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38933" y="2370347"/>
              <a:ext cx="94650" cy="104497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64656" y="2749299"/>
              <a:ext cx="94609" cy="97728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66172" y="2692766"/>
              <a:ext cx="89481" cy="102856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39156" y="2502736"/>
              <a:ext cx="81275" cy="96497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0401" y="2788847"/>
              <a:ext cx="81275" cy="91327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87528" y="2576582"/>
              <a:ext cx="77173" cy="95676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81330" y="2852149"/>
              <a:ext cx="94650" cy="79922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71832" y="2637217"/>
              <a:ext cx="85378" cy="94650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71568" y="2200256"/>
              <a:ext cx="73070" cy="94650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59219" y="2535721"/>
              <a:ext cx="81275" cy="8923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40449" y="2354470"/>
              <a:ext cx="89522" cy="94650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01393" y="2915862"/>
              <a:ext cx="86404" cy="77173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53600" y="2258225"/>
              <a:ext cx="77173" cy="70608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35053" y="2200256"/>
              <a:ext cx="72044" cy="8127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60512" y="2952251"/>
              <a:ext cx="68967" cy="70608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342325" y="371950"/>
            <a:ext cx="1650210" cy="1840209"/>
          </a:xfrm>
          <a:custGeom>
            <a:avLst/>
            <a:gdLst/>
            <a:ahLst/>
            <a:cxnLst/>
            <a:rect l="l" t="t" r="r" b="b"/>
            <a:pathLst>
              <a:path w="28297" h="31555" extrusionOk="0">
                <a:moveTo>
                  <a:pt x="21505" y="5439"/>
                </a:moveTo>
                <a:lnTo>
                  <a:pt x="21505" y="5439"/>
                </a:lnTo>
                <a:cubicBezTo>
                  <a:pt x="21931" y="5765"/>
                  <a:pt x="22332" y="6066"/>
                  <a:pt x="22658" y="6266"/>
                </a:cubicBezTo>
                <a:cubicBezTo>
                  <a:pt x="22858" y="6893"/>
                  <a:pt x="23184" y="7419"/>
                  <a:pt x="23384" y="7946"/>
                </a:cubicBezTo>
                <a:cubicBezTo>
                  <a:pt x="23384" y="7946"/>
                  <a:pt x="23284" y="8046"/>
                  <a:pt x="23184" y="8046"/>
                </a:cubicBezTo>
                <a:cubicBezTo>
                  <a:pt x="23284" y="8572"/>
                  <a:pt x="23485" y="8998"/>
                  <a:pt x="23585" y="9399"/>
                </a:cubicBezTo>
                <a:cubicBezTo>
                  <a:pt x="23585" y="9524"/>
                  <a:pt x="23485" y="9524"/>
                  <a:pt x="23485" y="9524"/>
                </a:cubicBezTo>
                <a:cubicBezTo>
                  <a:pt x="22332" y="8472"/>
                  <a:pt x="22231" y="6793"/>
                  <a:pt x="21505" y="5439"/>
                </a:cubicBezTo>
                <a:close/>
                <a:moveTo>
                  <a:pt x="15339" y="9825"/>
                </a:moveTo>
                <a:cubicBezTo>
                  <a:pt x="15339" y="9925"/>
                  <a:pt x="15339" y="9925"/>
                  <a:pt x="15439" y="10026"/>
                </a:cubicBezTo>
                <a:cubicBezTo>
                  <a:pt x="15239" y="10151"/>
                  <a:pt x="14938" y="10251"/>
                  <a:pt x="14713" y="10251"/>
                </a:cubicBezTo>
                <a:cubicBezTo>
                  <a:pt x="14938" y="10151"/>
                  <a:pt x="15139" y="9925"/>
                  <a:pt x="15339" y="9825"/>
                </a:cubicBezTo>
                <a:close/>
                <a:moveTo>
                  <a:pt x="26091" y="10978"/>
                </a:moveTo>
                <a:lnTo>
                  <a:pt x="26091" y="11078"/>
                </a:lnTo>
                <a:lnTo>
                  <a:pt x="25991" y="11078"/>
                </a:lnTo>
                <a:lnTo>
                  <a:pt x="26091" y="10978"/>
                </a:lnTo>
                <a:close/>
                <a:moveTo>
                  <a:pt x="26617" y="17670"/>
                </a:moveTo>
                <a:cubicBezTo>
                  <a:pt x="26617" y="17670"/>
                  <a:pt x="26718" y="17670"/>
                  <a:pt x="26718" y="17770"/>
                </a:cubicBezTo>
                <a:lnTo>
                  <a:pt x="26617" y="17770"/>
                </a:lnTo>
                <a:lnTo>
                  <a:pt x="26617" y="17670"/>
                </a:lnTo>
                <a:close/>
                <a:moveTo>
                  <a:pt x="13159" y="8271"/>
                </a:moveTo>
                <a:lnTo>
                  <a:pt x="13159" y="8271"/>
                </a:lnTo>
                <a:cubicBezTo>
                  <a:pt x="12933" y="8898"/>
                  <a:pt x="12632" y="9399"/>
                  <a:pt x="12432" y="9925"/>
                </a:cubicBezTo>
                <a:lnTo>
                  <a:pt x="12532" y="10026"/>
                </a:lnTo>
                <a:cubicBezTo>
                  <a:pt x="12632" y="9925"/>
                  <a:pt x="12733" y="9825"/>
                  <a:pt x="12833" y="9825"/>
                </a:cubicBezTo>
                <a:cubicBezTo>
                  <a:pt x="11053" y="12532"/>
                  <a:pt x="9074" y="15164"/>
                  <a:pt x="7921" y="18397"/>
                </a:cubicBezTo>
                <a:cubicBezTo>
                  <a:pt x="7419" y="17545"/>
                  <a:pt x="7294" y="16818"/>
                  <a:pt x="7520" y="15991"/>
                </a:cubicBezTo>
                <a:cubicBezTo>
                  <a:pt x="7820" y="14838"/>
                  <a:pt x="8146" y="13585"/>
                  <a:pt x="8873" y="12532"/>
                </a:cubicBezTo>
                <a:cubicBezTo>
                  <a:pt x="9700" y="11279"/>
                  <a:pt x="10226" y="9825"/>
                  <a:pt x="11680" y="8998"/>
                </a:cubicBezTo>
                <a:cubicBezTo>
                  <a:pt x="11805" y="8998"/>
                  <a:pt x="11906" y="9098"/>
                  <a:pt x="12006" y="9199"/>
                </a:cubicBezTo>
                <a:cubicBezTo>
                  <a:pt x="12432" y="8898"/>
                  <a:pt x="12733" y="8572"/>
                  <a:pt x="13159" y="8271"/>
                </a:cubicBezTo>
                <a:close/>
                <a:moveTo>
                  <a:pt x="11053" y="18697"/>
                </a:moveTo>
                <a:lnTo>
                  <a:pt x="11053" y="19023"/>
                </a:lnTo>
                <a:lnTo>
                  <a:pt x="10953" y="19023"/>
                </a:lnTo>
                <a:lnTo>
                  <a:pt x="10953" y="18697"/>
                </a:lnTo>
                <a:close/>
                <a:moveTo>
                  <a:pt x="12432" y="11705"/>
                </a:moveTo>
                <a:cubicBezTo>
                  <a:pt x="12632" y="11805"/>
                  <a:pt x="12833" y="11905"/>
                  <a:pt x="12933" y="11905"/>
                </a:cubicBezTo>
                <a:cubicBezTo>
                  <a:pt x="12106" y="13685"/>
                  <a:pt x="10652" y="15164"/>
                  <a:pt x="10327" y="17043"/>
                </a:cubicBezTo>
                <a:cubicBezTo>
                  <a:pt x="10652" y="16517"/>
                  <a:pt x="11053" y="15890"/>
                  <a:pt x="11379" y="15264"/>
                </a:cubicBezTo>
                <a:cubicBezTo>
                  <a:pt x="11379" y="15264"/>
                  <a:pt x="11480" y="15264"/>
                  <a:pt x="11580" y="15364"/>
                </a:cubicBezTo>
                <a:cubicBezTo>
                  <a:pt x="11179" y="16191"/>
                  <a:pt x="10753" y="16918"/>
                  <a:pt x="10327" y="17870"/>
                </a:cubicBezTo>
                <a:cubicBezTo>
                  <a:pt x="10327" y="17870"/>
                  <a:pt x="10427" y="17971"/>
                  <a:pt x="10652" y="18071"/>
                </a:cubicBezTo>
                <a:cubicBezTo>
                  <a:pt x="10427" y="18296"/>
                  <a:pt x="10226" y="18497"/>
                  <a:pt x="10026" y="18697"/>
                </a:cubicBezTo>
                <a:cubicBezTo>
                  <a:pt x="10026" y="18798"/>
                  <a:pt x="10126" y="18923"/>
                  <a:pt x="10226" y="19023"/>
                </a:cubicBezTo>
                <a:cubicBezTo>
                  <a:pt x="10126" y="19023"/>
                  <a:pt x="10126" y="19124"/>
                  <a:pt x="10026" y="19124"/>
                </a:cubicBezTo>
                <a:cubicBezTo>
                  <a:pt x="10026" y="18923"/>
                  <a:pt x="9926" y="18798"/>
                  <a:pt x="9926" y="18697"/>
                </a:cubicBezTo>
                <a:lnTo>
                  <a:pt x="10026" y="18697"/>
                </a:lnTo>
                <a:cubicBezTo>
                  <a:pt x="9399" y="17545"/>
                  <a:pt x="9700" y="16517"/>
                  <a:pt x="10226" y="15464"/>
                </a:cubicBezTo>
                <a:cubicBezTo>
                  <a:pt x="10953" y="14211"/>
                  <a:pt x="11680" y="12958"/>
                  <a:pt x="12432" y="11705"/>
                </a:cubicBezTo>
                <a:close/>
                <a:moveTo>
                  <a:pt x="10753" y="19424"/>
                </a:moveTo>
                <a:cubicBezTo>
                  <a:pt x="10652" y="19650"/>
                  <a:pt x="10652" y="19650"/>
                  <a:pt x="10552" y="19750"/>
                </a:cubicBezTo>
                <a:lnTo>
                  <a:pt x="10552" y="19650"/>
                </a:lnTo>
                <a:cubicBezTo>
                  <a:pt x="10552" y="19650"/>
                  <a:pt x="10552" y="19550"/>
                  <a:pt x="10753" y="19424"/>
                </a:cubicBezTo>
                <a:close/>
                <a:moveTo>
                  <a:pt x="18798" y="13685"/>
                </a:moveTo>
                <a:cubicBezTo>
                  <a:pt x="18998" y="14637"/>
                  <a:pt x="19199" y="15565"/>
                  <a:pt x="19099" y="16417"/>
                </a:cubicBezTo>
                <a:cubicBezTo>
                  <a:pt x="19099" y="16617"/>
                  <a:pt x="18898" y="16818"/>
                  <a:pt x="18898" y="16918"/>
                </a:cubicBezTo>
                <a:cubicBezTo>
                  <a:pt x="18698" y="17344"/>
                  <a:pt x="18472" y="17770"/>
                  <a:pt x="18171" y="18171"/>
                </a:cubicBezTo>
                <a:cubicBezTo>
                  <a:pt x="18171" y="17971"/>
                  <a:pt x="18171" y="17670"/>
                  <a:pt x="18071" y="17344"/>
                </a:cubicBezTo>
                <a:cubicBezTo>
                  <a:pt x="17846" y="17670"/>
                  <a:pt x="17745" y="17870"/>
                  <a:pt x="17645" y="17971"/>
                </a:cubicBezTo>
                <a:cubicBezTo>
                  <a:pt x="17545" y="17770"/>
                  <a:pt x="17445" y="17545"/>
                  <a:pt x="17319" y="17344"/>
                </a:cubicBezTo>
                <a:lnTo>
                  <a:pt x="17119" y="17344"/>
                </a:lnTo>
                <a:cubicBezTo>
                  <a:pt x="17119" y="17670"/>
                  <a:pt x="17018" y="17971"/>
                  <a:pt x="16918" y="18296"/>
                </a:cubicBezTo>
                <a:cubicBezTo>
                  <a:pt x="16918" y="18296"/>
                  <a:pt x="16818" y="18171"/>
                  <a:pt x="16693" y="18071"/>
                </a:cubicBezTo>
                <a:cubicBezTo>
                  <a:pt x="16292" y="18497"/>
                  <a:pt x="15866" y="18798"/>
                  <a:pt x="15439" y="19224"/>
                </a:cubicBezTo>
                <a:cubicBezTo>
                  <a:pt x="15565" y="19324"/>
                  <a:pt x="15665" y="19424"/>
                  <a:pt x="15765" y="19550"/>
                </a:cubicBezTo>
                <a:cubicBezTo>
                  <a:pt x="15665" y="19550"/>
                  <a:pt x="15565" y="19424"/>
                  <a:pt x="15439" y="19424"/>
                </a:cubicBezTo>
                <a:cubicBezTo>
                  <a:pt x="15339" y="19224"/>
                  <a:pt x="15339" y="18923"/>
                  <a:pt x="15239" y="18697"/>
                </a:cubicBezTo>
                <a:cubicBezTo>
                  <a:pt x="15038" y="19424"/>
                  <a:pt x="14186" y="19550"/>
                  <a:pt x="13685" y="20176"/>
                </a:cubicBezTo>
                <a:cubicBezTo>
                  <a:pt x="13560" y="19951"/>
                  <a:pt x="13460" y="19750"/>
                  <a:pt x="13259" y="19550"/>
                </a:cubicBezTo>
                <a:cubicBezTo>
                  <a:pt x="13059" y="19424"/>
                  <a:pt x="12833" y="19424"/>
                  <a:pt x="12432" y="19424"/>
                </a:cubicBezTo>
                <a:cubicBezTo>
                  <a:pt x="12632" y="19023"/>
                  <a:pt x="12733" y="18497"/>
                  <a:pt x="12933" y="18397"/>
                </a:cubicBezTo>
                <a:cubicBezTo>
                  <a:pt x="13560" y="18171"/>
                  <a:pt x="13685" y="17444"/>
                  <a:pt x="14186" y="17144"/>
                </a:cubicBezTo>
                <a:lnTo>
                  <a:pt x="14186" y="17770"/>
                </a:lnTo>
                <a:cubicBezTo>
                  <a:pt x="15665" y="16417"/>
                  <a:pt x="16693" y="14537"/>
                  <a:pt x="18798" y="13685"/>
                </a:cubicBezTo>
                <a:close/>
                <a:moveTo>
                  <a:pt x="17445" y="19850"/>
                </a:moveTo>
                <a:cubicBezTo>
                  <a:pt x="17445" y="19850"/>
                  <a:pt x="17445" y="19951"/>
                  <a:pt x="17545" y="19951"/>
                </a:cubicBezTo>
                <a:cubicBezTo>
                  <a:pt x="17545" y="20051"/>
                  <a:pt x="17445" y="20051"/>
                  <a:pt x="17445" y="20176"/>
                </a:cubicBezTo>
                <a:lnTo>
                  <a:pt x="17319" y="20176"/>
                </a:lnTo>
                <a:cubicBezTo>
                  <a:pt x="17319" y="20051"/>
                  <a:pt x="17319" y="19951"/>
                  <a:pt x="17445" y="19850"/>
                </a:cubicBezTo>
                <a:close/>
                <a:moveTo>
                  <a:pt x="10427" y="20051"/>
                </a:moveTo>
                <a:cubicBezTo>
                  <a:pt x="10327" y="20176"/>
                  <a:pt x="10327" y="20276"/>
                  <a:pt x="10226" y="20377"/>
                </a:cubicBezTo>
                <a:cubicBezTo>
                  <a:pt x="10226" y="20377"/>
                  <a:pt x="10126" y="20377"/>
                  <a:pt x="10026" y="20276"/>
                </a:cubicBezTo>
                <a:cubicBezTo>
                  <a:pt x="10026" y="20276"/>
                  <a:pt x="9926" y="20276"/>
                  <a:pt x="9800" y="20176"/>
                </a:cubicBezTo>
                <a:lnTo>
                  <a:pt x="9800" y="20051"/>
                </a:lnTo>
                <a:lnTo>
                  <a:pt x="10026" y="20276"/>
                </a:lnTo>
                <a:cubicBezTo>
                  <a:pt x="10126" y="20176"/>
                  <a:pt x="10226" y="20176"/>
                  <a:pt x="10327" y="20051"/>
                </a:cubicBezTo>
                <a:close/>
                <a:moveTo>
                  <a:pt x="9600" y="25063"/>
                </a:moveTo>
                <a:cubicBezTo>
                  <a:pt x="10026" y="25063"/>
                  <a:pt x="10427" y="25063"/>
                  <a:pt x="10753" y="25289"/>
                </a:cubicBezTo>
                <a:cubicBezTo>
                  <a:pt x="11302" y="25564"/>
                  <a:pt x="11844" y="25722"/>
                  <a:pt x="12401" y="25722"/>
                </a:cubicBezTo>
                <a:cubicBezTo>
                  <a:pt x="12911" y="25722"/>
                  <a:pt x="13434" y="25589"/>
                  <a:pt x="13986" y="25289"/>
                </a:cubicBezTo>
                <a:cubicBezTo>
                  <a:pt x="14059" y="25252"/>
                  <a:pt x="14123" y="25229"/>
                  <a:pt x="14178" y="25229"/>
                </a:cubicBezTo>
                <a:cubicBezTo>
                  <a:pt x="14275" y="25229"/>
                  <a:pt x="14348" y="25299"/>
                  <a:pt x="14412" y="25489"/>
                </a:cubicBezTo>
                <a:cubicBezTo>
                  <a:pt x="14186" y="25690"/>
                  <a:pt x="14086" y="26016"/>
                  <a:pt x="13785" y="26016"/>
                </a:cubicBezTo>
                <a:cubicBezTo>
                  <a:pt x="12933" y="26216"/>
                  <a:pt x="12106" y="26216"/>
                  <a:pt x="11379" y="26317"/>
                </a:cubicBezTo>
                <a:cubicBezTo>
                  <a:pt x="10652" y="25916"/>
                  <a:pt x="10126" y="25590"/>
                  <a:pt x="9600" y="25289"/>
                </a:cubicBezTo>
                <a:lnTo>
                  <a:pt x="9600" y="25063"/>
                </a:lnTo>
                <a:close/>
                <a:moveTo>
                  <a:pt x="15788" y="26192"/>
                </a:moveTo>
                <a:cubicBezTo>
                  <a:pt x="15862" y="26192"/>
                  <a:pt x="15923" y="26260"/>
                  <a:pt x="15966" y="26442"/>
                </a:cubicBezTo>
                <a:lnTo>
                  <a:pt x="15439" y="26442"/>
                </a:lnTo>
                <a:cubicBezTo>
                  <a:pt x="15569" y="26313"/>
                  <a:pt x="15689" y="26192"/>
                  <a:pt x="15788" y="26192"/>
                </a:cubicBezTo>
                <a:close/>
                <a:moveTo>
                  <a:pt x="11179" y="26642"/>
                </a:moveTo>
                <a:lnTo>
                  <a:pt x="11179" y="26743"/>
                </a:lnTo>
                <a:cubicBezTo>
                  <a:pt x="11116" y="26692"/>
                  <a:pt x="11060" y="26667"/>
                  <a:pt x="11019" y="26642"/>
                </a:cubicBezTo>
                <a:close/>
                <a:moveTo>
                  <a:pt x="20978" y="26705"/>
                </a:moveTo>
                <a:lnTo>
                  <a:pt x="20978" y="26843"/>
                </a:lnTo>
                <a:lnTo>
                  <a:pt x="20878" y="26843"/>
                </a:lnTo>
                <a:cubicBezTo>
                  <a:pt x="20928" y="26793"/>
                  <a:pt x="20953" y="26743"/>
                  <a:pt x="20978" y="26705"/>
                </a:cubicBezTo>
                <a:close/>
                <a:moveTo>
                  <a:pt x="20878" y="27169"/>
                </a:moveTo>
                <a:cubicBezTo>
                  <a:pt x="20878" y="27169"/>
                  <a:pt x="20978" y="27169"/>
                  <a:pt x="20978" y="27269"/>
                </a:cubicBezTo>
                <a:cubicBezTo>
                  <a:pt x="20913" y="27269"/>
                  <a:pt x="20847" y="27312"/>
                  <a:pt x="20782" y="27370"/>
                </a:cubicBezTo>
                <a:lnTo>
                  <a:pt x="20782" y="27370"/>
                </a:lnTo>
                <a:cubicBezTo>
                  <a:pt x="20789" y="27303"/>
                  <a:pt x="20811" y="27236"/>
                  <a:pt x="20878" y="27169"/>
                </a:cubicBezTo>
                <a:close/>
                <a:moveTo>
                  <a:pt x="15239" y="26642"/>
                </a:moveTo>
                <a:cubicBezTo>
                  <a:pt x="15339" y="26743"/>
                  <a:pt x="15565" y="26843"/>
                  <a:pt x="15665" y="26943"/>
                </a:cubicBezTo>
                <a:cubicBezTo>
                  <a:pt x="15242" y="27205"/>
                  <a:pt x="14819" y="27661"/>
                  <a:pt x="14240" y="27661"/>
                </a:cubicBezTo>
                <a:cubicBezTo>
                  <a:pt x="14099" y="27661"/>
                  <a:pt x="13948" y="27634"/>
                  <a:pt x="13785" y="27570"/>
                </a:cubicBezTo>
                <a:lnTo>
                  <a:pt x="14312" y="27068"/>
                </a:lnTo>
                <a:cubicBezTo>
                  <a:pt x="14237" y="27059"/>
                  <a:pt x="14164" y="27054"/>
                  <a:pt x="14093" y="27054"/>
                </a:cubicBezTo>
                <a:cubicBezTo>
                  <a:pt x="13462" y="27054"/>
                  <a:pt x="12966" y="27401"/>
                  <a:pt x="12393" y="27401"/>
                </a:cubicBezTo>
                <a:cubicBezTo>
                  <a:pt x="12207" y="27401"/>
                  <a:pt x="12014" y="27365"/>
                  <a:pt x="11805" y="27269"/>
                </a:cubicBezTo>
                <a:cubicBezTo>
                  <a:pt x="12307" y="27068"/>
                  <a:pt x="12632" y="26843"/>
                  <a:pt x="12933" y="26743"/>
                </a:cubicBezTo>
                <a:lnTo>
                  <a:pt x="12933" y="26642"/>
                </a:lnTo>
                <a:close/>
                <a:moveTo>
                  <a:pt x="20675" y="27527"/>
                </a:moveTo>
                <a:cubicBezTo>
                  <a:pt x="20660" y="27714"/>
                  <a:pt x="20566" y="27813"/>
                  <a:pt x="20452" y="27996"/>
                </a:cubicBezTo>
                <a:cubicBezTo>
                  <a:pt x="20452" y="27896"/>
                  <a:pt x="20352" y="27896"/>
                  <a:pt x="20352" y="27795"/>
                </a:cubicBezTo>
                <a:cubicBezTo>
                  <a:pt x="20434" y="27713"/>
                  <a:pt x="20532" y="27615"/>
                  <a:pt x="20675" y="27527"/>
                </a:cubicBezTo>
                <a:close/>
                <a:moveTo>
                  <a:pt x="19625" y="27896"/>
                </a:moveTo>
                <a:cubicBezTo>
                  <a:pt x="19725" y="27896"/>
                  <a:pt x="19825" y="27996"/>
                  <a:pt x="19951" y="27996"/>
                </a:cubicBezTo>
                <a:cubicBezTo>
                  <a:pt x="19625" y="28322"/>
                  <a:pt x="19424" y="28622"/>
                  <a:pt x="19199" y="28948"/>
                </a:cubicBezTo>
                <a:cubicBezTo>
                  <a:pt x="19324" y="28622"/>
                  <a:pt x="19525" y="28196"/>
                  <a:pt x="19625" y="27896"/>
                </a:cubicBezTo>
                <a:close/>
                <a:moveTo>
                  <a:pt x="18796" y="29050"/>
                </a:moveTo>
                <a:cubicBezTo>
                  <a:pt x="18696" y="29150"/>
                  <a:pt x="18572" y="29250"/>
                  <a:pt x="18472" y="29349"/>
                </a:cubicBezTo>
                <a:lnTo>
                  <a:pt x="18372" y="29449"/>
                </a:lnTo>
                <a:lnTo>
                  <a:pt x="18372" y="29349"/>
                </a:lnTo>
                <a:cubicBezTo>
                  <a:pt x="18571" y="29250"/>
                  <a:pt x="18696" y="29150"/>
                  <a:pt x="18796" y="29050"/>
                </a:cubicBezTo>
                <a:close/>
                <a:moveTo>
                  <a:pt x="17745" y="29675"/>
                </a:moveTo>
                <a:cubicBezTo>
                  <a:pt x="17745" y="29775"/>
                  <a:pt x="17846" y="29775"/>
                  <a:pt x="17846" y="29775"/>
                </a:cubicBezTo>
                <a:cubicBezTo>
                  <a:pt x="17746" y="29875"/>
                  <a:pt x="17646" y="29875"/>
                  <a:pt x="17645" y="29975"/>
                </a:cubicBezTo>
                <a:lnTo>
                  <a:pt x="17645" y="29975"/>
                </a:lnTo>
                <a:cubicBezTo>
                  <a:pt x="17646" y="29875"/>
                  <a:pt x="17745" y="29775"/>
                  <a:pt x="17745" y="29675"/>
                </a:cubicBezTo>
                <a:close/>
                <a:moveTo>
                  <a:pt x="10427" y="30139"/>
                </a:moveTo>
                <a:lnTo>
                  <a:pt x="10427" y="30201"/>
                </a:lnTo>
                <a:lnTo>
                  <a:pt x="10552" y="30201"/>
                </a:lnTo>
                <a:cubicBezTo>
                  <a:pt x="10510" y="30180"/>
                  <a:pt x="10469" y="30160"/>
                  <a:pt x="10427" y="30139"/>
                </a:cubicBezTo>
                <a:close/>
                <a:moveTo>
                  <a:pt x="14813" y="30076"/>
                </a:moveTo>
                <a:lnTo>
                  <a:pt x="14813" y="30201"/>
                </a:lnTo>
                <a:lnTo>
                  <a:pt x="14612" y="30201"/>
                </a:lnTo>
                <a:cubicBezTo>
                  <a:pt x="14612" y="30201"/>
                  <a:pt x="14512" y="30201"/>
                  <a:pt x="14512" y="30076"/>
                </a:cubicBezTo>
                <a:close/>
                <a:moveTo>
                  <a:pt x="15866" y="1"/>
                </a:moveTo>
                <a:cubicBezTo>
                  <a:pt x="15665" y="126"/>
                  <a:pt x="15565" y="126"/>
                  <a:pt x="15339" y="126"/>
                </a:cubicBezTo>
                <a:cubicBezTo>
                  <a:pt x="14713" y="427"/>
                  <a:pt x="13986" y="753"/>
                  <a:pt x="13359" y="1053"/>
                </a:cubicBezTo>
                <a:cubicBezTo>
                  <a:pt x="12432" y="1479"/>
                  <a:pt x="11279" y="1479"/>
                  <a:pt x="10552" y="2407"/>
                </a:cubicBezTo>
                <a:lnTo>
                  <a:pt x="9600" y="3359"/>
                </a:lnTo>
                <a:cubicBezTo>
                  <a:pt x="9600" y="3259"/>
                  <a:pt x="9600" y="3259"/>
                  <a:pt x="9500" y="3133"/>
                </a:cubicBezTo>
                <a:cubicBezTo>
                  <a:pt x="9316" y="3248"/>
                  <a:pt x="9112" y="3258"/>
                  <a:pt x="8849" y="3335"/>
                </a:cubicBezTo>
                <a:lnTo>
                  <a:pt x="8849" y="3335"/>
                </a:lnTo>
                <a:lnTo>
                  <a:pt x="8773" y="3259"/>
                </a:lnTo>
                <a:lnTo>
                  <a:pt x="8773" y="2632"/>
                </a:lnTo>
                <a:cubicBezTo>
                  <a:pt x="8447" y="2732"/>
                  <a:pt x="8246" y="2933"/>
                  <a:pt x="8046" y="3033"/>
                </a:cubicBezTo>
                <a:cubicBezTo>
                  <a:pt x="7921" y="3033"/>
                  <a:pt x="7921" y="2933"/>
                  <a:pt x="7921" y="2933"/>
                </a:cubicBezTo>
                <a:cubicBezTo>
                  <a:pt x="8123" y="2663"/>
                  <a:pt x="8305" y="2373"/>
                  <a:pt x="8486" y="2099"/>
                </a:cubicBezTo>
                <a:lnTo>
                  <a:pt x="8486" y="2099"/>
                </a:lnTo>
                <a:cubicBezTo>
                  <a:pt x="8506" y="2101"/>
                  <a:pt x="8526" y="2103"/>
                  <a:pt x="8547" y="2106"/>
                </a:cubicBezTo>
                <a:lnTo>
                  <a:pt x="8547" y="2006"/>
                </a:lnTo>
                <a:cubicBezTo>
                  <a:pt x="8527" y="2036"/>
                  <a:pt x="8506" y="2067"/>
                  <a:pt x="8486" y="2099"/>
                </a:cubicBezTo>
                <a:lnTo>
                  <a:pt x="8486" y="2099"/>
                </a:lnTo>
                <a:cubicBezTo>
                  <a:pt x="8445" y="2095"/>
                  <a:pt x="8405" y="2093"/>
                  <a:pt x="8366" y="2093"/>
                </a:cubicBezTo>
                <a:cubicBezTo>
                  <a:pt x="7752" y="2093"/>
                  <a:pt x="7391" y="2561"/>
                  <a:pt x="7094" y="3133"/>
                </a:cubicBezTo>
                <a:cubicBezTo>
                  <a:pt x="6266" y="3133"/>
                  <a:pt x="6166" y="3885"/>
                  <a:pt x="5740" y="4387"/>
                </a:cubicBezTo>
                <a:cubicBezTo>
                  <a:pt x="5827" y="4405"/>
                  <a:pt x="5906" y="4414"/>
                  <a:pt x="5980" y="4414"/>
                </a:cubicBezTo>
                <a:cubicBezTo>
                  <a:pt x="6798" y="4414"/>
                  <a:pt x="6861" y="3351"/>
                  <a:pt x="7620" y="3259"/>
                </a:cubicBezTo>
                <a:cubicBezTo>
                  <a:pt x="7720" y="3359"/>
                  <a:pt x="7820" y="3459"/>
                  <a:pt x="7921" y="3660"/>
                </a:cubicBezTo>
                <a:cubicBezTo>
                  <a:pt x="8046" y="3560"/>
                  <a:pt x="8246" y="3459"/>
                  <a:pt x="8347" y="3459"/>
                </a:cubicBezTo>
                <a:cubicBezTo>
                  <a:pt x="8447" y="3459"/>
                  <a:pt x="8447" y="3560"/>
                  <a:pt x="8447" y="3660"/>
                </a:cubicBezTo>
                <a:lnTo>
                  <a:pt x="8447" y="3885"/>
                </a:lnTo>
                <a:cubicBezTo>
                  <a:pt x="8146" y="4387"/>
                  <a:pt x="7820" y="4913"/>
                  <a:pt x="7419" y="5339"/>
                </a:cubicBezTo>
                <a:cubicBezTo>
                  <a:pt x="6166" y="6592"/>
                  <a:pt x="5214" y="8146"/>
                  <a:pt x="4161" y="9524"/>
                </a:cubicBezTo>
                <a:cubicBezTo>
                  <a:pt x="3760" y="10151"/>
                  <a:pt x="3434" y="10778"/>
                  <a:pt x="2908" y="11504"/>
                </a:cubicBezTo>
                <a:lnTo>
                  <a:pt x="2908" y="11078"/>
                </a:lnTo>
                <a:cubicBezTo>
                  <a:pt x="2708" y="11279"/>
                  <a:pt x="2507" y="11504"/>
                  <a:pt x="2407" y="11705"/>
                </a:cubicBezTo>
                <a:cubicBezTo>
                  <a:pt x="1981" y="12657"/>
                  <a:pt x="1655" y="13585"/>
                  <a:pt x="1254" y="14537"/>
                </a:cubicBezTo>
                <a:cubicBezTo>
                  <a:pt x="1154" y="14738"/>
                  <a:pt x="928" y="15038"/>
                  <a:pt x="828" y="15364"/>
                </a:cubicBezTo>
                <a:cubicBezTo>
                  <a:pt x="728" y="15264"/>
                  <a:pt x="728" y="15264"/>
                  <a:pt x="627" y="15264"/>
                </a:cubicBezTo>
                <a:cubicBezTo>
                  <a:pt x="828" y="14311"/>
                  <a:pt x="928" y="13484"/>
                  <a:pt x="1154" y="12657"/>
                </a:cubicBezTo>
                <a:lnTo>
                  <a:pt x="1154" y="12657"/>
                </a:lnTo>
                <a:lnTo>
                  <a:pt x="828" y="12958"/>
                </a:lnTo>
                <a:cubicBezTo>
                  <a:pt x="527" y="14537"/>
                  <a:pt x="1" y="15991"/>
                  <a:pt x="101" y="17670"/>
                </a:cubicBezTo>
                <a:cubicBezTo>
                  <a:pt x="302" y="19550"/>
                  <a:pt x="828" y="21204"/>
                  <a:pt x="1780" y="22783"/>
                </a:cubicBezTo>
                <a:cubicBezTo>
                  <a:pt x="1981" y="23184"/>
                  <a:pt x="2282" y="23510"/>
                  <a:pt x="2407" y="23936"/>
                </a:cubicBezTo>
                <a:cubicBezTo>
                  <a:pt x="3334" y="26317"/>
                  <a:pt x="5214" y="27695"/>
                  <a:pt x="7419" y="28723"/>
                </a:cubicBezTo>
                <a:cubicBezTo>
                  <a:pt x="8406" y="29228"/>
                  <a:pt x="9416" y="29641"/>
                  <a:pt x="10427" y="30139"/>
                </a:cubicBezTo>
                <a:lnTo>
                  <a:pt x="10427" y="30139"/>
                </a:lnTo>
                <a:lnTo>
                  <a:pt x="10427" y="29675"/>
                </a:lnTo>
                <a:cubicBezTo>
                  <a:pt x="11282" y="29838"/>
                  <a:pt x="12070" y="30282"/>
                  <a:pt x="12941" y="30282"/>
                </a:cubicBezTo>
                <a:cubicBezTo>
                  <a:pt x="13142" y="30282"/>
                  <a:pt x="13348" y="30258"/>
                  <a:pt x="13560" y="30201"/>
                </a:cubicBezTo>
                <a:lnTo>
                  <a:pt x="13560" y="30201"/>
                </a:lnTo>
                <a:cubicBezTo>
                  <a:pt x="13460" y="30302"/>
                  <a:pt x="13259" y="30502"/>
                  <a:pt x="13159" y="30703"/>
                </a:cubicBezTo>
                <a:cubicBezTo>
                  <a:pt x="13159" y="30828"/>
                  <a:pt x="13159" y="30828"/>
                  <a:pt x="13259" y="30928"/>
                </a:cubicBezTo>
                <a:cubicBezTo>
                  <a:pt x="14612" y="30402"/>
                  <a:pt x="15966" y="29976"/>
                  <a:pt x="17319" y="29449"/>
                </a:cubicBezTo>
                <a:lnTo>
                  <a:pt x="17319" y="29449"/>
                </a:lnTo>
                <a:cubicBezTo>
                  <a:pt x="17119" y="30602"/>
                  <a:pt x="15966" y="30502"/>
                  <a:pt x="15339" y="30928"/>
                </a:cubicBezTo>
                <a:cubicBezTo>
                  <a:pt x="15765" y="31129"/>
                  <a:pt x="16066" y="31229"/>
                  <a:pt x="16392" y="31329"/>
                </a:cubicBezTo>
                <a:cubicBezTo>
                  <a:pt x="16592" y="31454"/>
                  <a:pt x="16918" y="31454"/>
                  <a:pt x="17219" y="31555"/>
                </a:cubicBezTo>
                <a:cubicBezTo>
                  <a:pt x="17319" y="31454"/>
                  <a:pt x="17445" y="31229"/>
                  <a:pt x="17545" y="31028"/>
                </a:cubicBezTo>
                <a:cubicBezTo>
                  <a:pt x="17645" y="30828"/>
                  <a:pt x="17745" y="30502"/>
                  <a:pt x="17946" y="30502"/>
                </a:cubicBezTo>
                <a:cubicBezTo>
                  <a:pt x="18572" y="30201"/>
                  <a:pt x="18998" y="29675"/>
                  <a:pt x="19525" y="29149"/>
                </a:cubicBezTo>
                <a:cubicBezTo>
                  <a:pt x="20252" y="28522"/>
                  <a:pt x="21079" y="27996"/>
                  <a:pt x="21605" y="26943"/>
                </a:cubicBezTo>
                <a:cubicBezTo>
                  <a:pt x="22231" y="25590"/>
                  <a:pt x="23184" y="24236"/>
                  <a:pt x="23911" y="22883"/>
                </a:cubicBezTo>
                <a:cubicBezTo>
                  <a:pt x="24211" y="22256"/>
                  <a:pt x="24337" y="21630"/>
                  <a:pt x="24537" y="21003"/>
                </a:cubicBezTo>
                <a:cubicBezTo>
                  <a:pt x="24963" y="19424"/>
                  <a:pt x="25465" y="17870"/>
                  <a:pt x="25991" y="16291"/>
                </a:cubicBezTo>
                <a:lnTo>
                  <a:pt x="25891" y="16291"/>
                </a:lnTo>
                <a:cubicBezTo>
                  <a:pt x="25991" y="16091"/>
                  <a:pt x="26216" y="15991"/>
                  <a:pt x="26417" y="15790"/>
                </a:cubicBezTo>
                <a:lnTo>
                  <a:pt x="26216" y="15790"/>
                </a:lnTo>
                <a:cubicBezTo>
                  <a:pt x="26417" y="15364"/>
                  <a:pt x="26517" y="14938"/>
                  <a:pt x="26718" y="14537"/>
                </a:cubicBezTo>
                <a:cubicBezTo>
                  <a:pt x="26718" y="15364"/>
                  <a:pt x="26843" y="16291"/>
                  <a:pt x="26843" y="17244"/>
                </a:cubicBezTo>
                <a:cubicBezTo>
                  <a:pt x="26718" y="17144"/>
                  <a:pt x="26617" y="17144"/>
                  <a:pt x="26417" y="17043"/>
                </a:cubicBezTo>
                <a:cubicBezTo>
                  <a:pt x="26317" y="17971"/>
                  <a:pt x="26317" y="18798"/>
                  <a:pt x="26091" y="19750"/>
                </a:cubicBezTo>
                <a:cubicBezTo>
                  <a:pt x="25690" y="21103"/>
                  <a:pt x="25264" y="22457"/>
                  <a:pt x="24838" y="23936"/>
                </a:cubicBezTo>
                <a:cubicBezTo>
                  <a:pt x="24638" y="24562"/>
                  <a:pt x="24437" y="25289"/>
                  <a:pt x="24211" y="26016"/>
                </a:cubicBezTo>
                <a:cubicBezTo>
                  <a:pt x="24337" y="26016"/>
                  <a:pt x="24437" y="26016"/>
                  <a:pt x="24537" y="26116"/>
                </a:cubicBezTo>
                <a:cubicBezTo>
                  <a:pt x="24963" y="24763"/>
                  <a:pt x="25465" y="23510"/>
                  <a:pt x="25991" y="22156"/>
                </a:cubicBezTo>
                <a:cubicBezTo>
                  <a:pt x="26417" y="20677"/>
                  <a:pt x="26517" y="19224"/>
                  <a:pt x="27044" y="17870"/>
                </a:cubicBezTo>
                <a:lnTo>
                  <a:pt x="27144" y="17770"/>
                </a:lnTo>
                <a:cubicBezTo>
                  <a:pt x="27144" y="17971"/>
                  <a:pt x="27244" y="18296"/>
                  <a:pt x="27244" y="18497"/>
                </a:cubicBezTo>
                <a:cubicBezTo>
                  <a:pt x="27470" y="18171"/>
                  <a:pt x="27570" y="17870"/>
                  <a:pt x="27570" y="17545"/>
                </a:cubicBezTo>
                <a:cubicBezTo>
                  <a:pt x="27670" y="17144"/>
                  <a:pt x="27670" y="16617"/>
                  <a:pt x="27770" y="16091"/>
                </a:cubicBezTo>
                <a:cubicBezTo>
                  <a:pt x="28297" y="14938"/>
                  <a:pt x="27971" y="13910"/>
                  <a:pt x="27670" y="12758"/>
                </a:cubicBezTo>
                <a:cubicBezTo>
                  <a:pt x="27670" y="12657"/>
                  <a:pt x="27570" y="12532"/>
                  <a:pt x="27570" y="12432"/>
                </a:cubicBezTo>
                <a:cubicBezTo>
                  <a:pt x="27470" y="12432"/>
                  <a:pt x="27344" y="12332"/>
                  <a:pt x="27244" y="12231"/>
                </a:cubicBezTo>
                <a:lnTo>
                  <a:pt x="27244" y="14838"/>
                </a:lnTo>
                <a:cubicBezTo>
                  <a:pt x="26943" y="14211"/>
                  <a:pt x="26617" y="13484"/>
                  <a:pt x="26317" y="12858"/>
                </a:cubicBezTo>
                <a:cubicBezTo>
                  <a:pt x="26317" y="12858"/>
                  <a:pt x="26216" y="12958"/>
                  <a:pt x="26091" y="12958"/>
                </a:cubicBezTo>
                <a:cubicBezTo>
                  <a:pt x="26417" y="11279"/>
                  <a:pt x="26417" y="9625"/>
                  <a:pt x="25590" y="8046"/>
                </a:cubicBezTo>
                <a:cubicBezTo>
                  <a:pt x="25790" y="7946"/>
                  <a:pt x="25891" y="7946"/>
                  <a:pt x="25991" y="7745"/>
                </a:cubicBezTo>
                <a:cubicBezTo>
                  <a:pt x="25590" y="6793"/>
                  <a:pt x="25364" y="5640"/>
                  <a:pt x="24111" y="5138"/>
                </a:cubicBezTo>
                <a:lnTo>
                  <a:pt x="24111" y="5138"/>
                </a:lnTo>
                <a:cubicBezTo>
                  <a:pt x="24437" y="5640"/>
                  <a:pt x="24638" y="6166"/>
                  <a:pt x="24963" y="6793"/>
                </a:cubicBezTo>
                <a:cubicBezTo>
                  <a:pt x="24638" y="6592"/>
                  <a:pt x="24537" y="6592"/>
                  <a:pt x="24437" y="6492"/>
                </a:cubicBezTo>
                <a:cubicBezTo>
                  <a:pt x="24337" y="6492"/>
                  <a:pt x="24211" y="6592"/>
                  <a:pt x="24111" y="6793"/>
                </a:cubicBezTo>
                <a:cubicBezTo>
                  <a:pt x="23911" y="6392"/>
                  <a:pt x="23810" y="6066"/>
                  <a:pt x="23710" y="5765"/>
                </a:cubicBezTo>
                <a:cubicBezTo>
                  <a:pt x="23627" y="5765"/>
                  <a:pt x="23510" y="5810"/>
                  <a:pt x="23411" y="5810"/>
                </a:cubicBezTo>
                <a:cubicBezTo>
                  <a:pt x="23362" y="5810"/>
                  <a:pt x="23318" y="5798"/>
                  <a:pt x="23284" y="5765"/>
                </a:cubicBezTo>
                <a:cubicBezTo>
                  <a:pt x="23084" y="5540"/>
                  <a:pt x="22858" y="5339"/>
                  <a:pt x="22658" y="5138"/>
                </a:cubicBezTo>
                <a:cubicBezTo>
                  <a:pt x="22332" y="4913"/>
                  <a:pt x="22131" y="4712"/>
                  <a:pt x="21830" y="4612"/>
                </a:cubicBezTo>
                <a:cubicBezTo>
                  <a:pt x="21830" y="4512"/>
                  <a:pt x="21931" y="4512"/>
                  <a:pt x="21931" y="4387"/>
                </a:cubicBezTo>
                <a:cubicBezTo>
                  <a:pt x="22231" y="4612"/>
                  <a:pt x="22457" y="4913"/>
                  <a:pt x="22658" y="5138"/>
                </a:cubicBezTo>
                <a:cubicBezTo>
                  <a:pt x="22858" y="5138"/>
                  <a:pt x="23184" y="5239"/>
                  <a:pt x="23384" y="5339"/>
                </a:cubicBezTo>
                <a:cubicBezTo>
                  <a:pt x="23384" y="5239"/>
                  <a:pt x="23485" y="5239"/>
                  <a:pt x="23485" y="5138"/>
                </a:cubicBezTo>
                <a:cubicBezTo>
                  <a:pt x="23084" y="4813"/>
                  <a:pt x="22758" y="4512"/>
                  <a:pt x="22332" y="4086"/>
                </a:cubicBezTo>
                <a:cubicBezTo>
                  <a:pt x="22332" y="4186"/>
                  <a:pt x="22332" y="4186"/>
                  <a:pt x="22231" y="4186"/>
                </a:cubicBezTo>
                <a:cubicBezTo>
                  <a:pt x="22131" y="3760"/>
                  <a:pt x="21931" y="3459"/>
                  <a:pt x="21705" y="2933"/>
                </a:cubicBezTo>
                <a:cubicBezTo>
                  <a:pt x="21304" y="2833"/>
                  <a:pt x="20778" y="2833"/>
                  <a:pt x="20252" y="2732"/>
                </a:cubicBezTo>
                <a:lnTo>
                  <a:pt x="20252" y="2933"/>
                </a:lnTo>
                <a:cubicBezTo>
                  <a:pt x="20452" y="3033"/>
                  <a:pt x="20778" y="3033"/>
                  <a:pt x="20978" y="3133"/>
                </a:cubicBezTo>
                <a:cubicBezTo>
                  <a:pt x="21304" y="3259"/>
                  <a:pt x="21404" y="3459"/>
                  <a:pt x="21204" y="3885"/>
                </a:cubicBezTo>
                <a:cubicBezTo>
                  <a:pt x="20577" y="3459"/>
                  <a:pt x="19951" y="3033"/>
                  <a:pt x="19324" y="2632"/>
                </a:cubicBezTo>
                <a:cubicBezTo>
                  <a:pt x="19324" y="2507"/>
                  <a:pt x="19324" y="2507"/>
                  <a:pt x="19424" y="2407"/>
                </a:cubicBezTo>
                <a:cubicBezTo>
                  <a:pt x="19625" y="2306"/>
                  <a:pt x="19951" y="2306"/>
                  <a:pt x="20151" y="2306"/>
                </a:cubicBezTo>
                <a:cubicBezTo>
                  <a:pt x="20352" y="2206"/>
                  <a:pt x="20577" y="2106"/>
                  <a:pt x="20878" y="2006"/>
                </a:cubicBezTo>
                <a:cubicBezTo>
                  <a:pt x="20151" y="1780"/>
                  <a:pt x="19725" y="1680"/>
                  <a:pt x="19199" y="1580"/>
                </a:cubicBezTo>
                <a:cubicBezTo>
                  <a:pt x="19102" y="1572"/>
                  <a:pt x="19006" y="1568"/>
                  <a:pt x="18909" y="1568"/>
                </a:cubicBezTo>
                <a:cubicBezTo>
                  <a:pt x="18182" y="1568"/>
                  <a:pt x="17455" y="1762"/>
                  <a:pt x="16728" y="1762"/>
                </a:cubicBezTo>
                <a:cubicBezTo>
                  <a:pt x="16299" y="1762"/>
                  <a:pt x="15869" y="1694"/>
                  <a:pt x="15439" y="1479"/>
                </a:cubicBezTo>
                <a:cubicBezTo>
                  <a:pt x="15765" y="1254"/>
                  <a:pt x="15966" y="1154"/>
                  <a:pt x="16292" y="953"/>
                </a:cubicBezTo>
                <a:cubicBezTo>
                  <a:pt x="15966" y="853"/>
                  <a:pt x="15765" y="853"/>
                  <a:pt x="15439" y="753"/>
                </a:cubicBezTo>
                <a:cubicBezTo>
                  <a:pt x="15565" y="527"/>
                  <a:pt x="15765" y="326"/>
                  <a:pt x="158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1721900" y="615802"/>
            <a:ext cx="1930707" cy="619900"/>
            <a:chOff x="1721900" y="303502"/>
            <a:chExt cx="1930707" cy="619900"/>
          </a:xfrm>
        </p:grpSpPr>
        <p:sp>
          <p:nvSpPr>
            <p:cNvPr id="45" name="Google Shape;45;p2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661100" y="3516825"/>
            <a:ext cx="694875" cy="446150"/>
            <a:chOff x="2649900" y="674200"/>
            <a:chExt cx="694875" cy="446150"/>
          </a:xfrm>
        </p:grpSpPr>
        <p:sp>
          <p:nvSpPr>
            <p:cNvPr id="51" name="Google Shape;51;p2"/>
            <p:cNvSpPr/>
            <p:nvPr/>
          </p:nvSpPr>
          <p:spPr>
            <a:xfrm>
              <a:off x="2649900" y="817700"/>
              <a:ext cx="96500" cy="133475"/>
            </a:xfrm>
            <a:custGeom>
              <a:avLst/>
              <a:gdLst/>
              <a:ahLst/>
              <a:cxnLst/>
              <a:rect l="l" t="t" r="r" b="b"/>
              <a:pathLst>
                <a:path w="3860" h="5339" extrusionOk="0">
                  <a:moveTo>
                    <a:pt x="3233" y="0"/>
                  </a:moveTo>
                  <a:cubicBezTo>
                    <a:pt x="2832" y="827"/>
                    <a:pt x="2406" y="1454"/>
                    <a:pt x="2106" y="2206"/>
                  </a:cubicBezTo>
                  <a:cubicBezTo>
                    <a:pt x="1354" y="1454"/>
                    <a:pt x="1153" y="426"/>
                    <a:pt x="0" y="326"/>
                  </a:cubicBezTo>
                  <a:lnTo>
                    <a:pt x="0" y="326"/>
                  </a:lnTo>
                  <a:cubicBezTo>
                    <a:pt x="326" y="1353"/>
                    <a:pt x="1053" y="2080"/>
                    <a:pt x="1579" y="2832"/>
                  </a:cubicBezTo>
                  <a:cubicBezTo>
                    <a:pt x="1479" y="3659"/>
                    <a:pt x="852" y="4386"/>
                    <a:pt x="1253" y="5338"/>
                  </a:cubicBezTo>
                  <a:cubicBezTo>
                    <a:pt x="1579" y="5213"/>
                    <a:pt x="1679" y="5213"/>
                    <a:pt x="1780" y="5013"/>
                  </a:cubicBezTo>
                  <a:cubicBezTo>
                    <a:pt x="1880" y="4486"/>
                    <a:pt x="2206" y="4186"/>
                    <a:pt x="2607" y="3860"/>
                  </a:cubicBezTo>
                  <a:cubicBezTo>
                    <a:pt x="2897" y="3928"/>
                    <a:pt x="3141" y="4101"/>
                    <a:pt x="3394" y="4101"/>
                  </a:cubicBezTo>
                  <a:cubicBezTo>
                    <a:pt x="3512" y="4101"/>
                    <a:pt x="3632" y="4064"/>
                    <a:pt x="3760" y="3960"/>
                  </a:cubicBezTo>
                  <a:cubicBezTo>
                    <a:pt x="3459" y="3659"/>
                    <a:pt x="3233" y="3333"/>
                    <a:pt x="2933" y="3133"/>
                  </a:cubicBezTo>
                  <a:cubicBezTo>
                    <a:pt x="3233" y="2406"/>
                    <a:pt x="3559" y="1679"/>
                    <a:pt x="3860" y="827"/>
                  </a:cubicBezTo>
                  <a:cubicBezTo>
                    <a:pt x="3659" y="627"/>
                    <a:pt x="3459" y="426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96500" y="828350"/>
              <a:ext cx="88375" cy="119700"/>
            </a:xfrm>
            <a:custGeom>
              <a:avLst/>
              <a:gdLst/>
              <a:ahLst/>
              <a:cxnLst/>
              <a:rect l="l" t="t" r="r" b="b"/>
              <a:pathLst>
                <a:path w="3535" h="4788" extrusionOk="0">
                  <a:moveTo>
                    <a:pt x="2808" y="0"/>
                  </a:moveTo>
                  <a:cubicBezTo>
                    <a:pt x="2382" y="627"/>
                    <a:pt x="2081" y="1153"/>
                    <a:pt x="1655" y="1880"/>
                  </a:cubicBezTo>
                  <a:cubicBezTo>
                    <a:pt x="1254" y="1354"/>
                    <a:pt x="728" y="827"/>
                    <a:pt x="201" y="301"/>
                  </a:cubicBezTo>
                  <a:cubicBezTo>
                    <a:pt x="101" y="401"/>
                    <a:pt x="101" y="526"/>
                    <a:pt x="1" y="627"/>
                  </a:cubicBezTo>
                  <a:cubicBezTo>
                    <a:pt x="201" y="1028"/>
                    <a:pt x="302" y="1454"/>
                    <a:pt x="628" y="1654"/>
                  </a:cubicBezTo>
                  <a:cubicBezTo>
                    <a:pt x="1129" y="2281"/>
                    <a:pt x="1254" y="2807"/>
                    <a:pt x="928" y="3534"/>
                  </a:cubicBezTo>
                  <a:cubicBezTo>
                    <a:pt x="828" y="3960"/>
                    <a:pt x="728" y="4386"/>
                    <a:pt x="1029" y="4787"/>
                  </a:cubicBezTo>
                  <a:cubicBezTo>
                    <a:pt x="1655" y="4486"/>
                    <a:pt x="1755" y="3760"/>
                    <a:pt x="2382" y="3434"/>
                  </a:cubicBezTo>
                  <a:cubicBezTo>
                    <a:pt x="2607" y="3434"/>
                    <a:pt x="2808" y="3434"/>
                    <a:pt x="3134" y="3334"/>
                  </a:cubicBezTo>
                  <a:cubicBezTo>
                    <a:pt x="2908" y="3133"/>
                    <a:pt x="2708" y="3033"/>
                    <a:pt x="2607" y="2907"/>
                  </a:cubicBezTo>
                  <a:cubicBezTo>
                    <a:pt x="2607" y="2707"/>
                    <a:pt x="2708" y="2506"/>
                    <a:pt x="2708" y="2406"/>
                  </a:cubicBezTo>
                  <a:cubicBezTo>
                    <a:pt x="2908" y="2080"/>
                    <a:pt x="3008" y="1780"/>
                    <a:pt x="3234" y="1554"/>
                  </a:cubicBezTo>
                  <a:cubicBezTo>
                    <a:pt x="3535" y="827"/>
                    <a:pt x="3535" y="526"/>
                    <a:pt x="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53150" y="822700"/>
              <a:ext cx="80850" cy="11782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281" y="1"/>
                  </a:moveTo>
                  <a:cubicBezTo>
                    <a:pt x="2081" y="527"/>
                    <a:pt x="1880" y="1153"/>
                    <a:pt x="1655" y="1780"/>
                  </a:cubicBezTo>
                  <a:cubicBezTo>
                    <a:pt x="1354" y="1580"/>
                    <a:pt x="1028" y="1379"/>
                    <a:pt x="828" y="1153"/>
                  </a:cubicBezTo>
                  <a:cubicBezTo>
                    <a:pt x="627" y="953"/>
                    <a:pt x="301" y="853"/>
                    <a:pt x="101" y="627"/>
                  </a:cubicBezTo>
                  <a:lnTo>
                    <a:pt x="1" y="752"/>
                  </a:lnTo>
                  <a:cubicBezTo>
                    <a:pt x="1" y="1580"/>
                    <a:pt x="928" y="1880"/>
                    <a:pt x="1128" y="2632"/>
                  </a:cubicBezTo>
                  <a:cubicBezTo>
                    <a:pt x="727" y="4512"/>
                    <a:pt x="727" y="4512"/>
                    <a:pt x="1028" y="4712"/>
                  </a:cubicBezTo>
                  <a:cubicBezTo>
                    <a:pt x="1454" y="4286"/>
                    <a:pt x="1981" y="3760"/>
                    <a:pt x="2382" y="3359"/>
                  </a:cubicBezTo>
                  <a:lnTo>
                    <a:pt x="3234" y="3359"/>
                  </a:lnTo>
                  <a:cubicBezTo>
                    <a:pt x="3008" y="3133"/>
                    <a:pt x="2908" y="2933"/>
                    <a:pt x="2808" y="2632"/>
                  </a:cubicBezTo>
                  <a:cubicBezTo>
                    <a:pt x="3133" y="1580"/>
                    <a:pt x="3008" y="326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06675" y="812675"/>
              <a:ext cx="88975" cy="122825"/>
            </a:xfrm>
            <a:custGeom>
              <a:avLst/>
              <a:gdLst/>
              <a:ahLst/>
              <a:cxnLst/>
              <a:rect l="l" t="t" r="r" b="b"/>
              <a:pathLst>
                <a:path w="3559" h="4913" extrusionOk="0">
                  <a:moveTo>
                    <a:pt x="3133" y="1"/>
                  </a:moveTo>
                  <a:lnTo>
                    <a:pt x="3133" y="1"/>
                  </a:lnTo>
                  <a:cubicBezTo>
                    <a:pt x="2732" y="627"/>
                    <a:pt x="2306" y="1153"/>
                    <a:pt x="2005" y="1554"/>
                  </a:cubicBezTo>
                  <a:cubicBezTo>
                    <a:pt x="1378" y="1454"/>
                    <a:pt x="752" y="1254"/>
                    <a:pt x="125" y="1028"/>
                  </a:cubicBezTo>
                  <a:lnTo>
                    <a:pt x="125" y="1028"/>
                  </a:lnTo>
                  <a:cubicBezTo>
                    <a:pt x="0" y="2081"/>
                    <a:pt x="952" y="2081"/>
                    <a:pt x="1378" y="2607"/>
                  </a:cubicBezTo>
                  <a:cubicBezTo>
                    <a:pt x="1479" y="3334"/>
                    <a:pt x="852" y="3961"/>
                    <a:pt x="1153" y="4913"/>
                  </a:cubicBezTo>
                  <a:cubicBezTo>
                    <a:pt x="1679" y="4161"/>
                    <a:pt x="2206" y="3534"/>
                    <a:pt x="2632" y="2908"/>
                  </a:cubicBezTo>
                  <a:cubicBezTo>
                    <a:pt x="2832" y="2808"/>
                    <a:pt x="3033" y="2707"/>
                    <a:pt x="3358" y="2607"/>
                  </a:cubicBezTo>
                  <a:cubicBezTo>
                    <a:pt x="3133" y="2407"/>
                    <a:pt x="3033" y="2281"/>
                    <a:pt x="2832" y="2081"/>
                  </a:cubicBezTo>
                  <a:cubicBezTo>
                    <a:pt x="3133" y="1454"/>
                    <a:pt x="3559" y="828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54525" y="1003150"/>
              <a:ext cx="73350" cy="117200"/>
            </a:xfrm>
            <a:custGeom>
              <a:avLst/>
              <a:gdLst/>
              <a:ahLst/>
              <a:cxnLst/>
              <a:rect l="l" t="t" r="r" b="b"/>
              <a:pathLst>
                <a:path w="2934" h="4688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928"/>
                    <a:pt x="627" y="1454"/>
                    <a:pt x="928" y="2081"/>
                  </a:cubicBezTo>
                  <a:cubicBezTo>
                    <a:pt x="728" y="2507"/>
                    <a:pt x="627" y="2933"/>
                    <a:pt x="427" y="3334"/>
                  </a:cubicBezTo>
                  <a:cubicBezTo>
                    <a:pt x="301" y="3860"/>
                    <a:pt x="301" y="4286"/>
                    <a:pt x="728" y="4687"/>
                  </a:cubicBezTo>
                  <a:cubicBezTo>
                    <a:pt x="1154" y="3961"/>
                    <a:pt x="1454" y="3134"/>
                    <a:pt x="2407" y="2933"/>
                  </a:cubicBezTo>
                  <a:cubicBezTo>
                    <a:pt x="2307" y="2707"/>
                    <a:pt x="2307" y="2607"/>
                    <a:pt x="2181" y="2407"/>
                  </a:cubicBezTo>
                  <a:cubicBezTo>
                    <a:pt x="2407" y="2081"/>
                    <a:pt x="2607" y="1680"/>
                    <a:pt x="2933" y="1254"/>
                  </a:cubicBezTo>
                  <a:cubicBezTo>
                    <a:pt x="2808" y="1053"/>
                    <a:pt x="2708" y="727"/>
                    <a:pt x="2607" y="427"/>
                  </a:cubicBezTo>
                  <a:cubicBezTo>
                    <a:pt x="2181" y="828"/>
                    <a:pt x="1880" y="1154"/>
                    <a:pt x="1555" y="1555"/>
                  </a:cubicBezTo>
                  <a:cubicBezTo>
                    <a:pt x="1154" y="1053"/>
                    <a:pt x="728" y="527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44000" y="987500"/>
              <a:ext cx="86500" cy="114675"/>
            </a:xfrm>
            <a:custGeom>
              <a:avLst/>
              <a:gdLst/>
              <a:ahLst/>
              <a:cxnLst/>
              <a:rect l="l" t="t" r="r" b="b"/>
              <a:pathLst>
                <a:path w="3460" h="4587" extrusionOk="0">
                  <a:moveTo>
                    <a:pt x="3033" y="0"/>
                  </a:moveTo>
                  <a:cubicBezTo>
                    <a:pt x="2507" y="627"/>
                    <a:pt x="2106" y="1053"/>
                    <a:pt x="1680" y="1454"/>
                  </a:cubicBezTo>
                  <a:cubicBezTo>
                    <a:pt x="1379" y="1053"/>
                    <a:pt x="1053" y="727"/>
                    <a:pt x="753" y="426"/>
                  </a:cubicBezTo>
                  <a:cubicBezTo>
                    <a:pt x="627" y="426"/>
                    <a:pt x="627" y="526"/>
                    <a:pt x="527" y="526"/>
                  </a:cubicBezTo>
                  <a:cubicBezTo>
                    <a:pt x="527" y="1153"/>
                    <a:pt x="953" y="1554"/>
                    <a:pt x="1053" y="2181"/>
                  </a:cubicBezTo>
                  <a:cubicBezTo>
                    <a:pt x="753" y="2932"/>
                    <a:pt x="126" y="3659"/>
                    <a:pt x="1" y="4587"/>
                  </a:cubicBezTo>
                  <a:cubicBezTo>
                    <a:pt x="627" y="3860"/>
                    <a:pt x="1254" y="3033"/>
                    <a:pt x="2307" y="2707"/>
                  </a:cubicBezTo>
                  <a:cubicBezTo>
                    <a:pt x="2307" y="2607"/>
                    <a:pt x="2206" y="2506"/>
                    <a:pt x="2206" y="2406"/>
                  </a:cubicBezTo>
                  <a:cubicBezTo>
                    <a:pt x="2632" y="1980"/>
                    <a:pt x="3033" y="1554"/>
                    <a:pt x="3459" y="1153"/>
                  </a:cubicBezTo>
                  <a:cubicBezTo>
                    <a:pt x="3359" y="727"/>
                    <a:pt x="3134" y="426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95500" y="681725"/>
              <a:ext cx="83375" cy="107175"/>
            </a:xfrm>
            <a:custGeom>
              <a:avLst/>
              <a:gdLst/>
              <a:ahLst/>
              <a:cxnLst/>
              <a:rect l="l" t="t" r="r" b="b"/>
              <a:pathLst>
                <a:path w="3335" h="428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1" y="1254"/>
                    <a:pt x="728" y="2005"/>
                    <a:pt x="1455" y="2732"/>
                  </a:cubicBezTo>
                  <a:cubicBezTo>
                    <a:pt x="1254" y="3259"/>
                    <a:pt x="1154" y="3760"/>
                    <a:pt x="1053" y="4286"/>
                  </a:cubicBezTo>
                  <a:lnTo>
                    <a:pt x="1254" y="4286"/>
                  </a:lnTo>
                  <a:cubicBezTo>
                    <a:pt x="1455" y="3985"/>
                    <a:pt x="1680" y="3660"/>
                    <a:pt x="1981" y="3259"/>
                  </a:cubicBezTo>
                  <a:cubicBezTo>
                    <a:pt x="2181" y="3259"/>
                    <a:pt x="2507" y="3133"/>
                    <a:pt x="2808" y="3133"/>
                  </a:cubicBezTo>
                  <a:cubicBezTo>
                    <a:pt x="2708" y="2833"/>
                    <a:pt x="2708" y="2632"/>
                    <a:pt x="2607" y="2306"/>
                  </a:cubicBezTo>
                  <a:cubicBezTo>
                    <a:pt x="3033" y="1680"/>
                    <a:pt x="3334" y="1053"/>
                    <a:pt x="2708" y="326"/>
                  </a:cubicBezTo>
                  <a:lnTo>
                    <a:pt x="2708" y="326"/>
                  </a:lnTo>
                  <a:cubicBezTo>
                    <a:pt x="2507" y="752"/>
                    <a:pt x="2307" y="1153"/>
                    <a:pt x="1981" y="1780"/>
                  </a:cubicBezTo>
                  <a:cubicBezTo>
                    <a:pt x="1455" y="1153"/>
                    <a:pt x="928" y="627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41375" y="676700"/>
              <a:ext cx="62675" cy="104675"/>
            </a:xfrm>
            <a:custGeom>
              <a:avLst/>
              <a:gdLst/>
              <a:ahLst/>
              <a:cxnLst/>
              <a:rect l="l" t="t" r="r" b="b"/>
              <a:pathLst>
                <a:path w="2507" h="4187" extrusionOk="0">
                  <a:moveTo>
                    <a:pt x="2206" y="1"/>
                  </a:moveTo>
                  <a:cubicBezTo>
                    <a:pt x="1980" y="527"/>
                    <a:pt x="1680" y="953"/>
                    <a:pt x="1454" y="1354"/>
                  </a:cubicBezTo>
                  <a:cubicBezTo>
                    <a:pt x="1053" y="953"/>
                    <a:pt x="527" y="527"/>
                    <a:pt x="101" y="101"/>
                  </a:cubicBezTo>
                  <a:lnTo>
                    <a:pt x="101" y="101"/>
                  </a:lnTo>
                  <a:cubicBezTo>
                    <a:pt x="0" y="1054"/>
                    <a:pt x="727" y="1580"/>
                    <a:pt x="953" y="2206"/>
                  </a:cubicBezTo>
                  <a:cubicBezTo>
                    <a:pt x="827" y="2933"/>
                    <a:pt x="727" y="3560"/>
                    <a:pt x="627" y="4186"/>
                  </a:cubicBezTo>
                  <a:cubicBezTo>
                    <a:pt x="953" y="3861"/>
                    <a:pt x="1354" y="3560"/>
                    <a:pt x="1780" y="3234"/>
                  </a:cubicBezTo>
                  <a:lnTo>
                    <a:pt x="2206" y="3234"/>
                  </a:lnTo>
                  <a:cubicBezTo>
                    <a:pt x="2206" y="2708"/>
                    <a:pt x="2306" y="2407"/>
                    <a:pt x="2406" y="1981"/>
                  </a:cubicBezTo>
                  <a:cubicBezTo>
                    <a:pt x="2406" y="1580"/>
                    <a:pt x="2507" y="1254"/>
                    <a:pt x="2507" y="953"/>
                  </a:cubicBezTo>
                  <a:cubicBezTo>
                    <a:pt x="2507" y="628"/>
                    <a:pt x="2507" y="327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47150" y="674200"/>
              <a:ext cx="90875" cy="109675"/>
            </a:xfrm>
            <a:custGeom>
              <a:avLst/>
              <a:gdLst/>
              <a:ahLst/>
              <a:cxnLst/>
              <a:rect l="l" t="t" r="r" b="b"/>
              <a:pathLst>
                <a:path w="3635" h="4387" extrusionOk="0">
                  <a:moveTo>
                    <a:pt x="3133" y="1"/>
                  </a:moveTo>
                  <a:cubicBezTo>
                    <a:pt x="2607" y="728"/>
                    <a:pt x="2181" y="1454"/>
                    <a:pt x="1754" y="2081"/>
                  </a:cubicBezTo>
                  <a:cubicBezTo>
                    <a:pt x="1128" y="1780"/>
                    <a:pt x="627" y="1454"/>
                    <a:pt x="0" y="1154"/>
                  </a:cubicBezTo>
                  <a:lnTo>
                    <a:pt x="0" y="1154"/>
                  </a:lnTo>
                  <a:cubicBezTo>
                    <a:pt x="0" y="2081"/>
                    <a:pt x="927" y="2407"/>
                    <a:pt x="1253" y="2933"/>
                  </a:cubicBezTo>
                  <a:cubicBezTo>
                    <a:pt x="1128" y="3434"/>
                    <a:pt x="1028" y="3860"/>
                    <a:pt x="927" y="4387"/>
                  </a:cubicBezTo>
                  <a:cubicBezTo>
                    <a:pt x="1253" y="4061"/>
                    <a:pt x="1554" y="3660"/>
                    <a:pt x="1754" y="3434"/>
                  </a:cubicBezTo>
                  <a:cubicBezTo>
                    <a:pt x="2181" y="3434"/>
                    <a:pt x="2381" y="3434"/>
                    <a:pt x="2707" y="3560"/>
                  </a:cubicBezTo>
                  <a:cubicBezTo>
                    <a:pt x="2506" y="3134"/>
                    <a:pt x="2281" y="2933"/>
                    <a:pt x="2181" y="2707"/>
                  </a:cubicBezTo>
                  <a:cubicBezTo>
                    <a:pt x="2506" y="2306"/>
                    <a:pt x="2907" y="1880"/>
                    <a:pt x="3233" y="1454"/>
                  </a:cubicBezTo>
                  <a:cubicBezTo>
                    <a:pt x="3634" y="928"/>
                    <a:pt x="3634" y="527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900525" y="1018825"/>
              <a:ext cx="73325" cy="96500"/>
            </a:xfrm>
            <a:custGeom>
              <a:avLst/>
              <a:gdLst/>
              <a:ahLst/>
              <a:cxnLst/>
              <a:rect l="l" t="t" r="r" b="b"/>
              <a:pathLst>
                <a:path w="2933" h="3860" extrusionOk="0">
                  <a:moveTo>
                    <a:pt x="2507" y="0"/>
                  </a:moveTo>
                  <a:cubicBezTo>
                    <a:pt x="2106" y="426"/>
                    <a:pt x="1780" y="928"/>
                    <a:pt x="1354" y="1354"/>
                  </a:cubicBezTo>
                  <a:cubicBezTo>
                    <a:pt x="953" y="1053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0" y="1053"/>
                    <a:pt x="627" y="1554"/>
                    <a:pt x="1053" y="1980"/>
                  </a:cubicBezTo>
                  <a:cubicBezTo>
                    <a:pt x="1053" y="2607"/>
                    <a:pt x="727" y="3233"/>
                    <a:pt x="1053" y="3860"/>
                  </a:cubicBezTo>
                  <a:cubicBezTo>
                    <a:pt x="1354" y="3334"/>
                    <a:pt x="1680" y="2807"/>
                    <a:pt x="1980" y="2406"/>
                  </a:cubicBezTo>
                  <a:cubicBezTo>
                    <a:pt x="2406" y="2507"/>
                    <a:pt x="2607" y="2507"/>
                    <a:pt x="2933" y="2507"/>
                  </a:cubicBezTo>
                  <a:cubicBezTo>
                    <a:pt x="2832" y="2306"/>
                    <a:pt x="2732" y="2306"/>
                    <a:pt x="2607" y="2181"/>
                  </a:cubicBezTo>
                  <a:lnTo>
                    <a:pt x="2306" y="1880"/>
                  </a:lnTo>
                  <a:cubicBezTo>
                    <a:pt x="2406" y="1679"/>
                    <a:pt x="2507" y="1454"/>
                    <a:pt x="2607" y="1253"/>
                  </a:cubicBezTo>
                  <a:cubicBezTo>
                    <a:pt x="2933" y="727"/>
                    <a:pt x="2933" y="527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70325" y="78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266450" y="1018825"/>
              <a:ext cx="43875" cy="42000"/>
            </a:xfrm>
            <a:custGeom>
              <a:avLst/>
              <a:gdLst/>
              <a:ahLst/>
              <a:cxnLst/>
              <a:rect l="l" t="t" r="r" b="b"/>
              <a:pathLst>
                <a:path w="1755" h="1680" extrusionOk="0">
                  <a:moveTo>
                    <a:pt x="1754" y="0"/>
                  </a:moveTo>
                  <a:cubicBezTo>
                    <a:pt x="1721" y="28"/>
                    <a:pt x="1689" y="57"/>
                    <a:pt x="1657" y="87"/>
                  </a:cubicBezTo>
                  <a:lnTo>
                    <a:pt x="1657" y="87"/>
                  </a:lnTo>
                  <a:cubicBezTo>
                    <a:pt x="1544" y="72"/>
                    <a:pt x="1431" y="65"/>
                    <a:pt x="1322" y="65"/>
                  </a:cubicBezTo>
                  <a:cubicBezTo>
                    <a:pt x="859" y="65"/>
                    <a:pt x="455" y="200"/>
                    <a:pt x="301" y="527"/>
                  </a:cubicBezTo>
                  <a:cubicBezTo>
                    <a:pt x="128" y="980"/>
                    <a:pt x="104" y="1266"/>
                    <a:pt x="37" y="1545"/>
                  </a:cubicBezTo>
                  <a:lnTo>
                    <a:pt x="37" y="1545"/>
                  </a:lnTo>
                  <a:cubicBezTo>
                    <a:pt x="793" y="1341"/>
                    <a:pt x="1103" y="604"/>
                    <a:pt x="1657" y="87"/>
                  </a:cubicBezTo>
                  <a:lnTo>
                    <a:pt x="1657" y="87"/>
                  </a:lnTo>
                  <a:cubicBezTo>
                    <a:pt x="1690" y="91"/>
                    <a:pt x="1722" y="95"/>
                    <a:pt x="1754" y="100"/>
                  </a:cubicBezTo>
                  <a:lnTo>
                    <a:pt x="1754" y="0"/>
                  </a:lnTo>
                  <a:close/>
                  <a:moveTo>
                    <a:pt x="37" y="1545"/>
                  </a:moveTo>
                  <a:lnTo>
                    <a:pt x="37" y="1545"/>
                  </a:lnTo>
                  <a:cubicBezTo>
                    <a:pt x="25" y="1548"/>
                    <a:pt x="12" y="1551"/>
                    <a:pt x="0" y="1554"/>
                  </a:cubicBezTo>
                  <a:lnTo>
                    <a:pt x="0" y="1679"/>
                  </a:lnTo>
                  <a:cubicBezTo>
                    <a:pt x="14" y="1634"/>
                    <a:pt x="26" y="1590"/>
                    <a:pt x="37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31975" y="1052650"/>
              <a:ext cx="18825" cy="15700"/>
            </a:xfrm>
            <a:custGeom>
              <a:avLst/>
              <a:gdLst/>
              <a:ahLst/>
              <a:cxnLst/>
              <a:rect l="l" t="t" r="r" b="b"/>
              <a:pathLst>
                <a:path w="753" h="628" extrusionOk="0">
                  <a:moveTo>
                    <a:pt x="427" y="1"/>
                  </a:moveTo>
                  <a:cubicBezTo>
                    <a:pt x="326" y="201"/>
                    <a:pt x="126" y="427"/>
                    <a:pt x="1" y="627"/>
                  </a:cubicBezTo>
                  <a:cubicBezTo>
                    <a:pt x="226" y="527"/>
                    <a:pt x="427" y="326"/>
                    <a:pt x="752" y="201"/>
                  </a:cubicBezTo>
                  <a:cubicBezTo>
                    <a:pt x="627" y="101"/>
                    <a:pt x="527" y="10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260800" y="1057675"/>
              <a:ext cx="5675" cy="8150"/>
            </a:xfrm>
            <a:custGeom>
              <a:avLst/>
              <a:gdLst/>
              <a:ahLst/>
              <a:cxnLst/>
              <a:rect l="l" t="t" r="r" b="b"/>
              <a:pathLst>
                <a:path w="227" h="326" extrusionOk="0">
                  <a:moveTo>
                    <a:pt x="226" y="0"/>
                  </a:moveTo>
                  <a:cubicBezTo>
                    <a:pt x="101" y="125"/>
                    <a:pt x="101" y="226"/>
                    <a:pt x="0" y="226"/>
                  </a:cubicBezTo>
                  <a:lnTo>
                    <a:pt x="0" y="326"/>
                  </a:lnTo>
                  <a:lnTo>
                    <a:pt x="226" y="1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10300" y="1057675"/>
              <a:ext cx="34475" cy="31350"/>
            </a:xfrm>
            <a:custGeom>
              <a:avLst/>
              <a:gdLst/>
              <a:ahLst/>
              <a:cxnLst/>
              <a:rect l="l" t="t" r="r" b="b"/>
              <a:pathLst>
                <a:path w="1379" h="1254" extrusionOk="0">
                  <a:moveTo>
                    <a:pt x="1379" y="0"/>
                  </a:moveTo>
                  <a:cubicBezTo>
                    <a:pt x="953" y="326"/>
                    <a:pt x="527" y="627"/>
                    <a:pt x="0" y="953"/>
                  </a:cubicBezTo>
                  <a:cubicBezTo>
                    <a:pt x="226" y="1153"/>
                    <a:pt x="326" y="1153"/>
                    <a:pt x="426" y="1253"/>
                  </a:cubicBezTo>
                  <a:cubicBezTo>
                    <a:pt x="627" y="1053"/>
                    <a:pt x="953" y="852"/>
                    <a:pt x="1254" y="627"/>
                  </a:cubicBezTo>
                  <a:cubicBezTo>
                    <a:pt x="1254" y="627"/>
                    <a:pt x="1379" y="526"/>
                    <a:pt x="1379" y="426"/>
                  </a:cubicBezTo>
                  <a:lnTo>
                    <a:pt x="13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6866808" y="748778"/>
            <a:ext cx="1242127" cy="826706"/>
            <a:chOff x="1015083" y="2196153"/>
            <a:chExt cx="1242127" cy="826706"/>
          </a:xfrm>
        </p:grpSpPr>
        <p:sp>
          <p:nvSpPr>
            <p:cNvPr id="67" name="Google Shape;67;p2"/>
            <p:cNvSpPr/>
            <p:nvPr/>
          </p:nvSpPr>
          <p:spPr>
            <a:xfrm>
              <a:off x="1019186" y="2358573"/>
              <a:ext cx="13416" cy="1756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84455" y="2196153"/>
              <a:ext cx="5210" cy="41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69297" y="2251661"/>
              <a:ext cx="4185" cy="41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89624" y="21961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33050" y="2213630"/>
              <a:ext cx="41" cy="4144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5369" y="2265035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21995" y="2265035"/>
              <a:ext cx="17560" cy="12349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21995" y="2273240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15083" y="2376091"/>
              <a:ext cx="4144" cy="4144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120386" y="2315783"/>
              <a:ext cx="102897" cy="10761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58996" y="2376091"/>
              <a:ext cx="90548" cy="120334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38933" y="2370347"/>
              <a:ext cx="94650" cy="104497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764656" y="2749299"/>
              <a:ext cx="94609" cy="97728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66172" y="2692766"/>
              <a:ext cx="89481" cy="102856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39156" y="2502736"/>
              <a:ext cx="81275" cy="96497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10401" y="2788847"/>
              <a:ext cx="81275" cy="91327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687528" y="2576582"/>
              <a:ext cx="77173" cy="95676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81330" y="2852149"/>
              <a:ext cx="94650" cy="79922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171832" y="2637217"/>
              <a:ext cx="85378" cy="94650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871568" y="2200256"/>
              <a:ext cx="73070" cy="94650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59219" y="2535721"/>
              <a:ext cx="81275" cy="8923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940449" y="2354470"/>
              <a:ext cx="89522" cy="94650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01393" y="2915862"/>
              <a:ext cx="86404" cy="77173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53600" y="2258225"/>
              <a:ext cx="77173" cy="70608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35053" y="2200256"/>
              <a:ext cx="72044" cy="8127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760512" y="2952251"/>
              <a:ext cx="68967" cy="70608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 flipH="1">
            <a:off x="828500" y="1531297"/>
            <a:ext cx="39102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589950" y="2413075"/>
            <a:ext cx="21819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81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3F3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 rot="-5400000">
            <a:off x="7506588" y="228283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625961">
            <a:off x="452028" y="3550831"/>
            <a:ext cx="1858371" cy="1261385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259812" y="327844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3" hasCustomPrompt="1"/>
          </p:nvPr>
        </p:nvSpPr>
        <p:spPr>
          <a:xfrm>
            <a:off x="2409262" y="327844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 idx="4" hasCustomPrompt="1"/>
          </p:nvPr>
        </p:nvSpPr>
        <p:spPr>
          <a:xfrm>
            <a:off x="259812" y="1866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5" hasCustomPrompt="1"/>
          </p:nvPr>
        </p:nvSpPr>
        <p:spPr>
          <a:xfrm>
            <a:off x="2409262" y="1866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6" hasCustomPrompt="1"/>
          </p:nvPr>
        </p:nvSpPr>
        <p:spPr>
          <a:xfrm>
            <a:off x="259812" y="427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7" hasCustomPrompt="1"/>
          </p:nvPr>
        </p:nvSpPr>
        <p:spPr>
          <a:xfrm>
            <a:off x="2409262" y="42731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" name="Google Shape;104;p3"/>
          <p:cNvGrpSpPr/>
          <p:nvPr/>
        </p:nvGrpSpPr>
        <p:grpSpPr>
          <a:xfrm>
            <a:off x="7759126" y="2781682"/>
            <a:ext cx="605427" cy="1277024"/>
            <a:chOff x="943400" y="1912425"/>
            <a:chExt cx="1050724" cy="2216286"/>
          </a:xfrm>
        </p:grpSpPr>
        <p:sp>
          <p:nvSpPr>
            <p:cNvPr id="105" name="Google Shape;105;p3"/>
            <p:cNvSpPr/>
            <p:nvPr/>
          </p:nvSpPr>
          <p:spPr>
            <a:xfrm>
              <a:off x="1334174" y="1912425"/>
              <a:ext cx="343052" cy="2216286"/>
            </a:xfrm>
            <a:custGeom>
              <a:avLst/>
              <a:gdLst/>
              <a:ahLst/>
              <a:cxnLst/>
              <a:rect l="l" t="t" r="r" b="b"/>
              <a:pathLst>
                <a:path w="3961" h="25590" extrusionOk="0">
                  <a:moveTo>
                    <a:pt x="3760" y="0"/>
                  </a:moveTo>
                  <a:cubicBezTo>
                    <a:pt x="3534" y="101"/>
                    <a:pt x="3233" y="201"/>
                    <a:pt x="3008" y="326"/>
                  </a:cubicBezTo>
                  <a:cubicBezTo>
                    <a:pt x="2381" y="527"/>
                    <a:pt x="1880" y="627"/>
                    <a:pt x="1253" y="727"/>
                  </a:cubicBezTo>
                  <a:cubicBezTo>
                    <a:pt x="627" y="953"/>
                    <a:pt x="201" y="1254"/>
                    <a:pt x="0" y="1880"/>
                  </a:cubicBezTo>
                  <a:cubicBezTo>
                    <a:pt x="101" y="2306"/>
                    <a:pt x="401" y="2507"/>
                    <a:pt x="727" y="2607"/>
                  </a:cubicBezTo>
                  <a:cubicBezTo>
                    <a:pt x="1253" y="2707"/>
                    <a:pt x="1654" y="2707"/>
                    <a:pt x="2181" y="2833"/>
                  </a:cubicBezTo>
                  <a:cubicBezTo>
                    <a:pt x="2381" y="2833"/>
                    <a:pt x="2607" y="2833"/>
                    <a:pt x="2707" y="3133"/>
                  </a:cubicBezTo>
                  <a:cubicBezTo>
                    <a:pt x="2507" y="3234"/>
                    <a:pt x="2281" y="3234"/>
                    <a:pt x="2181" y="3334"/>
                  </a:cubicBezTo>
                  <a:cubicBezTo>
                    <a:pt x="1654" y="3559"/>
                    <a:pt x="1128" y="3760"/>
                    <a:pt x="727" y="4086"/>
                  </a:cubicBezTo>
                  <a:cubicBezTo>
                    <a:pt x="502" y="4186"/>
                    <a:pt x="401" y="4386"/>
                    <a:pt x="201" y="4587"/>
                  </a:cubicBezTo>
                  <a:cubicBezTo>
                    <a:pt x="301" y="5013"/>
                    <a:pt x="627" y="5214"/>
                    <a:pt x="928" y="5214"/>
                  </a:cubicBezTo>
                  <a:cubicBezTo>
                    <a:pt x="1354" y="5339"/>
                    <a:pt x="1654" y="5439"/>
                    <a:pt x="1980" y="5439"/>
                  </a:cubicBezTo>
                  <a:cubicBezTo>
                    <a:pt x="2281" y="5439"/>
                    <a:pt x="2507" y="5640"/>
                    <a:pt x="2707" y="5840"/>
                  </a:cubicBezTo>
                  <a:cubicBezTo>
                    <a:pt x="2381" y="6066"/>
                    <a:pt x="2080" y="6266"/>
                    <a:pt x="1654" y="6366"/>
                  </a:cubicBezTo>
                  <a:cubicBezTo>
                    <a:pt x="1354" y="6592"/>
                    <a:pt x="928" y="6692"/>
                    <a:pt x="627" y="6893"/>
                  </a:cubicBezTo>
                  <a:cubicBezTo>
                    <a:pt x="201" y="7093"/>
                    <a:pt x="201" y="7419"/>
                    <a:pt x="401" y="7720"/>
                  </a:cubicBezTo>
                  <a:cubicBezTo>
                    <a:pt x="1028" y="7845"/>
                    <a:pt x="1554" y="8046"/>
                    <a:pt x="2080" y="8146"/>
                  </a:cubicBezTo>
                  <a:cubicBezTo>
                    <a:pt x="2381" y="8346"/>
                    <a:pt x="2607" y="8472"/>
                    <a:pt x="2908" y="8672"/>
                  </a:cubicBezTo>
                  <a:cubicBezTo>
                    <a:pt x="2707" y="9098"/>
                    <a:pt x="2381" y="9098"/>
                    <a:pt x="2080" y="9199"/>
                  </a:cubicBezTo>
                  <a:cubicBezTo>
                    <a:pt x="1755" y="9299"/>
                    <a:pt x="1354" y="9399"/>
                    <a:pt x="1028" y="9499"/>
                  </a:cubicBezTo>
                  <a:cubicBezTo>
                    <a:pt x="727" y="9600"/>
                    <a:pt x="401" y="9725"/>
                    <a:pt x="301" y="10126"/>
                  </a:cubicBezTo>
                  <a:cubicBezTo>
                    <a:pt x="401" y="10226"/>
                    <a:pt x="401" y="10452"/>
                    <a:pt x="502" y="10552"/>
                  </a:cubicBezTo>
                  <a:cubicBezTo>
                    <a:pt x="1354" y="10853"/>
                    <a:pt x="2281" y="10978"/>
                    <a:pt x="2908" y="11705"/>
                  </a:cubicBezTo>
                  <a:cubicBezTo>
                    <a:pt x="2181" y="11805"/>
                    <a:pt x="1554" y="12006"/>
                    <a:pt x="928" y="12106"/>
                  </a:cubicBezTo>
                  <a:cubicBezTo>
                    <a:pt x="727" y="12331"/>
                    <a:pt x="627" y="12432"/>
                    <a:pt x="401" y="12632"/>
                  </a:cubicBezTo>
                  <a:cubicBezTo>
                    <a:pt x="627" y="12858"/>
                    <a:pt x="827" y="12958"/>
                    <a:pt x="1028" y="13058"/>
                  </a:cubicBezTo>
                  <a:cubicBezTo>
                    <a:pt x="1454" y="13259"/>
                    <a:pt x="1880" y="13359"/>
                    <a:pt x="2281" y="13484"/>
                  </a:cubicBezTo>
                  <a:cubicBezTo>
                    <a:pt x="2607" y="13685"/>
                    <a:pt x="2908" y="13785"/>
                    <a:pt x="3133" y="14211"/>
                  </a:cubicBezTo>
                  <a:cubicBezTo>
                    <a:pt x="2281" y="14512"/>
                    <a:pt x="1454" y="14512"/>
                    <a:pt x="627" y="14838"/>
                  </a:cubicBezTo>
                  <a:cubicBezTo>
                    <a:pt x="502" y="14938"/>
                    <a:pt x="301" y="15138"/>
                    <a:pt x="101" y="15239"/>
                  </a:cubicBezTo>
                  <a:cubicBezTo>
                    <a:pt x="301" y="15665"/>
                    <a:pt x="627" y="15865"/>
                    <a:pt x="928" y="15991"/>
                  </a:cubicBezTo>
                  <a:cubicBezTo>
                    <a:pt x="1454" y="16091"/>
                    <a:pt x="1880" y="16191"/>
                    <a:pt x="2281" y="16392"/>
                  </a:cubicBezTo>
                  <a:cubicBezTo>
                    <a:pt x="2607" y="16617"/>
                    <a:pt x="2807" y="16717"/>
                    <a:pt x="2807" y="17118"/>
                  </a:cubicBezTo>
                  <a:cubicBezTo>
                    <a:pt x="2707" y="17244"/>
                    <a:pt x="2507" y="17444"/>
                    <a:pt x="2381" y="17444"/>
                  </a:cubicBezTo>
                  <a:cubicBezTo>
                    <a:pt x="1980" y="17645"/>
                    <a:pt x="1554" y="17745"/>
                    <a:pt x="1128" y="17870"/>
                  </a:cubicBezTo>
                  <a:cubicBezTo>
                    <a:pt x="727" y="17970"/>
                    <a:pt x="502" y="18271"/>
                    <a:pt x="401" y="18597"/>
                  </a:cubicBezTo>
                  <a:cubicBezTo>
                    <a:pt x="827" y="19324"/>
                    <a:pt x="1654" y="19224"/>
                    <a:pt x="2381" y="19524"/>
                  </a:cubicBezTo>
                  <a:cubicBezTo>
                    <a:pt x="2507" y="19750"/>
                    <a:pt x="2707" y="20051"/>
                    <a:pt x="2908" y="20377"/>
                  </a:cubicBezTo>
                  <a:cubicBezTo>
                    <a:pt x="2707" y="21003"/>
                    <a:pt x="2181" y="21204"/>
                    <a:pt x="1654" y="21304"/>
                  </a:cubicBezTo>
                  <a:cubicBezTo>
                    <a:pt x="1253" y="21504"/>
                    <a:pt x="827" y="21630"/>
                    <a:pt x="627" y="22131"/>
                  </a:cubicBezTo>
                  <a:cubicBezTo>
                    <a:pt x="827" y="22557"/>
                    <a:pt x="1253" y="22657"/>
                    <a:pt x="1654" y="22883"/>
                  </a:cubicBezTo>
                  <a:cubicBezTo>
                    <a:pt x="1880" y="22883"/>
                    <a:pt x="2080" y="22983"/>
                    <a:pt x="2281" y="23083"/>
                  </a:cubicBezTo>
                  <a:cubicBezTo>
                    <a:pt x="2707" y="23184"/>
                    <a:pt x="2707" y="23610"/>
                    <a:pt x="2381" y="23810"/>
                  </a:cubicBezTo>
                  <a:cubicBezTo>
                    <a:pt x="2181" y="24011"/>
                    <a:pt x="1980" y="24136"/>
                    <a:pt x="1755" y="24336"/>
                  </a:cubicBezTo>
                  <a:cubicBezTo>
                    <a:pt x="1554" y="24537"/>
                    <a:pt x="1354" y="24762"/>
                    <a:pt x="1253" y="25063"/>
                  </a:cubicBezTo>
                  <a:cubicBezTo>
                    <a:pt x="1354" y="25389"/>
                    <a:pt x="1654" y="25489"/>
                    <a:pt x="1980" y="25590"/>
                  </a:cubicBezTo>
                  <a:cubicBezTo>
                    <a:pt x="1980" y="25063"/>
                    <a:pt x="2080" y="24963"/>
                    <a:pt x="2381" y="24637"/>
                  </a:cubicBezTo>
                  <a:cubicBezTo>
                    <a:pt x="2807" y="24437"/>
                    <a:pt x="3008" y="24136"/>
                    <a:pt x="3233" y="23610"/>
                  </a:cubicBezTo>
                  <a:cubicBezTo>
                    <a:pt x="3133" y="23384"/>
                    <a:pt x="3008" y="23083"/>
                    <a:pt x="2908" y="22883"/>
                  </a:cubicBezTo>
                  <a:cubicBezTo>
                    <a:pt x="2507" y="22557"/>
                    <a:pt x="2181" y="22256"/>
                    <a:pt x="1880" y="21930"/>
                  </a:cubicBezTo>
                  <a:cubicBezTo>
                    <a:pt x="2607" y="21630"/>
                    <a:pt x="3434" y="21304"/>
                    <a:pt x="3534" y="20477"/>
                  </a:cubicBezTo>
                  <a:cubicBezTo>
                    <a:pt x="3434" y="20251"/>
                    <a:pt x="3233" y="20151"/>
                    <a:pt x="3434" y="19950"/>
                  </a:cubicBezTo>
                  <a:lnTo>
                    <a:pt x="3334" y="19950"/>
                  </a:lnTo>
                  <a:cubicBezTo>
                    <a:pt x="3008" y="19324"/>
                    <a:pt x="2381" y="18898"/>
                    <a:pt x="1880" y="18371"/>
                  </a:cubicBezTo>
                  <a:cubicBezTo>
                    <a:pt x="2181" y="18271"/>
                    <a:pt x="2507" y="18071"/>
                    <a:pt x="2807" y="17870"/>
                  </a:cubicBezTo>
                  <a:cubicBezTo>
                    <a:pt x="3133" y="17870"/>
                    <a:pt x="3334" y="17645"/>
                    <a:pt x="3434" y="17344"/>
                  </a:cubicBezTo>
                  <a:cubicBezTo>
                    <a:pt x="3534" y="16918"/>
                    <a:pt x="3434" y="16492"/>
                    <a:pt x="3133" y="16291"/>
                  </a:cubicBezTo>
                  <a:cubicBezTo>
                    <a:pt x="2707" y="15865"/>
                    <a:pt x="2281" y="15564"/>
                    <a:pt x="1880" y="15239"/>
                  </a:cubicBezTo>
                  <a:cubicBezTo>
                    <a:pt x="2507" y="15038"/>
                    <a:pt x="3233" y="15138"/>
                    <a:pt x="3634" y="14412"/>
                  </a:cubicBezTo>
                  <a:cubicBezTo>
                    <a:pt x="3760" y="14111"/>
                    <a:pt x="3634" y="13785"/>
                    <a:pt x="3334" y="13584"/>
                  </a:cubicBezTo>
                  <a:cubicBezTo>
                    <a:pt x="3133" y="13484"/>
                    <a:pt x="2908" y="13259"/>
                    <a:pt x="2707" y="13158"/>
                  </a:cubicBezTo>
                  <a:cubicBezTo>
                    <a:pt x="2381" y="12958"/>
                    <a:pt x="2181" y="12858"/>
                    <a:pt x="1755" y="12532"/>
                  </a:cubicBezTo>
                  <a:cubicBezTo>
                    <a:pt x="1980" y="12532"/>
                    <a:pt x="2181" y="12432"/>
                    <a:pt x="2381" y="12432"/>
                  </a:cubicBezTo>
                  <a:cubicBezTo>
                    <a:pt x="2507" y="12331"/>
                    <a:pt x="2707" y="12331"/>
                    <a:pt x="2908" y="12331"/>
                  </a:cubicBezTo>
                  <a:cubicBezTo>
                    <a:pt x="3434" y="12106"/>
                    <a:pt x="3534" y="11805"/>
                    <a:pt x="3434" y="11279"/>
                  </a:cubicBezTo>
                  <a:cubicBezTo>
                    <a:pt x="2707" y="10853"/>
                    <a:pt x="1980" y="10452"/>
                    <a:pt x="1128" y="10026"/>
                  </a:cubicBezTo>
                  <a:cubicBezTo>
                    <a:pt x="1454" y="9925"/>
                    <a:pt x="1755" y="9925"/>
                    <a:pt x="1980" y="9825"/>
                  </a:cubicBezTo>
                  <a:cubicBezTo>
                    <a:pt x="2281" y="9725"/>
                    <a:pt x="2707" y="9499"/>
                    <a:pt x="3008" y="9299"/>
                  </a:cubicBezTo>
                  <a:cubicBezTo>
                    <a:pt x="3334" y="9098"/>
                    <a:pt x="3434" y="8772"/>
                    <a:pt x="3233" y="8572"/>
                  </a:cubicBezTo>
                  <a:cubicBezTo>
                    <a:pt x="3008" y="8246"/>
                    <a:pt x="2807" y="8046"/>
                    <a:pt x="2607" y="7845"/>
                  </a:cubicBezTo>
                  <a:cubicBezTo>
                    <a:pt x="2181" y="7620"/>
                    <a:pt x="1654" y="7419"/>
                    <a:pt x="1128" y="7219"/>
                  </a:cubicBezTo>
                  <a:cubicBezTo>
                    <a:pt x="1554" y="6993"/>
                    <a:pt x="1980" y="6893"/>
                    <a:pt x="2281" y="6792"/>
                  </a:cubicBezTo>
                  <a:cubicBezTo>
                    <a:pt x="2707" y="6592"/>
                    <a:pt x="3008" y="6366"/>
                    <a:pt x="3233" y="5840"/>
                  </a:cubicBezTo>
                  <a:cubicBezTo>
                    <a:pt x="3133" y="5740"/>
                    <a:pt x="3008" y="5539"/>
                    <a:pt x="2908" y="5339"/>
                  </a:cubicBezTo>
                  <a:cubicBezTo>
                    <a:pt x="2281" y="5013"/>
                    <a:pt x="1654" y="4813"/>
                    <a:pt x="1028" y="4487"/>
                  </a:cubicBezTo>
                  <a:cubicBezTo>
                    <a:pt x="1354" y="4186"/>
                    <a:pt x="2080" y="3860"/>
                    <a:pt x="2507" y="3860"/>
                  </a:cubicBezTo>
                  <a:cubicBezTo>
                    <a:pt x="3133" y="3660"/>
                    <a:pt x="3334" y="3234"/>
                    <a:pt x="3008" y="2607"/>
                  </a:cubicBezTo>
                  <a:cubicBezTo>
                    <a:pt x="2807" y="2607"/>
                    <a:pt x="2707" y="2406"/>
                    <a:pt x="2381" y="2406"/>
                  </a:cubicBezTo>
                  <a:cubicBezTo>
                    <a:pt x="1980" y="2206"/>
                    <a:pt x="1454" y="2206"/>
                    <a:pt x="928" y="1980"/>
                  </a:cubicBezTo>
                  <a:cubicBezTo>
                    <a:pt x="727" y="1980"/>
                    <a:pt x="627" y="1880"/>
                    <a:pt x="502" y="1780"/>
                  </a:cubicBezTo>
                  <a:cubicBezTo>
                    <a:pt x="727" y="1454"/>
                    <a:pt x="1028" y="1254"/>
                    <a:pt x="1354" y="1153"/>
                  </a:cubicBezTo>
                  <a:cubicBezTo>
                    <a:pt x="1755" y="1053"/>
                    <a:pt x="2281" y="1053"/>
                    <a:pt x="2707" y="953"/>
                  </a:cubicBezTo>
                  <a:cubicBezTo>
                    <a:pt x="3008" y="828"/>
                    <a:pt x="3334" y="828"/>
                    <a:pt x="3634" y="627"/>
                  </a:cubicBezTo>
                  <a:cubicBezTo>
                    <a:pt x="3960" y="527"/>
                    <a:pt x="3960" y="326"/>
                    <a:pt x="3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43400" y="1912425"/>
              <a:ext cx="371286" cy="1999248"/>
            </a:xfrm>
            <a:custGeom>
              <a:avLst/>
              <a:gdLst/>
              <a:ahLst/>
              <a:cxnLst/>
              <a:rect l="l" t="t" r="r" b="b"/>
              <a:pathLst>
                <a:path w="4287" h="23084" extrusionOk="0">
                  <a:moveTo>
                    <a:pt x="2507" y="11178"/>
                  </a:moveTo>
                  <a:cubicBezTo>
                    <a:pt x="2407" y="11178"/>
                    <a:pt x="2407" y="11279"/>
                    <a:pt x="2407" y="11279"/>
                  </a:cubicBezTo>
                  <a:lnTo>
                    <a:pt x="2407" y="11178"/>
                  </a:lnTo>
                  <a:close/>
                  <a:moveTo>
                    <a:pt x="4086" y="0"/>
                  </a:moveTo>
                  <a:cubicBezTo>
                    <a:pt x="3886" y="101"/>
                    <a:pt x="3760" y="326"/>
                    <a:pt x="3560" y="326"/>
                  </a:cubicBezTo>
                  <a:cubicBezTo>
                    <a:pt x="3359" y="427"/>
                    <a:pt x="3034" y="427"/>
                    <a:pt x="2833" y="527"/>
                  </a:cubicBezTo>
                  <a:cubicBezTo>
                    <a:pt x="2207" y="627"/>
                    <a:pt x="1580" y="727"/>
                    <a:pt x="953" y="953"/>
                  </a:cubicBezTo>
                  <a:cubicBezTo>
                    <a:pt x="628" y="953"/>
                    <a:pt x="327" y="1254"/>
                    <a:pt x="427" y="1454"/>
                  </a:cubicBezTo>
                  <a:cubicBezTo>
                    <a:pt x="427" y="1780"/>
                    <a:pt x="628" y="1880"/>
                    <a:pt x="1054" y="1980"/>
                  </a:cubicBezTo>
                  <a:cubicBezTo>
                    <a:pt x="1379" y="1980"/>
                    <a:pt x="1680" y="1980"/>
                    <a:pt x="1881" y="2081"/>
                  </a:cubicBezTo>
                  <a:cubicBezTo>
                    <a:pt x="2307" y="2206"/>
                    <a:pt x="2733" y="2306"/>
                    <a:pt x="3134" y="2607"/>
                  </a:cubicBezTo>
                  <a:cubicBezTo>
                    <a:pt x="2933" y="2707"/>
                    <a:pt x="2733" y="2833"/>
                    <a:pt x="2507" y="2933"/>
                  </a:cubicBezTo>
                  <a:cubicBezTo>
                    <a:pt x="2106" y="3033"/>
                    <a:pt x="1680" y="3133"/>
                    <a:pt x="1379" y="3334"/>
                  </a:cubicBezTo>
                  <a:cubicBezTo>
                    <a:pt x="853" y="3559"/>
                    <a:pt x="327" y="3660"/>
                    <a:pt x="227" y="4286"/>
                  </a:cubicBezTo>
                  <a:cubicBezTo>
                    <a:pt x="227" y="4386"/>
                    <a:pt x="327" y="4587"/>
                    <a:pt x="427" y="4587"/>
                  </a:cubicBezTo>
                  <a:cubicBezTo>
                    <a:pt x="753" y="4712"/>
                    <a:pt x="1154" y="4813"/>
                    <a:pt x="1480" y="4913"/>
                  </a:cubicBezTo>
                  <a:lnTo>
                    <a:pt x="2507" y="4913"/>
                  </a:lnTo>
                  <a:cubicBezTo>
                    <a:pt x="2933" y="5013"/>
                    <a:pt x="3259" y="5113"/>
                    <a:pt x="3359" y="5640"/>
                  </a:cubicBezTo>
                  <a:cubicBezTo>
                    <a:pt x="3259" y="5740"/>
                    <a:pt x="3134" y="5840"/>
                    <a:pt x="2933" y="5965"/>
                  </a:cubicBezTo>
                  <a:cubicBezTo>
                    <a:pt x="2307" y="6366"/>
                    <a:pt x="1580" y="6366"/>
                    <a:pt x="753" y="6592"/>
                  </a:cubicBezTo>
                  <a:cubicBezTo>
                    <a:pt x="427" y="6592"/>
                    <a:pt x="126" y="6792"/>
                    <a:pt x="1" y="7219"/>
                  </a:cubicBezTo>
                  <a:cubicBezTo>
                    <a:pt x="227" y="7419"/>
                    <a:pt x="527" y="7620"/>
                    <a:pt x="753" y="7720"/>
                  </a:cubicBezTo>
                  <a:cubicBezTo>
                    <a:pt x="953" y="7720"/>
                    <a:pt x="1154" y="7845"/>
                    <a:pt x="1379" y="7845"/>
                  </a:cubicBezTo>
                  <a:cubicBezTo>
                    <a:pt x="2006" y="7945"/>
                    <a:pt x="2933" y="8346"/>
                    <a:pt x="3134" y="8873"/>
                  </a:cubicBezTo>
                  <a:cubicBezTo>
                    <a:pt x="2933" y="8973"/>
                    <a:pt x="2733" y="9199"/>
                    <a:pt x="2507" y="9199"/>
                  </a:cubicBezTo>
                  <a:cubicBezTo>
                    <a:pt x="2106" y="9399"/>
                    <a:pt x="1580" y="9399"/>
                    <a:pt x="1154" y="9600"/>
                  </a:cubicBezTo>
                  <a:cubicBezTo>
                    <a:pt x="753" y="9725"/>
                    <a:pt x="227" y="9825"/>
                    <a:pt x="126" y="10452"/>
                  </a:cubicBezTo>
                  <a:cubicBezTo>
                    <a:pt x="327" y="10752"/>
                    <a:pt x="753" y="10752"/>
                    <a:pt x="953" y="10978"/>
                  </a:cubicBezTo>
                  <a:lnTo>
                    <a:pt x="2006" y="10978"/>
                  </a:lnTo>
                  <a:lnTo>
                    <a:pt x="1780" y="11178"/>
                  </a:lnTo>
                  <a:cubicBezTo>
                    <a:pt x="2207" y="11178"/>
                    <a:pt x="2733" y="11279"/>
                    <a:pt x="2933" y="11805"/>
                  </a:cubicBezTo>
                  <a:cubicBezTo>
                    <a:pt x="2633" y="11905"/>
                    <a:pt x="2407" y="12006"/>
                    <a:pt x="2207" y="12006"/>
                  </a:cubicBezTo>
                  <a:cubicBezTo>
                    <a:pt x="1780" y="12106"/>
                    <a:pt x="1480" y="12231"/>
                    <a:pt x="1154" y="12331"/>
                  </a:cubicBezTo>
                  <a:cubicBezTo>
                    <a:pt x="853" y="12432"/>
                    <a:pt x="628" y="12632"/>
                    <a:pt x="427" y="12958"/>
                  </a:cubicBezTo>
                  <a:cubicBezTo>
                    <a:pt x="853" y="13685"/>
                    <a:pt x="1580" y="13885"/>
                    <a:pt x="2307" y="14211"/>
                  </a:cubicBezTo>
                  <a:cubicBezTo>
                    <a:pt x="2507" y="14211"/>
                    <a:pt x="2733" y="14311"/>
                    <a:pt x="2933" y="14311"/>
                  </a:cubicBezTo>
                  <a:lnTo>
                    <a:pt x="2933" y="14412"/>
                  </a:lnTo>
                  <a:cubicBezTo>
                    <a:pt x="2833" y="14512"/>
                    <a:pt x="2833" y="14512"/>
                    <a:pt x="2733" y="14512"/>
                  </a:cubicBezTo>
                  <a:cubicBezTo>
                    <a:pt x="2933" y="14737"/>
                    <a:pt x="3134" y="14838"/>
                    <a:pt x="3359" y="15138"/>
                  </a:cubicBezTo>
                  <a:cubicBezTo>
                    <a:pt x="2507" y="15564"/>
                    <a:pt x="1580" y="15564"/>
                    <a:pt x="753" y="15865"/>
                  </a:cubicBezTo>
                  <a:cubicBezTo>
                    <a:pt x="427" y="16191"/>
                    <a:pt x="126" y="16392"/>
                    <a:pt x="327" y="16818"/>
                  </a:cubicBezTo>
                  <a:cubicBezTo>
                    <a:pt x="1054" y="16918"/>
                    <a:pt x="1680" y="17018"/>
                    <a:pt x="2307" y="17118"/>
                  </a:cubicBezTo>
                  <a:cubicBezTo>
                    <a:pt x="2507" y="17344"/>
                    <a:pt x="2733" y="17444"/>
                    <a:pt x="2933" y="17645"/>
                  </a:cubicBezTo>
                  <a:cubicBezTo>
                    <a:pt x="2507" y="17745"/>
                    <a:pt x="2207" y="17970"/>
                    <a:pt x="1881" y="17970"/>
                  </a:cubicBezTo>
                  <a:cubicBezTo>
                    <a:pt x="1379" y="18071"/>
                    <a:pt x="953" y="18271"/>
                    <a:pt x="527" y="18497"/>
                  </a:cubicBezTo>
                  <a:cubicBezTo>
                    <a:pt x="527" y="18697"/>
                    <a:pt x="527" y="18798"/>
                    <a:pt x="427" y="18898"/>
                  </a:cubicBezTo>
                  <a:cubicBezTo>
                    <a:pt x="527" y="18998"/>
                    <a:pt x="628" y="19224"/>
                    <a:pt x="753" y="19324"/>
                  </a:cubicBezTo>
                  <a:cubicBezTo>
                    <a:pt x="1254" y="19524"/>
                    <a:pt x="1780" y="19625"/>
                    <a:pt x="2307" y="19850"/>
                  </a:cubicBezTo>
                  <a:cubicBezTo>
                    <a:pt x="2633" y="19950"/>
                    <a:pt x="2833" y="20151"/>
                    <a:pt x="3034" y="20477"/>
                  </a:cubicBezTo>
                  <a:cubicBezTo>
                    <a:pt x="2933" y="20577"/>
                    <a:pt x="2833" y="20677"/>
                    <a:pt x="2733" y="20677"/>
                  </a:cubicBezTo>
                  <a:cubicBezTo>
                    <a:pt x="2407" y="20778"/>
                    <a:pt x="2207" y="20778"/>
                    <a:pt x="2006" y="20778"/>
                  </a:cubicBezTo>
                  <a:cubicBezTo>
                    <a:pt x="1480" y="20778"/>
                    <a:pt x="1154" y="21103"/>
                    <a:pt x="1054" y="21504"/>
                  </a:cubicBezTo>
                  <a:cubicBezTo>
                    <a:pt x="1054" y="21830"/>
                    <a:pt x="1254" y="21930"/>
                    <a:pt x="1580" y="22031"/>
                  </a:cubicBezTo>
                  <a:cubicBezTo>
                    <a:pt x="1780" y="22131"/>
                    <a:pt x="2207" y="22031"/>
                    <a:pt x="2407" y="22457"/>
                  </a:cubicBezTo>
                  <a:cubicBezTo>
                    <a:pt x="2106" y="22557"/>
                    <a:pt x="1881" y="22557"/>
                    <a:pt x="1680" y="22657"/>
                  </a:cubicBezTo>
                  <a:cubicBezTo>
                    <a:pt x="2006" y="23083"/>
                    <a:pt x="2407" y="22883"/>
                    <a:pt x="2733" y="23083"/>
                  </a:cubicBezTo>
                  <a:cubicBezTo>
                    <a:pt x="2933" y="22757"/>
                    <a:pt x="3034" y="22557"/>
                    <a:pt x="3134" y="22356"/>
                  </a:cubicBezTo>
                  <a:lnTo>
                    <a:pt x="3034" y="22356"/>
                  </a:lnTo>
                  <a:cubicBezTo>
                    <a:pt x="2933" y="22031"/>
                    <a:pt x="2833" y="21730"/>
                    <a:pt x="2733" y="21404"/>
                  </a:cubicBezTo>
                  <a:cubicBezTo>
                    <a:pt x="3359" y="21304"/>
                    <a:pt x="3660" y="21103"/>
                    <a:pt x="3560" y="20377"/>
                  </a:cubicBezTo>
                  <a:cubicBezTo>
                    <a:pt x="3034" y="19625"/>
                    <a:pt x="2307" y="19324"/>
                    <a:pt x="1480" y="18798"/>
                  </a:cubicBezTo>
                  <a:cubicBezTo>
                    <a:pt x="1680" y="18697"/>
                    <a:pt x="1780" y="18697"/>
                    <a:pt x="1881" y="18697"/>
                  </a:cubicBezTo>
                  <a:cubicBezTo>
                    <a:pt x="2207" y="18597"/>
                    <a:pt x="2633" y="18371"/>
                    <a:pt x="3034" y="18271"/>
                  </a:cubicBezTo>
                  <a:cubicBezTo>
                    <a:pt x="3359" y="18171"/>
                    <a:pt x="3560" y="17970"/>
                    <a:pt x="3560" y="17645"/>
                  </a:cubicBezTo>
                  <a:cubicBezTo>
                    <a:pt x="3359" y="17244"/>
                    <a:pt x="3359" y="17118"/>
                    <a:pt x="2933" y="16918"/>
                  </a:cubicBezTo>
                  <a:cubicBezTo>
                    <a:pt x="2507" y="16717"/>
                    <a:pt x="2106" y="16617"/>
                    <a:pt x="1881" y="16191"/>
                  </a:cubicBezTo>
                  <a:cubicBezTo>
                    <a:pt x="2207" y="16191"/>
                    <a:pt x="2507" y="16091"/>
                    <a:pt x="2833" y="15991"/>
                  </a:cubicBezTo>
                  <a:cubicBezTo>
                    <a:pt x="3660" y="15765"/>
                    <a:pt x="3760" y="15564"/>
                    <a:pt x="3886" y="14938"/>
                  </a:cubicBezTo>
                  <a:cubicBezTo>
                    <a:pt x="3760" y="14737"/>
                    <a:pt x="3660" y="14612"/>
                    <a:pt x="3560" y="14512"/>
                  </a:cubicBezTo>
                  <a:cubicBezTo>
                    <a:pt x="2833" y="13985"/>
                    <a:pt x="2106" y="13484"/>
                    <a:pt x="1379" y="12958"/>
                  </a:cubicBezTo>
                  <a:cubicBezTo>
                    <a:pt x="1580" y="12858"/>
                    <a:pt x="1680" y="12858"/>
                    <a:pt x="1780" y="12858"/>
                  </a:cubicBezTo>
                  <a:cubicBezTo>
                    <a:pt x="2106" y="12732"/>
                    <a:pt x="2507" y="12732"/>
                    <a:pt x="2833" y="12632"/>
                  </a:cubicBezTo>
                  <a:cubicBezTo>
                    <a:pt x="3359" y="12432"/>
                    <a:pt x="3460" y="12106"/>
                    <a:pt x="3460" y="11605"/>
                  </a:cubicBezTo>
                  <a:cubicBezTo>
                    <a:pt x="3259" y="11178"/>
                    <a:pt x="2933" y="11078"/>
                    <a:pt x="2633" y="10978"/>
                  </a:cubicBezTo>
                  <a:cubicBezTo>
                    <a:pt x="2106" y="10652"/>
                    <a:pt x="1580" y="10452"/>
                    <a:pt x="953" y="10226"/>
                  </a:cubicBezTo>
                  <a:cubicBezTo>
                    <a:pt x="1154" y="10126"/>
                    <a:pt x="1254" y="10026"/>
                    <a:pt x="1480" y="10026"/>
                  </a:cubicBezTo>
                  <a:cubicBezTo>
                    <a:pt x="1780" y="9925"/>
                    <a:pt x="2106" y="9925"/>
                    <a:pt x="2507" y="9825"/>
                  </a:cubicBezTo>
                  <a:cubicBezTo>
                    <a:pt x="3034" y="9725"/>
                    <a:pt x="3359" y="9499"/>
                    <a:pt x="3560" y="8973"/>
                  </a:cubicBezTo>
                  <a:cubicBezTo>
                    <a:pt x="3560" y="8672"/>
                    <a:pt x="3560" y="8472"/>
                    <a:pt x="3259" y="8246"/>
                  </a:cubicBezTo>
                  <a:cubicBezTo>
                    <a:pt x="2933" y="8046"/>
                    <a:pt x="2507" y="7845"/>
                    <a:pt x="2207" y="7720"/>
                  </a:cubicBezTo>
                  <a:cubicBezTo>
                    <a:pt x="1881" y="7519"/>
                    <a:pt x="1580" y="7319"/>
                    <a:pt x="1154" y="7219"/>
                  </a:cubicBezTo>
                  <a:cubicBezTo>
                    <a:pt x="1379" y="7093"/>
                    <a:pt x="1379" y="7093"/>
                    <a:pt x="1480" y="6993"/>
                  </a:cubicBezTo>
                  <a:cubicBezTo>
                    <a:pt x="2006" y="6792"/>
                    <a:pt x="2633" y="6592"/>
                    <a:pt x="3134" y="6366"/>
                  </a:cubicBezTo>
                  <a:cubicBezTo>
                    <a:pt x="3886" y="5965"/>
                    <a:pt x="3886" y="5339"/>
                    <a:pt x="3259" y="4913"/>
                  </a:cubicBezTo>
                  <a:cubicBezTo>
                    <a:pt x="3134" y="4813"/>
                    <a:pt x="3034" y="4813"/>
                    <a:pt x="2933" y="4712"/>
                  </a:cubicBezTo>
                  <a:cubicBezTo>
                    <a:pt x="2307" y="4487"/>
                    <a:pt x="1680" y="4286"/>
                    <a:pt x="1054" y="4086"/>
                  </a:cubicBezTo>
                  <a:cubicBezTo>
                    <a:pt x="1780" y="3459"/>
                    <a:pt x="2833" y="3559"/>
                    <a:pt x="3460" y="3033"/>
                  </a:cubicBezTo>
                  <a:cubicBezTo>
                    <a:pt x="3560" y="2833"/>
                    <a:pt x="3660" y="2607"/>
                    <a:pt x="3660" y="2406"/>
                  </a:cubicBezTo>
                  <a:cubicBezTo>
                    <a:pt x="2933" y="1680"/>
                    <a:pt x="2006" y="1680"/>
                    <a:pt x="1054" y="1254"/>
                  </a:cubicBezTo>
                  <a:cubicBezTo>
                    <a:pt x="1254" y="1153"/>
                    <a:pt x="1379" y="1153"/>
                    <a:pt x="1580" y="1153"/>
                  </a:cubicBezTo>
                  <a:cubicBezTo>
                    <a:pt x="2006" y="1053"/>
                    <a:pt x="2407" y="1053"/>
                    <a:pt x="2833" y="1053"/>
                  </a:cubicBezTo>
                  <a:cubicBezTo>
                    <a:pt x="3359" y="953"/>
                    <a:pt x="3886" y="953"/>
                    <a:pt x="4186" y="527"/>
                  </a:cubicBezTo>
                  <a:cubicBezTo>
                    <a:pt x="4186" y="326"/>
                    <a:pt x="4287" y="101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677141" y="1940659"/>
              <a:ext cx="316983" cy="2016569"/>
            </a:xfrm>
            <a:custGeom>
              <a:avLst/>
              <a:gdLst/>
              <a:ahLst/>
              <a:cxnLst/>
              <a:rect l="l" t="t" r="r" b="b"/>
              <a:pathLst>
                <a:path w="3660" h="23284" extrusionOk="0">
                  <a:moveTo>
                    <a:pt x="2807" y="0"/>
                  </a:moveTo>
                  <a:cubicBezTo>
                    <a:pt x="2506" y="101"/>
                    <a:pt x="2306" y="201"/>
                    <a:pt x="1980" y="201"/>
                  </a:cubicBezTo>
                  <a:cubicBezTo>
                    <a:pt x="1679" y="301"/>
                    <a:pt x="1253" y="401"/>
                    <a:pt x="928" y="502"/>
                  </a:cubicBezTo>
                  <a:cubicBezTo>
                    <a:pt x="527" y="627"/>
                    <a:pt x="201" y="727"/>
                    <a:pt x="100" y="1128"/>
                  </a:cubicBezTo>
                  <a:cubicBezTo>
                    <a:pt x="201" y="1654"/>
                    <a:pt x="527" y="1880"/>
                    <a:pt x="928" y="1980"/>
                  </a:cubicBezTo>
                  <a:cubicBezTo>
                    <a:pt x="1454" y="2080"/>
                    <a:pt x="1980" y="2281"/>
                    <a:pt x="2506" y="2381"/>
                  </a:cubicBezTo>
                  <a:cubicBezTo>
                    <a:pt x="2607" y="2381"/>
                    <a:pt x="2707" y="2507"/>
                    <a:pt x="2807" y="2607"/>
                  </a:cubicBezTo>
                  <a:cubicBezTo>
                    <a:pt x="2506" y="2607"/>
                    <a:pt x="2181" y="2607"/>
                    <a:pt x="1980" y="2707"/>
                  </a:cubicBezTo>
                  <a:cubicBezTo>
                    <a:pt x="1554" y="2807"/>
                    <a:pt x="1153" y="2908"/>
                    <a:pt x="727" y="3133"/>
                  </a:cubicBezTo>
                  <a:cubicBezTo>
                    <a:pt x="426" y="3233"/>
                    <a:pt x="201" y="3434"/>
                    <a:pt x="201" y="3860"/>
                  </a:cubicBezTo>
                  <a:cubicBezTo>
                    <a:pt x="201" y="3860"/>
                    <a:pt x="201" y="3960"/>
                    <a:pt x="301" y="3960"/>
                  </a:cubicBezTo>
                  <a:cubicBezTo>
                    <a:pt x="727" y="4386"/>
                    <a:pt x="1253" y="4687"/>
                    <a:pt x="1880" y="4787"/>
                  </a:cubicBezTo>
                  <a:cubicBezTo>
                    <a:pt x="2181" y="4787"/>
                    <a:pt x="2506" y="4888"/>
                    <a:pt x="2807" y="5213"/>
                  </a:cubicBezTo>
                  <a:cubicBezTo>
                    <a:pt x="2607" y="5314"/>
                    <a:pt x="2306" y="5314"/>
                    <a:pt x="2080" y="5414"/>
                  </a:cubicBezTo>
                  <a:cubicBezTo>
                    <a:pt x="1554" y="5514"/>
                    <a:pt x="1053" y="5740"/>
                    <a:pt x="527" y="5940"/>
                  </a:cubicBezTo>
                  <a:cubicBezTo>
                    <a:pt x="100" y="6040"/>
                    <a:pt x="100" y="6667"/>
                    <a:pt x="527" y="6893"/>
                  </a:cubicBezTo>
                  <a:cubicBezTo>
                    <a:pt x="928" y="6993"/>
                    <a:pt x="1354" y="7093"/>
                    <a:pt x="1780" y="7294"/>
                  </a:cubicBezTo>
                  <a:cubicBezTo>
                    <a:pt x="2080" y="7394"/>
                    <a:pt x="2406" y="7519"/>
                    <a:pt x="2707" y="7619"/>
                  </a:cubicBezTo>
                  <a:lnTo>
                    <a:pt x="2707" y="7720"/>
                  </a:lnTo>
                  <a:cubicBezTo>
                    <a:pt x="2506" y="7720"/>
                    <a:pt x="2406" y="7820"/>
                    <a:pt x="2306" y="7820"/>
                  </a:cubicBezTo>
                  <a:cubicBezTo>
                    <a:pt x="1980" y="7920"/>
                    <a:pt x="1780" y="7920"/>
                    <a:pt x="1454" y="8020"/>
                  </a:cubicBezTo>
                  <a:cubicBezTo>
                    <a:pt x="1153" y="8146"/>
                    <a:pt x="727" y="8246"/>
                    <a:pt x="426" y="8446"/>
                  </a:cubicBezTo>
                  <a:cubicBezTo>
                    <a:pt x="0" y="8772"/>
                    <a:pt x="100" y="9173"/>
                    <a:pt x="527" y="9499"/>
                  </a:cubicBezTo>
                  <a:cubicBezTo>
                    <a:pt x="928" y="9800"/>
                    <a:pt x="1354" y="9900"/>
                    <a:pt x="1880" y="10126"/>
                  </a:cubicBezTo>
                  <a:cubicBezTo>
                    <a:pt x="2181" y="10226"/>
                    <a:pt x="2506" y="10326"/>
                    <a:pt x="2807" y="10527"/>
                  </a:cubicBezTo>
                  <a:cubicBezTo>
                    <a:pt x="2933" y="10527"/>
                    <a:pt x="3033" y="10652"/>
                    <a:pt x="3133" y="10752"/>
                  </a:cubicBezTo>
                  <a:lnTo>
                    <a:pt x="3133" y="10852"/>
                  </a:lnTo>
                  <a:cubicBezTo>
                    <a:pt x="2807" y="10953"/>
                    <a:pt x="2406" y="11053"/>
                    <a:pt x="2080" y="11153"/>
                  </a:cubicBezTo>
                  <a:cubicBezTo>
                    <a:pt x="1554" y="11279"/>
                    <a:pt x="1153" y="11379"/>
                    <a:pt x="727" y="11680"/>
                  </a:cubicBezTo>
                  <a:cubicBezTo>
                    <a:pt x="426" y="11905"/>
                    <a:pt x="301" y="12106"/>
                    <a:pt x="301" y="12532"/>
                  </a:cubicBezTo>
                  <a:cubicBezTo>
                    <a:pt x="426" y="12632"/>
                    <a:pt x="627" y="12832"/>
                    <a:pt x="827" y="12933"/>
                  </a:cubicBezTo>
                  <a:cubicBezTo>
                    <a:pt x="1354" y="13158"/>
                    <a:pt x="1780" y="13258"/>
                    <a:pt x="2306" y="13459"/>
                  </a:cubicBezTo>
                  <a:cubicBezTo>
                    <a:pt x="2506" y="13559"/>
                    <a:pt x="2807" y="13785"/>
                    <a:pt x="3033" y="14086"/>
                  </a:cubicBezTo>
                  <a:cubicBezTo>
                    <a:pt x="2807" y="14186"/>
                    <a:pt x="2607" y="14286"/>
                    <a:pt x="2406" y="14411"/>
                  </a:cubicBezTo>
                  <a:cubicBezTo>
                    <a:pt x="1880" y="14612"/>
                    <a:pt x="1454" y="14712"/>
                    <a:pt x="1053" y="14812"/>
                  </a:cubicBezTo>
                  <a:cubicBezTo>
                    <a:pt x="527" y="15038"/>
                    <a:pt x="201" y="15339"/>
                    <a:pt x="201" y="15965"/>
                  </a:cubicBezTo>
                  <a:cubicBezTo>
                    <a:pt x="426" y="16166"/>
                    <a:pt x="627" y="16391"/>
                    <a:pt x="827" y="16592"/>
                  </a:cubicBezTo>
                  <a:cubicBezTo>
                    <a:pt x="1354" y="16792"/>
                    <a:pt x="1880" y="17018"/>
                    <a:pt x="2306" y="17218"/>
                  </a:cubicBezTo>
                  <a:cubicBezTo>
                    <a:pt x="2607" y="17319"/>
                    <a:pt x="2807" y="17544"/>
                    <a:pt x="3033" y="17745"/>
                  </a:cubicBezTo>
                  <a:lnTo>
                    <a:pt x="3033" y="17845"/>
                  </a:lnTo>
                  <a:cubicBezTo>
                    <a:pt x="2807" y="17945"/>
                    <a:pt x="2506" y="18045"/>
                    <a:pt x="2306" y="18171"/>
                  </a:cubicBezTo>
                  <a:cubicBezTo>
                    <a:pt x="1880" y="18271"/>
                    <a:pt x="1454" y="18472"/>
                    <a:pt x="1053" y="18572"/>
                  </a:cubicBezTo>
                  <a:cubicBezTo>
                    <a:pt x="527" y="18797"/>
                    <a:pt x="301" y="19098"/>
                    <a:pt x="301" y="19624"/>
                  </a:cubicBezTo>
                  <a:cubicBezTo>
                    <a:pt x="527" y="20151"/>
                    <a:pt x="928" y="20351"/>
                    <a:pt x="1354" y="20452"/>
                  </a:cubicBezTo>
                  <a:cubicBezTo>
                    <a:pt x="1780" y="20552"/>
                    <a:pt x="2080" y="20777"/>
                    <a:pt x="2406" y="20978"/>
                  </a:cubicBezTo>
                  <a:cubicBezTo>
                    <a:pt x="2707" y="21078"/>
                    <a:pt x="2933" y="21304"/>
                    <a:pt x="3133" y="21604"/>
                  </a:cubicBezTo>
                  <a:cubicBezTo>
                    <a:pt x="2933" y="21705"/>
                    <a:pt x="2807" y="21805"/>
                    <a:pt x="2607" y="21930"/>
                  </a:cubicBezTo>
                  <a:cubicBezTo>
                    <a:pt x="2181" y="22030"/>
                    <a:pt x="1780" y="22231"/>
                    <a:pt x="1354" y="22331"/>
                  </a:cubicBezTo>
                  <a:cubicBezTo>
                    <a:pt x="1053" y="22557"/>
                    <a:pt x="827" y="22757"/>
                    <a:pt x="727" y="23183"/>
                  </a:cubicBezTo>
                  <a:lnTo>
                    <a:pt x="827" y="23284"/>
                  </a:lnTo>
                  <a:cubicBezTo>
                    <a:pt x="1253" y="23183"/>
                    <a:pt x="1554" y="22958"/>
                    <a:pt x="1880" y="22858"/>
                  </a:cubicBezTo>
                  <a:cubicBezTo>
                    <a:pt x="2306" y="22657"/>
                    <a:pt x="2807" y="22557"/>
                    <a:pt x="3233" y="22331"/>
                  </a:cubicBezTo>
                  <a:cubicBezTo>
                    <a:pt x="3559" y="22131"/>
                    <a:pt x="3659" y="21930"/>
                    <a:pt x="3559" y="21604"/>
                  </a:cubicBezTo>
                  <a:cubicBezTo>
                    <a:pt x="3559" y="21078"/>
                    <a:pt x="3133" y="20878"/>
                    <a:pt x="2807" y="20552"/>
                  </a:cubicBezTo>
                  <a:cubicBezTo>
                    <a:pt x="2406" y="20151"/>
                    <a:pt x="1780" y="19925"/>
                    <a:pt x="1253" y="19524"/>
                  </a:cubicBezTo>
                  <a:cubicBezTo>
                    <a:pt x="1153" y="19524"/>
                    <a:pt x="1153" y="19424"/>
                    <a:pt x="928" y="19299"/>
                  </a:cubicBezTo>
                  <a:cubicBezTo>
                    <a:pt x="1153" y="19198"/>
                    <a:pt x="1354" y="18998"/>
                    <a:pt x="1554" y="18998"/>
                  </a:cubicBezTo>
                  <a:cubicBezTo>
                    <a:pt x="1980" y="18797"/>
                    <a:pt x="2406" y="18797"/>
                    <a:pt x="2707" y="18672"/>
                  </a:cubicBezTo>
                  <a:cubicBezTo>
                    <a:pt x="3133" y="18472"/>
                    <a:pt x="3434" y="18271"/>
                    <a:pt x="3559" y="17845"/>
                  </a:cubicBezTo>
                  <a:cubicBezTo>
                    <a:pt x="3559" y="17644"/>
                    <a:pt x="3559" y="17544"/>
                    <a:pt x="3434" y="17319"/>
                  </a:cubicBezTo>
                  <a:cubicBezTo>
                    <a:pt x="2607" y="16792"/>
                    <a:pt x="1780" y="16291"/>
                    <a:pt x="827" y="15765"/>
                  </a:cubicBezTo>
                  <a:cubicBezTo>
                    <a:pt x="928" y="15339"/>
                    <a:pt x="1253" y="15238"/>
                    <a:pt x="1554" y="15238"/>
                  </a:cubicBezTo>
                  <a:cubicBezTo>
                    <a:pt x="1980" y="15038"/>
                    <a:pt x="2406" y="15038"/>
                    <a:pt x="2707" y="14812"/>
                  </a:cubicBezTo>
                  <a:cubicBezTo>
                    <a:pt x="3133" y="14712"/>
                    <a:pt x="3559" y="14512"/>
                    <a:pt x="3559" y="13985"/>
                  </a:cubicBezTo>
                  <a:cubicBezTo>
                    <a:pt x="3559" y="13785"/>
                    <a:pt x="3434" y="13559"/>
                    <a:pt x="3334" y="13459"/>
                  </a:cubicBezTo>
                  <a:cubicBezTo>
                    <a:pt x="2506" y="13033"/>
                    <a:pt x="1780" y="12632"/>
                    <a:pt x="928" y="12206"/>
                  </a:cubicBezTo>
                  <a:lnTo>
                    <a:pt x="928" y="12106"/>
                  </a:lnTo>
                  <a:cubicBezTo>
                    <a:pt x="1253" y="12005"/>
                    <a:pt x="1454" y="11905"/>
                    <a:pt x="1780" y="11780"/>
                  </a:cubicBezTo>
                  <a:cubicBezTo>
                    <a:pt x="2080" y="11680"/>
                    <a:pt x="2506" y="11579"/>
                    <a:pt x="2933" y="11479"/>
                  </a:cubicBezTo>
                  <a:cubicBezTo>
                    <a:pt x="3233" y="11379"/>
                    <a:pt x="3559" y="11279"/>
                    <a:pt x="3559" y="10852"/>
                  </a:cubicBezTo>
                  <a:cubicBezTo>
                    <a:pt x="3559" y="10326"/>
                    <a:pt x="3133" y="10226"/>
                    <a:pt x="2807" y="10025"/>
                  </a:cubicBezTo>
                  <a:cubicBezTo>
                    <a:pt x="2306" y="9700"/>
                    <a:pt x="1679" y="9499"/>
                    <a:pt x="1153" y="9173"/>
                  </a:cubicBezTo>
                  <a:cubicBezTo>
                    <a:pt x="1053" y="9173"/>
                    <a:pt x="928" y="9073"/>
                    <a:pt x="727" y="8873"/>
                  </a:cubicBezTo>
                  <a:cubicBezTo>
                    <a:pt x="928" y="8772"/>
                    <a:pt x="1053" y="8647"/>
                    <a:pt x="1253" y="8647"/>
                  </a:cubicBezTo>
                  <a:cubicBezTo>
                    <a:pt x="1354" y="8547"/>
                    <a:pt x="1454" y="8547"/>
                    <a:pt x="1679" y="8547"/>
                  </a:cubicBezTo>
                  <a:cubicBezTo>
                    <a:pt x="1980" y="8446"/>
                    <a:pt x="2406" y="8346"/>
                    <a:pt x="2807" y="8246"/>
                  </a:cubicBezTo>
                  <a:cubicBezTo>
                    <a:pt x="3233" y="8020"/>
                    <a:pt x="3334" y="7720"/>
                    <a:pt x="3133" y="7519"/>
                  </a:cubicBezTo>
                  <a:cubicBezTo>
                    <a:pt x="3033" y="7294"/>
                    <a:pt x="2807" y="7193"/>
                    <a:pt x="2607" y="7093"/>
                  </a:cubicBezTo>
                  <a:cubicBezTo>
                    <a:pt x="2306" y="6893"/>
                    <a:pt x="1980" y="6767"/>
                    <a:pt x="1679" y="6667"/>
                  </a:cubicBezTo>
                  <a:cubicBezTo>
                    <a:pt x="1454" y="6567"/>
                    <a:pt x="1153" y="6466"/>
                    <a:pt x="827" y="6366"/>
                  </a:cubicBezTo>
                  <a:cubicBezTo>
                    <a:pt x="1679" y="5940"/>
                    <a:pt x="2607" y="6040"/>
                    <a:pt x="3233" y="5514"/>
                  </a:cubicBezTo>
                  <a:cubicBezTo>
                    <a:pt x="3334" y="5013"/>
                    <a:pt x="3334" y="4888"/>
                    <a:pt x="2933" y="4787"/>
                  </a:cubicBezTo>
                  <a:cubicBezTo>
                    <a:pt x="2506" y="4487"/>
                    <a:pt x="2080" y="4386"/>
                    <a:pt x="1679" y="4161"/>
                  </a:cubicBezTo>
                  <a:cubicBezTo>
                    <a:pt x="1354" y="3960"/>
                    <a:pt x="1053" y="3860"/>
                    <a:pt x="827" y="3634"/>
                  </a:cubicBezTo>
                  <a:lnTo>
                    <a:pt x="827" y="3534"/>
                  </a:lnTo>
                  <a:cubicBezTo>
                    <a:pt x="928" y="3434"/>
                    <a:pt x="1153" y="3334"/>
                    <a:pt x="1354" y="3334"/>
                  </a:cubicBezTo>
                  <a:cubicBezTo>
                    <a:pt x="1780" y="3233"/>
                    <a:pt x="2306" y="3133"/>
                    <a:pt x="2707" y="3133"/>
                  </a:cubicBezTo>
                  <a:cubicBezTo>
                    <a:pt x="3033" y="3008"/>
                    <a:pt x="3233" y="2908"/>
                    <a:pt x="3559" y="2908"/>
                  </a:cubicBezTo>
                  <a:cubicBezTo>
                    <a:pt x="3559" y="2381"/>
                    <a:pt x="3434" y="2181"/>
                    <a:pt x="3033" y="2080"/>
                  </a:cubicBezTo>
                  <a:cubicBezTo>
                    <a:pt x="2506" y="1880"/>
                    <a:pt x="1780" y="1654"/>
                    <a:pt x="1253" y="1454"/>
                  </a:cubicBezTo>
                  <a:cubicBezTo>
                    <a:pt x="928" y="1354"/>
                    <a:pt x="727" y="1253"/>
                    <a:pt x="527" y="1128"/>
                  </a:cubicBezTo>
                  <a:lnTo>
                    <a:pt x="627" y="1028"/>
                  </a:lnTo>
                  <a:cubicBezTo>
                    <a:pt x="827" y="928"/>
                    <a:pt x="1053" y="827"/>
                    <a:pt x="1253" y="827"/>
                  </a:cubicBezTo>
                  <a:cubicBezTo>
                    <a:pt x="1554" y="727"/>
                    <a:pt x="1880" y="727"/>
                    <a:pt x="2181" y="727"/>
                  </a:cubicBezTo>
                  <a:cubicBezTo>
                    <a:pt x="2406" y="627"/>
                    <a:pt x="2707" y="627"/>
                    <a:pt x="2933" y="301"/>
                  </a:cubicBezTo>
                  <a:cubicBezTo>
                    <a:pt x="2933" y="201"/>
                    <a:pt x="2807" y="101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 txBox="1">
            <a:spLocks noGrp="1"/>
          </p:cNvSpPr>
          <p:nvPr>
            <p:ph type="ctrTitle" idx="8"/>
          </p:nvPr>
        </p:nvSpPr>
        <p:spPr>
          <a:xfrm>
            <a:off x="889962" y="336612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889951" y="3827573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ctrTitle" idx="9"/>
          </p:nvPr>
        </p:nvSpPr>
        <p:spPr>
          <a:xfrm>
            <a:off x="3032360" y="336612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3"/>
          </p:nvPr>
        </p:nvSpPr>
        <p:spPr>
          <a:xfrm>
            <a:off x="3032351" y="3827573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 idx="14"/>
          </p:nvPr>
        </p:nvSpPr>
        <p:spPr>
          <a:xfrm>
            <a:off x="889962" y="1953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5"/>
          </p:nvPr>
        </p:nvSpPr>
        <p:spPr>
          <a:xfrm>
            <a:off x="889951" y="2415430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ctrTitle" idx="16"/>
          </p:nvPr>
        </p:nvSpPr>
        <p:spPr>
          <a:xfrm>
            <a:off x="3032360" y="1953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7"/>
          </p:nvPr>
        </p:nvSpPr>
        <p:spPr>
          <a:xfrm>
            <a:off x="3032351" y="2415430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ctrTitle" idx="18"/>
          </p:nvPr>
        </p:nvSpPr>
        <p:spPr>
          <a:xfrm>
            <a:off x="889962" y="514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ubTitle" idx="19"/>
          </p:nvPr>
        </p:nvSpPr>
        <p:spPr>
          <a:xfrm>
            <a:off x="889951" y="976425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ctrTitle" idx="20"/>
          </p:nvPr>
        </p:nvSpPr>
        <p:spPr>
          <a:xfrm>
            <a:off x="3032360" y="51498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21"/>
          </p:nvPr>
        </p:nvSpPr>
        <p:spPr>
          <a:xfrm>
            <a:off x="3032351" y="976425"/>
            <a:ext cx="1821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259787" y="4058699"/>
            <a:ext cx="1127109" cy="958530"/>
          </a:xfrm>
          <a:custGeom>
            <a:avLst/>
            <a:gdLst/>
            <a:ahLst/>
            <a:cxnLst/>
            <a:rect l="l" t="t" r="r" b="b"/>
            <a:pathLst>
              <a:path w="33510" h="28498" extrusionOk="0">
                <a:moveTo>
                  <a:pt x="16491" y="7419"/>
                </a:moveTo>
                <a:cubicBezTo>
                  <a:pt x="17218" y="7820"/>
                  <a:pt x="17218" y="7820"/>
                  <a:pt x="17218" y="8873"/>
                </a:cubicBezTo>
                <a:lnTo>
                  <a:pt x="17018" y="8873"/>
                </a:lnTo>
                <a:cubicBezTo>
                  <a:pt x="16817" y="8447"/>
                  <a:pt x="16717" y="8046"/>
                  <a:pt x="16491" y="7419"/>
                </a:cubicBezTo>
                <a:close/>
                <a:moveTo>
                  <a:pt x="12331" y="9399"/>
                </a:moveTo>
                <a:lnTo>
                  <a:pt x="12331" y="10753"/>
                </a:lnTo>
                <a:lnTo>
                  <a:pt x="12105" y="10753"/>
                </a:lnTo>
                <a:cubicBezTo>
                  <a:pt x="12105" y="10226"/>
                  <a:pt x="12005" y="9800"/>
                  <a:pt x="12005" y="9399"/>
                </a:cubicBezTo>
                <a:close/>
                <a:moveTo>
                  <a:pt x="25364" y="8547"/>
                </a:moveTo>
                <a:lnTo>
                  <a:pt x="25364" y="8547"/>
                </a:lnTo>
                <a:cubicBezTo>
                  <a:pt x="25489" y="9400"/>
                  <a:pt x="25589" y="10226"/>
                  <a:pt x="25689" y="11053"/>
                </a:cubicBezTo>
                <a:cubicBezTo>
                  <a:pt x="25790" y="10953"/>
                  <a:pt x="25890" y="10853"/>
                  <a:pt x="26216" y="10552"/>
                </a:cubicBezTo>
                <a:lnTo>
                  <a:pt x="26216" y="10552"/>
                </a:lnTo>
                <a:cubicBezTo>
                  <a:pt x="26216" y="11279"/>
                  <a:pt x="26116" y="11805"/>
                  <a:pt x="25990" y="12307"/>
                </a:cubicBezTo>
                <a:lnTo>
                  <a:pt x="25689" y="12307"/>
                </a:lnTo>
                <a:lnTo>
                  <a:pt x="25689" y="11053"/>
                </a:lnTo>
                <a:cubicBezTo>
                  <a:pt x="24862" y="10327"/>
                  <a:pt x="25489" y="9400"/>
                  <a:pt x="25364" y="8547"/>
                </a:cubicBezTo>
                <a:close/>
                <a:moveTo>
                  <a:pt x="13058" y="10652"/>
                </a:moveTo>
                <a:cubicBezTo>
                  <a:pt x="13058" y="11279"/>
                  <a:pt x="13158" y="11805"/>
                  <a:pt x="13158" y="12307"/>
                </a:cubicBezTo>
                <a:cubicBezTo>
                  <a:pt x="13058" y="12307"/>
                  <a:pt x="12958" y="12307"/>
                  <a:pt x="12832" y="12432"/>
                </a:cubicBezTo>
                <a:lnTo>
                  <a:pt x="12832" y="10652"/>
                </a:lnTo>
                <a:close/>
                <a:moveTo>
                  <a:pt x="25163" y="14512"/>
                </a:moveTo>
                <a:cubicBezTo>
                  <a:pt x="25163" y="14612"/>
                  <a:pt x="25263" y="14612"/>
                  <a:pt x="25263" y="14612"/>
                </a:cubicBezTo>
                <a:lnTo>
                  <a:pt x="25163" y="14713"/>
                </a:lnTo>
                <a:lnTo>
                  <a:pt x="25163" y="14512"/>
                </a:lnTo>
                <a:close/>
                <a:moveTo>
                  <a:pt x="22456" y="7294"/>
                </a:moveTo>
                <a:cubicBezTo>
                  <a:pt x="23183" y="8347"/>
                  <a:pt x="23183" y="13785"/>
                  <a:pt x="22456" y="15439"/>
                </a:cubicBezTo>
                <a:lnTo>
                  <a:pt x="22456" y="7294"/>
                </a:lnTo>
                <a:close/>
                <a:moveTo>
                  <a:pt x="28722" y="15439"/>
                </a:moveTo>
                <a:lnTo>
                  <a:pt x="28722" y="15665"/>
                </a:lnTo>
                <a:lnTo>
                  <a:pt x="28622" y="15665"/>
                </a:lnTo>
                <a:lnTo>
                  <a:pt x="28622" y="15439"/>
                </a:lnTo>
                <a:close/>
                <a:moveTo>
                  <a:pt x="18797" y="20151"/>
                </a:moveTo>
                <a:cubicBezTo>
                  <a:pt x="18722" y="20301"/>
                  <a:pt x="18703" y="20465"/>
                  <a:pt x="18657" y="20580"/>
                </a:cubicBezTo>
                <a:lnTo>
                  <a:pt x="18657" y="20580"/>
                </a:lnTo>
                <a:cubicBezTo>
                  <a:pt x="18597" y="20418"/>
                  <a:pt x="18597" y="20320"/>
                  <a:pt x="18597" y="20151"/>
                </a:cubicBezTo>
                <a:close/>
                <a:moveTo>
                  <a:pt x="31003" y="1"/>
                </a:moveTo>
                <a:cubicBezTo>
                  <a:pt x="30502" y="302"/>
                  <a:pt x="29975" y="527"/>
                  <a:pt x="29449" y="828"/>
                </a:cubicBezTo>
                <a:lnTo>
                  <a:pt x="29449" y="1655"/>
                </a:lnTo>
                <a:cubicBezTo>
                  <a:pt x="29023" y="2081"/>
                  <a:pt x="28722" y="2507"/>
                  <a:pt x="28296" y="3033"/>
                </a:cubicBezTo>
                <a:cubicBezTo>
                  <a:pt x="27995" y="2708"/>
                  <a:pt x="27770" y="2507"/>
                  <a:pt x="27469" y="2282"/>
                </a:cubicBezTo>
                <a:cubicBezTo>
                  <a:pt x="27043" y="2607"/>
                  <a:pt x="26742" y="2908"/>
                  <a:pt x="26316" y="3334"/>
                </a:cubicBezTo>
                <a:cubicBezTo>
                  <a:pt x="26116" y="2808"/>
                  <a:pt x="25890" y="2507"/>
                  <a:pt x="25689" y="2081"/>
                </a:cubicBezTo>
                <a:cubicBezTo>
                  <a:pt x="25080" y="1834"/>
                  <a:pt x="24824" y="1731"/>
                  <a:pt x="24613" y="1731"/>
                </a:cubicBezTo>
                <a:cubicBezTo>
                  <a:pt x="24460" y="1731"/>
                  <a:pt x="24332" y="1785"/>
                  <a:pt x="24110" y="1880"/>
                </a:cubicBezTo>
                <a:cubicBezTo>
                  <a:pt x="24010" y="2282"/>
                  <a:pt x="23810" y="2708"/>
                  <a:pt x="23709" y="3334"/>
                </a:cubicBezTo>
                <a:cubicBezTo>
                  <a:pt x="23484" y="2908"/>
                  <a:pt x="23384" y="2708"/>
                  <a:pt x="23283" y="2507"/>
                </a:cubicBezTo>
                <a:cubicBezTo>
                  <a:pt x="23083" y="2507"/>
                  <a:pt x="22983" y="2607"/>
                  <a:pt x="22857" y="2708"/>
                </a:cubicBezTo>
                <a:lnTo>
                  <a:pt x="22857" y="5540"/>
                </a:lnTo>
                <a:cubicBezTo>
                  <a:pt x="22857" y="5941"/>
                  <a:pt x="22657" y="6367"/>
                  <a:pt x="22557" y="6793"/>
                </a:cubicBezTo>
                <a:cubicBezTo>
                  <a:pt x="22456" y="5740"/>
                  <a:pt x="22356" y="4688"/>
                  <a:pt x="22231" y="3535"/>
                </a:cubicBezTo>
                <a:cubicBezTo>
                  <a:pt x="22131" y="2507"/>
                  <a:pt x="22131" y="1555"/>
                  <a:pt x="22131" y="527"/>
                </a:cubicBezTo>
                <a:lnTo>
                  <a:pt x="21830" y="527"/>
                </a:lnTo>
                <a:cubicBezTo>
                  <a:pt x="21604" y="728"/>
                  <a:pt x="21404" y="1028"/>
                  <a:pt x="21203" y="1254"/>
                </a:cubicBezTo>
                <a:cubicBezTo>
                  <a:pt x="20978" y="1154"/>
                  <a:pt x="20877" y="1154"/>
                  <a:pt x="20677" y="1028"/>
                </a:cubicBezTo>
                <a:cubicBezTo>
                  <a:pt x="20476" y="1981"/>
                  <a:pt x="20351" y="2908"/>
                  <a:pt x="20251" y="3660"/>
                </a:cubicBezTo>
                <a:cubicBezTo>
                  <a:pt x="20351" y="4061"/>
                  <a:pt x="20577" y="4387"/>
                  <a:pt x="20577" y="4688"/>
                </a:cubicBezTo>
                <a:cubicBezTo>
                  <a:pt x="20677" y="7419"/>
                  <a:pt x="20677" y="10026"/>
                  <a:pt x="20677" y="12733"/>
                </a:cubicBezTo>
                <a:cubicBezTo>
                  <a:pt x="20577" y="12833"/>
                  <a:pt x="20476" y="12833"/>
                  <a:pt x="20351" y="12833"/>
                </a:cubicBezTo>
                <a:cubicBezTo>
                  <a:pt x="20251" y="12106"/>
                  <a:pt x="19950" y="11379"/>
                  <a:pt x="19850" y="10652"/>
                </a:cubicBezTo>
                <a:cubicBezTo>
                  <a:pt x="19624" y="9299"/>
                  <a:pt x="19424" y="7921"/>
                  <a:pt x="19323" y="6467"/>
                </a:cubicBezTo>
                <a:cubicBezTo>
                  <a:pt x="19223" y="5840"/>
                  <a:pt x="19223" y="5214"/>
                  <a:pt x="19098" y="4387"/>
                </a:cubicBezTo>
                <a:cubicBezTo>
                  <a:pt x="19098" y="4387"/>
                  <a:pt x="18998" y="4161"/>
                  <a:pt x="18897" y="4061"/>
                </a:cubicBezTo>
                <a:cubicBezTo>
                  <a:pt x="17970" y="4161"/>
                  <a:pt x="18471" y="5314"/>
                  <a:pt x="17745" y="5640"/>
                </a:cubicBezTo>
                <a:cubicBezTo>
                  <a:pt x="17544" y="5640"/>
                  <a:pt x="17218" y="5540"/>
                  <a:pt x="16917" y="5540"/>
                </a:cubicBezTo>
                <a:cubicBezTo>
                  <a:pt x="16817" y="5640"/>
                  <a:pt x="16491" y="6793"/>
                  <a:pt x="16491" y="6793"/>
                </a:cubicBezTo>
                <a:lnTo>
                  <a:pt x="16491" y="6893"/>
                </a:lnTo>
                <a:cubicBezTo>
                  <a:pt x="16291" y="6367"/>
                  <a:pt x="16090" y="5840"/>
                  <a:pt x="15865" y="5314"/>
                </a:cubicBezTo>
                <a:cubicBezTo>
                  <a:pt x="15664" y="5840"/>
                  <a:pt x="15464" y="6467"/>
                  <a:pt x="15138" y="7194"/>
                </a:cubicBezTo>
                <a:cubicBezTo>
                  <a:pt x="14837" y="6567"/>
                  <a:pt x="14612" y="6041"/>
                  <a:pt x="14311" y="5414"/>
                </a:cubicBezTo>
                <a:cubicBezTo>
                  <a:pt x="14085" y="5740"/>
                  <a:pt x="13885" y="6041"/>
                  <a:pt x="13785" y="6266"/>
                </a:cubicBezTo>
                <a:cubicBezTo>
                  <a:pt x="13459" y="5840"/>
                  <a:pt x="13158" y="5414"/>
                  <a:pt x="12832" y="5013"/>
                </a:cubicBezTo>
                <a:cubicBezTo>
                  <a:pt x="12732" y="5013"/>
                  <a:pt x="12632" y="5013"/>
                  <a:pt x="12531" y="5114"/>
                </a:cubicBezTo>
                <a:cubicBezTo>
                  <a:pt x="12632" y="5414"/>
                  <a:pt x="12632" y="5740"/>
                  <a:pt x="12732" y="6266"/>
                </a:cubicBezTo>
                <a:cubicBezTo>
                  <a:pt x="12105" y="6166"/>
                  <a:pt x="11579" y="6041"/>
                  <a:pt x="10953" y="5941"/>
                </a:cubicBezTo>
                <a:cubicBezTo>
                  <a:pt x="10652" y="6367"/>
                  <a:pt x="10326" y="6893"/>
                  <a:pt x="10025" y="7520"/>
                </a:cubicBezTo>
                <a:cubicBezTo>
                  <a:pt x="9399" y="7419"/>
                  <a:pt x="8872" y="7294"/>
                  <a:pt x="8246" y="7194"/>
                </a:cubicBezTo>
                <a:cubicBezTo>
                  <a:pt x="8246" y="7419"/>
                  <a:pt x="8145" y="7620"/>
                  <a:pt x="8145" y="7820"/>
                </a:cubicBezTo>
                <a:cubicBezTo>
                  <a:pt x="7719" y="8046"/>
                  <a:pt x="7519" y="8146"/>
                  <a:pt x="7193" y="8347"/>
                </a:cubicBezTo>
                <a:cubicBezTo>
                  <a:pt x="6792" y="7720"/>
                  <a:pt x="6466" y="7294"/>
                  <a:pt x="6065" y="6667"/>
                </a:cubicBezTo>
                <a:cubicBezTo>
                  <a:pt x="5213" y="6993"/>
                  <a:pt x="4587" y="7294"/>
                  <a:pt x="3960" y="7520"/>
                </a:cubicBezTo>
                <a:cubicBezTo>
                  <a:pt x="3559" y="8347"/>
                  <a:pt x="3133" y="9074"/>
                  <a:pt x="2707" y="10026"/>
                </a:cubicBezTo>
                <a:cubicBezTo>
                  <a:pt x="1880" y="9926"/>
                  <a:pt x="1053" y="9800"/>
                  <a:pt x="100" y="9700"/>
                </a:cubicBezTo>
                <a:cubicBezTo>
                  <a:pt x="100" y="10126"/>
                  <a:pt x="0" y="10427"/>
                  <a:pt x="100" y="10753"/>
                </a:cubicBezTo>
                <a:cubicBezTo>
                  <a:pt x="201" y="11379"/>
                  <a:pt x="526" y="12006"/>
                  <a:pt x="627" y="12733"/>
                </a:cubicBezTo>
                <a:cubicBezTo>
                  <a:pt x="927" y="14186"/>
                  <a:pt x="1153" y="15665"/>
                  <a:pt x="1454" y="17119"/>
                </a:cubicBezTo>
                <a:cubicBezTo>
                  <a:pt x="1780" y="18572"/>
                  <a:pt x="2306" y="20151"/>
                  <a:pt x="2707" y="21605"/>
                </a:cubicBezTo>
                <a:cubicBezTo>
                  <a:pt x="3033" y="22557"/>
                  <a:pt x="3333" y="23485"/>
                  <a:pt x="3559" y="24537"/>
                </a:cubicBezTo>
                <a:cubicBezTo>
                  <a:pt x="3760" y="25264"/>
                  <a:pt x="3760" y="26091"/>
                  <a:pt x="3860" y="26843"/>
                </a:cubicBezTo>
                <a:cubicBezTo>
                  <a:pt x="3960" y="27244"/>
                  <a:pt x="4186" y="27670"/>
                  <a:pt x="4286" y="28096"/>
                </a:cubicBezTo>
                <a:cubicBezTo>
                  <a:pt x="4486" y="27971"/>
                  <a:pt x="4687" y="27971"/>
                  <a:pt x="4687" y="27871"/>
                </a:cubicBezTo>
                <a:cubicBezTo>
                  <a:pt x="5113" y="28196"/>
                  <a:pt x="5539" y="28397"/>
                  <a:pt x="5840" y="28497"/>
                </a:cubicBezTo>
                <a:cubicBezTo>
                  <a:pt x="6173" y="28243"/>
                  <a:pt x="6507" y="27979"/>
                  <a:pt x="6840" y="27979"/>
                </a:cubicBezTo>
                <a:cubicBezTo>
                  <a:pt x="7033" y="27979"/>
                  <a:pt x="7226" y="28067"/>
                  <a:pt x="7419" y="28297"/>
                </a:cubicBezTo>
                <a:cubicBezTo>
                  <a:pt x="8145" y="28096"/>
                  <a:pt x="8772" y="27871"/>
                  <a:pt x="9499" y="27670"/>
                </a:cubicBezTo>
                <a:cubicBezTo>
                  <a:pt x="10226" y="27144"/>
                  <a:pt x="11078" y="26617"/>
                  <a:pt x="11805" y="26091"/>
                </a:cubicBezTo>
                <a:cubicBezTo>
                  <a:pt x="12331" y="26216"/>
                  <a:pt x="12632" y="26317"/>
                  <a:pt x="12958" y="26417"/>
                </a:cubicBezTo>
                <a:cubicBezTo>
                  <a:pt x="13058" y="26216"/>
                  <a:pt x="13158" y="25991"/>
                  <a:pt x="13158" y="25790"/>
                </a:cubicBezTo>
                <a:cubicBezTo>
                  <a:pt x="13584" y="25891"/>
                  <a:pt x="13985" y="25891"/>
                  <a:pt x="14411" y="25991"/>
                </a:cubicBezTo>
                <a:cubicBezTo>
                  <a:pt x="14667" y="26717"/>
                  <a:pt x="15087" y="27188"/>
                  <a:pt x="15732" y="27188"/>
                </a:cubicBezTo>
                <a:cubicBezTo>
                  <a:pt x="15845" y="27188"/>
                  <a:pt x="15964" y="27174"/>
                  <a:pt x="16090" y="27144"/>
                </a:cubicBezTo>
                <a:cubicBezTo>
                  <a:pt x="16291" y="26517"/>
                  <a:pt x="16491" y="25991"/>
                  <a:pt x="16717" y="25465"/>
                </a:cubicBezTo>
                <a:cubicBezTo>
                  <a:pt x="16717" y="25465"/>
                  <a:pt x="16817" y="25364"/>
                  <a:pt x="16917" y="25364"/>
                </a:cubicBezTo>
                <a:cubicBezTo>
                  <a:pt x="16917" y="26417"/>
                  <a:pt x="17845" y="26091"/>
                  <a:pt x="18271" y="26617"/>
                </a:cubicBezTo>
                <a:cubicBezTo>
                  <a:pt x="18371" y="26317"/>
                  <a:pt x="18371" y="26216"/>
                  <a:pt x="18471" y="26091"/>
                </a:cubicBezTo>
                <a:cubicBezTo>
                  <a:pt x="18371" y="25891"/>
                  <a:pt x="18171" y="25590"/>
                  <a:pt x="18171" y="25465"/>
                </a:cubicBezTo>
                <a:cubicBezTo>
                  <a:pt x="18998" y="24537"/>
                  <a:pt x="19223" y="23485"/>
                  <a:pt x="18897" y="22231"/>
                </a:cubicBezTo>
                <a:cubicBezTo>
                  <a:pt x="18702" y="21718"/>
                  <a:pt x="18697" y="21229"/>
                  <a:pt x="18697" y="20717"/>
                </a:cubicBezTo>
                <a:lnTo>
                  <a:pt x="18697" y="20717"/>
                </a:lnTo>
                <a:cubicBezTo>
                  <a:pt x="19156" y="20892"/>
                  <a:pt x="19566" y="20994"/>
                  <a:pt x="20151" y="21204"/>
                </a:cubicBezTo>
                <a:cubicBezTo>
                  <a:pt x="20577" y="22131"/>
                  <a:pt x="21103" y="23184"/>
                  <a:pt x="21604" y="24337"/>
                </a:cubicBezTo>
                <a:cubicBezTo>
                  <a:pt x="22231" y="24437"/>
                  <a:pt x="22857" y="24537"/>
                  <a:pt x="23484" y="24537"/>
                </a:cubicBezTo>
                <a:cubicBezTo>
                  <a:pt x="23609" y="24537"/>
                  <a:pt x="23609" y="24437"/>
                  <a:pt x="23609" y="24337"/>
                </a:cubicBezTo>
                <a:cubicBezTo>
                  <a:pt x="23384" y="24011"/>
                  <a:pt x="23183" y="23810"/>
                  <a:pt x="22857" y="23384"/>
                </a:cubicBezTo>
                <a:cubicBezTo>
                  <a:pt x="23083" y="23284"/>
                  <a:pt x="23283" y="23184"/>
                  <a:pt x="23484" y="22958"/>
                </a:cubicBezTo>
                <a:lnTo>
                  <a:pt x="23484" y="22231"/>
                </a:lnTo>
                <a:cubicBezTo>
                  <a:pt x="24157" y="22613"/>
                  <a:pt x="24549" y="23315"/>
                  <a:pt x="25072" y="23315"/>
                </a:cubicBezTo>
                <a:cubicBezTo>
                  <a:pt x="25134" y="23315"/>
                  <a:pt x="25197" y="23305"/>
                  <a:pt x="25263" y="23284"/>
                </a:cubicBezTo>
                <a:cubicBezTo>
                  <a:pt x="26742" y="22031"/>
                  <a:pt x="25890" y="20452"/>
                  <a:pt x="26416" y="18998"/>
                </a:cubicBezTo>
                <a:lnTo>
                  <a:pt x="26416" y="18998"/>
                </a:lnTo>
                <a:cubicBezTo>
                  <a:pt x="27369" y="20778"/>
                  <a:pt x="28095" y="22457"/>
                  <a:pt x="29023" y="24111"/>
                </a:cubicBezTo>
                <a:cubicBezTo>
                  <a:pt x="29349" y="24211"/>
                  <a:pt x="29875" y="24211"/>
                  <a:pt x="30376" y="24337"/>
                </a:cubicBezTo>
                <a:lnTo>
                  <a:pt x="30376" y="21830"/>
                </a:lnTo>
                <a:cubicBezTo>
                  <a:pt x="30176" y="22031"/>
                  <a:pt x="29975" y="22031"/>
                  <a:pt x="29750" y="22231"/>
                </a:cubicBezTo>
                <a:cubicBezTo>
                  <a:pt x="29649" y="20577"/>
                  <a:pt x="29349" y="18898"/>
                  <a:pt x="29349" y="17319"/>
                </a:cubicBezTo>
                <a:cubicBezTo>
                  <a:pt x="29449" y="16066"/>
                  <a:pt x="29549" y="14938"/>
                  <a:pt x="28822" y="13785"/>
                </a:cubicBezTo>
                <a:cubicBezTo>
                  <a:pt x="28822" y="14086"/>
                  <a:pt x="28722" y="14412"/>
                  <a:pt x="28722" y="14938"/>
                </a:cubicBezTo>
                <a:cubicBezTo>
                  <a:pt x="27995" y="13159"/>
                  <a:pt x="27870" y="7294"/>
                  <a:pt x="28496" y="6266"/>
                </a:cubicBezTo>
                <a:lnTo>
                  <a:pt x="28496" y="6266"/>
                </a:lnTo>
                <a:cubicBezTo>
                  <a:pt x="28722" y="6567"/>
                  <a:pt x="28822" y="6893"/>
                  <a:pt x="28822" y="6893"/>
                </a:cubicBezTo>
                <a:cubicBezTo>
                  <a:pt x="29248" y="7194"/>
                  <a:pt x="29549" y="7419"/>
                  <a:pt x="29750" y="7620"/>
                </a:cubicBezTo>
                <a:cubicBezTo>
                  <a:pt x="30602" y="8246"/>
                  <a:pt x="30502" y="9174"/>
                  <a:pt x="30502" y="9926"/>
                </a:cubicBezTo>
                <a:cubicBezTo>
                  <a:pt x="30376" y="11279"/>
                  <a:pt x="30276" y="12632"/>
                  <a:pt x="30176" y="13886"/>
                </a:cubicBezTo>
                <a:cubicBezTo>
                  <a:pt x="30176" y="14512"/>
                  <a:pt x="30276" y="15239"/>
                  <a:pt x="30176" y="15765"/>
                </a:cubicBezTo>
                <a:cubicBezTo>
                  <a:pt x="29875" y="17745"/>
                  <a:pt x="30176" y="19525"/>
                  <a:pt x="30802" y="21304"/>
                </a:cubicBezTo>
                <a:cubicBezTo>
                  <a:pt x="30877" y="21288"/>
                  <a:pt x="30945" y="21281"/>
                  <a:pt x="31007" y="21281"/>
                </a:cubicBezTo>
                <a:cubicBezTo>
                  <a:pt x="31829" y="21281"/>
                  <a:pt x="31697" y="22564"/>
                  <a:pt x="32582" y="22658"/>
                </a:cubicBezTo>
                <a:cubicBezTo>
                  <a:pt x="33409" y="20878"/>
                  <a:pt x="33208" y="17845"/>
                  <a:pt x="32481" y="15966"/>
                </a:cubicBezTo>
                <a:cubicBezTo>
                  <a:pt x="32256" y="15139"/>
                  <a:pt x="32055" y="14412"/>
                  <a:pt x="31855" y="13560"/>
                </a:cubicBezTo>
                <a:cubicBezTo>
                  <a:pt x="31855" y="13560"/>
                  <a:pt x="31755" y="13560"/>
                  <a:pt x="31755" y="13685"/>
                </a:cubicBezTo>
                <a:cubicBezTo>
                  <a:pt x="31755" y="13359"/>
                  <a:pt x="31855" y="13159"/>
                  <a:pt x="31855" y="12933"/>
                </a:cubicBezTo>
                <a:cubicBezTo>
                  <a:pt x="31855" y="12833"/>
                  <a:pt x="31755" y="12833"/>
                  <a:pt x="31629" y="12833"/>
                </a:cubicBezTo>
                <a:cubicBezTo>
                  <a:pt x="31529" y="13059"/>
                  <a:pt x="31429" y="13259"/>
                  <a:pt x="31228" y="13560"/>
                </a:cubicBezTo>
                <a:cubicBezTo>
                  <a:pt x="31329" y="12006"/>
                  <a:pt x="30376" y="10427"/>
                  <a:pt x="31429" y="8973"/>
                </a:cubicBezTo>
                <a:cubicBezTo>
                  <a:pt x="31855" y="10853"/>
                  <a:pt x="32256" y="12632"/>
                  <a:pt x="32582" y="14412"/>
                </a:cubicBezTo>
                <a:cubicBezTo>
                  <a:pt x="32882" y="11179"/>
                  <a:pt x="33509" y="7921"/>
                  <a:pt x="33008" y="4688"/>
                </a:cubicBezTo>
                <a:cubicBezTo>
                  <a:pt x="32682" y="3535"/>
                  <a:pt x="32481" y="2407"/>
                  <a:pt x="31955" y="1454"/>
                </a:cubicBezTo>
                <a:cubicBezTo>
                  <a:pt x="31629" y="1454"/>
                  <a:pt x="31529" y="1555"/>
                  <a:pt x="31329" y="1555"/>
                </a:cubicBezTo>
                <a:cubicBezTo>
                  <a:pt x="31228" y="1028"/>
                  <a:pt x="31128" y="627"/>
                  <a:pt x="310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7287834" y="237092"/>
            <a:ext cx="1448803" cy="465173"/>
            <a:chOff x="1721900" y="303502"/>
            <a:chExt cx="1930707" cy="619900"/>
          </a:xfrm>
        </p:grpSpPr>
        <p:sp>
          <p:nvSpPr>
            <p:cNvPr id="124" name="Google Shape;124;p3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598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 rot="-3366868">
            <a:off x="504818" y="1160201"/>
            <a:ext cx="1528243" cy="1076238"/>
          </a:xfrm>
          <a:custGeom>
            <a:avLst/>
            <a:gdLst/>
            <a:ahLst/>
            <a:cxnLst/>
            <a:rect l="l" t="t" r="r" b="b"/>
            <a:pathLst>
              <a:path w="39575" h="27870" extrusionOk="0">
                <a:moveTo>
                  <a:pt x="37068" y="4887"/>
                </a:moveTo>
                <a:cubicBezTo>
                  <a:pt x="37035" y="4887"/>
                  <a:pt x="36998" y="4887"/>
                  <a:pt x="36965" y="4892"/>
                </a:cubicBezTo>
                <a:lnTo>
                  <a:pt x="36965" y="4892"/>
                </a:lnTo>
                <a:cubicBezTo>
                  <a:pt x="37027" y="4958"/>
                  <a:pt x="37090" y="5023"/>
                  <a:pt x="37157" y="5094"/>
                </a:cubicBezTo>
                <a:lnTo>
                  <a:pt x="37157" y="5094"/>
                </a:lnTo>
                <a:cubicBezTo>
                  <a:pt x="37105" y="5030"/>
                  <a:pt x="37068" y="4963"/>
                  <a:pt x="37068" y="4887"/>
                </a:cubicBezTo>
                <a:close/>
                <a:moveTo>
                  <a:pt x="37157" y="5094"/>
                </a:moveTo>
                <a:cubicBezTo>
                  <a:pt x="37190" y="5134"/>
                  <a:pt x="37230" y="5174"/>
                  <a:pt x="37269" y="5213"/>
                </a:cubicBezTo>
                <a:cubicBezTo>
                  <a:pt x="37230" y="5171"/>
                  <a:pt x="37193" y="5132"/>
                  <a:pt x="37157" y="5094"/>
                </a:cubicBezTo>
                <a:close/>
                <a:moveTo>
                  <a:pt x="17645" y="13459"/>
                </a:moveTo>
                <a:cubicBezTo>
                  <a:pt x="17745" y="13559"/>
                  <a:pt x="17745" y="13559"/>
                  <a:pt x="17845" y="13559"/>
                </a:cubicBezTo>
                <a:cubicBezTo>
                  <a:pt x="17745" y="13659"/>
                  <a:pt x="17645" y="13785"/>
                  <a:pt x="17544" y="13885"/>
                </a:cubicBezTo>
                <a:lnTo>
                  <a:pt x="17419" y="13885"/>
                </a:lnTo>
                <a:cubicBezTo>
                  <a:pt x="17544" y="13785"/>
                  <a:pt x="17645" y="13659"/>
                  <a:pt x="17645" y="13459"/>
                </a:cubicBezTo>
                <a:close/>
                <a:moveTo>
                  <a:pt x="27870" y="14812"/>
                </a:moveTo>
                <a:lnTo>
                  <a:pt x="27870" y="14912"/>
                </a:lnTo>
                <a:cubicBezTo>
                  <a:pt x="27770" y="14912"/>
                  <a:pt x="27670" y="15038"/>
                  <a:pt x="27670" y="15038"/>
                </a:cubicBezTo>
                <a:cubicBezTo>
                  <a:pt x="27570" y="15038"/>
                  <a:pt x="27570" y="14912"/>
                  <a:pt x="27570" y="14912"/>
                </a:cubicBezTo>
                <a:cubicBezTo>
                  <a:pt x="27670" y="14912"/>
                  <a:pt x="27770" y="14812"/>
                  <a:pt x="27870" y="14812"/>
                </a:cubicBezTo>
                <a:close/>
                <a:moveTo>
                  <a:pt x="38422" y="15965"/>
                </a:moveTo>
                <a:cubicBezTo>
                  <a:pt x="38422" y="15968"/>
                  <a:pt x="38423" y="15971"/>
                  <a:pt x="38424" y="15975"/>
                </a:cubicBezTo>
                <a:lnTo>
                  <a:pt x="38424" y="15975"/>
                </a:lnTo>
                <a:cubicBezTo>
                  <a:pt x="38454" y="15968"/>
                  <a:pt x="38487" y="15965"/>
                  <a:pt x="38522" y="15965"/>
                </a:cubicBezTo>
                <a:close/>
                <a:moveTo>
                  <a:pt x="27570" y="15765"/>
                </a:moveTo>
                <a:lnTo>
                  <a:pt x="27570" y="15765"/>
                </a:lnTo>
                <a:cubicBezTo>
                  <a:pt x="27444" y="15865"/>
                  <a:pt x="27244" y="15965"/>
                  <a:pt x="27043" y="16166"/>
                </a:cubicBezTo>
                <a:cubicBezTo>
                  <a:pt x="27043" y="16065"/>
                  <a:pt x="26943" y="16065"/>
                  <a:pt x="26943" y="15965"/>
                </a:cubicBezTo>
                <a:cubicBezTo>
                  <a:pt x="27144" y="15965"/>
                  <a:pt x="27344" y="15865"/>
                  <a:pt x="27570" y="15765"/>
                </a:cubicBezTo>
                <a:close/>
                <a:moveTo>
                  <a:pt x="25464" y="15865"/>
                </a:moveTo>
                <a:lnTo>
                  <a:pt x="25464" y="15865"/>
                </a:lnTo>
                <a:cubicBezTo>
                  <a:pt x="25364" y="16065"/>
                  <a:pt x="25364" y="16166"/>
                  <a:pt x="25264" y="16291"/>
                </a:cubicBezTo>
                <a:cubicBezTo>
                  <a:pt x="25264" y="16291"/>
                  <a:pt x="25164" y="16291"/>
                  <a:pt x="25063" y="16391"/>
                </a:cubicBezTo>
                <a:lnTo>
                  <a:pt x="24938" y="16291"/>
                </a:lnTo>
                <a:cubicBezTo>
                  <a:pt x="25063" y="16166"/>
                  <a:pt x="25264" y="16065"/>
                  <a:pt x="25464" y="15865"/>
                </a:cubicBezTo>
                <a:close/>
                <a:moveTo>
                  <a:pt x="35815" y="17218"/>
                </a:moveTo>
                <a:cubicBezTo>
                  <a:pt x="35916" y="17318"/>
                  <a:pt x="35916" y="17318"/>
                  <a:pt x="35916" y="17419"/>
                </a:cubicBezTo>
                <a:cubicBezTo>
                  <a:pt x="35815" y="17419"/>
                  <a:pt x="35715" y="17544"/>
                  <a:pt x="35590" y="17544"/>
                </a:cubicBezTo>
                <a:cubicBezTo>
                  <a:pt x="35590" y="17544"/>
                  <a:pt x="35590" y="17419"/>
                  <a:pt x="35489" y="17419"/>
                </a:cubicBezTo>
                <a:cubicBezTo>
                  <a:pt x="35590" y="17419"/>
                  <a:pt x="35715" y="17318"/>
                  <a:pt x="35815" y="17218"/>
                </a:cubicBezTo>
                <a:close/>
                <a:moveTo>
                  <a:pt x="35815" y="18045"/>
                </a:moveTo>
                <a:lnTo>
                  <a:pt x="35815" y="18171"/>
                </a:lnTo>
                <a:lnTo>
                  <a:pt x="35715" y="18171"/>
                </a:lnTo>
                <a:cubicBezTo>
                  <a:pt x="35715" y="18171"/>
                  <a:pt x="35715" y="18045"/>
                  <a:pt x="35815" y="18045"/>
                </a:cubicBezTo>
                <a:close/>
                <a:moveTo>
                  <a:pt x="11053" y="20351"/>
                </a:moveTo>
                <a:cubicBezTo>
                  <a:pt x="11053" y="20877"/>
                  <a:pt x="10326" y="21604"/>
                  <a:pt x="9499" y="21805"/>
                </a:cubicBezTo>
                <a:cubicBezTo>
                  <a:pt x="9800" y="21504"/>
                  <a:pt x="10026" y="21404"/>
                  <a:pt x="10226" y="21178"/>
                </a:cubicBezTo>
                <a:cubicBezTo>
                  <a:pt x="10226" y="20677"/>
                  <a:pt x="10527" y="20351"/>
                  <a:pt x="11053" y="20351"/>
                </a:cubicBezTo>
                <a:close/>
                <a:moveTo>
                  <a:pt x="30212" y="0"/>
                </a:moveTo>
                <a:cubicBezTo>
                  <a:pt x="29891" y="0"/>
                  <a:pt x="29573" y="89"/>
                  <a:pt x="29224" y="201"/>
                </a:cubicBezTo>
                <a:cubicBezTo>
                  <a:pt x="28823" y="401"/>
                  <a:pt x="28397" y="401"/>
                  <a:pt x="27971" y="501"/>
                </a:cubicBezTo>
                <a:lnTo>
                  <a:pt x="27971" y="301"/>
                </a:lnTo>
                <a:cubicBezTo>
                  <a:pt x="26191" y="1028"/>
                  <a:pt x="24437" y="1880"/>
                  <a:pt x="22657" y="2607"/>
                </a:cubicBezTo>
                <a:cubicBezTo>
                  <a:pt x="22231" y="2807"/>
                  <a:pt x="21805" y="3008"/>
                  <a:pt x="21404" y="3133"/>
                </a:cubicBezTo>
                <a:cubicBezTo>
                  <a:pt x="20878" y="3333"/>
                  <a:pt x="20251" y="3434"/>
                  <a:pt x="19725" y="3634"/>
                </a:cubicBezTo>
                <a:lnTo>
                  <a:pt x="15966" y="5514"/>
                </a:lnTo>
                <a:cubicBezTo>
                  <a:pt x="15865" y="5577"/>
                  <a:pt x="15759" y="5633"/>
                  <a:pt x="15665" y="5633"/>
                </a:cubicBezTo>
                <a:cubicBezTo>
                  <a:pt x="15571" y="5633"/>
                  <a:pt x="15489" y="5577"/>
                  <a:pt x="15439" y="5414"/>
                </a:cubicBezTo>
                <a:lnTo>
                  <a:pt x="15439" y="5514"/>
                </a:lnTo>
                <a:cubicBezTo>
                  <a:pt x="15138" y="5639"/>
                  <a:pt x="14913" y="5840"/>
                  <a:pt x="14612" y="6040"/>
                </a:cubicBezTo>
                <a:cubicBezTo>
                  <a:pt x="13559" y="6266"/>
                  <a:pt x="12933" y="6566"/>
                  <a:pt x="12006" y="7394"/>
                </a:cubicBezTo>
                <a:cubicBezTo>
                  <a:pt x="11814" y="7585"/>
                  <a:pt x="11631" y="7699"/>
                  <a:pt x="11447" y="7699"/>
                </a:cubicBezTo>
                <a:cubicBezTo>
                  <a:pt x="11318" y="7699"/>
                  <a:pt x="11188" y="7643"/>
                  <a:pt x="11053" y="7519"/>
                </a:cubicBezTo>
                <a:lnTo>
                  <a:pt x="11053" y="7619"/>
                </a:lnTo>
                <a:cubicBezTo>
                  <a:pt x="10853" y="7719"/>
                  <a:pt x="10652" y="7820"/>
                  <a:pt x="10427" y="8020"/>
                </a:cubicBezTo>
                <a:cubicBezTo>
                  <a:pt x="10326" y="8246"/>
                  <a:pt x="10226" y="8446"/>
                  <a:pt x="10126" y="8546"/>
                </a:cubicBezTo>
                <a:cubicBezTo>
                  <a:pt x="9399" y="9073"/>
                  <a:pt x="8647" y="9599"/>
                  <a:pt x="7920" y="10125"/>
                </a:cubicBezTo>
                <a:cubicBezTo>
                  <a:pt x="7620" y="10326"/>
                  <a:pt x="7294" y="10526"/>
                  <a:pt x="6993" y="10752"/>
                </a:cubicBezTo>
                <a:lnTo>
                  <a:pt x="7093" y="10852"/>
                </a:lnTo>
                <a:cubicBezTo>
                  <a:pt x="6893" y="10852"/>
                  <a:pt x="6567" y="10852"/>
                  <a:pt x="6567" y="10952"/>
                </a:cubicBezTo>
                <a:cubicBezTo>
                  <a:pt x="5414" y="11905"/>
                  <a:pt x="4387" y="12732"/>
                  <a:pt x="3434" y="13659"/>
                </a:cubicBezTo>
                <a:cubicBezTo>
                  <a:pt x="2607" y="14411"/>
                  <a:pt x="1655" y="15038"/>
                  <a:pt x="928" y="15965"/>
                </a:cubicBezTo>
                <a:cubicBezTo>
                  <a:pt x="101" y="16917"/>
                  <a:pt x="201" y="17945"/>
                  <a:pt x="101" y="18998"/>
                </a:cubicBezTo>
                <a:cubicBezTo>
                  <a:pt x="1" y="19524"/>
                  <a:pt x="301" y="20151"/>
                  <a:pt x="627" y="20552"/>
                </a:cubicBezTo>
                <a:cubicBezTo>
                  <a:pt x="828" y="20877"/>
                  <a:pt x="1354" y="21078"/>
                  <a:pt x="1655" y="21303"/>
                </a:cubicBezTo>
                <a:cubicBezTo>
                  <a:pt x="1980" y="21504"/>
                  <a:pt x="2381" y="21704"/>
                  <a:pt x="2607" y="21930"/>
                </a:cubicBezTo>
                <a:cubicBezTo>
                  <a:pt x="2607" y="22231"/>
                  <a:pt x="2507" y="22431"/>
                  <a:pt x="2381" y="22657"/>
                </a:cubicBezTo>
                <a:cubicBezTo>
                  <a:pt x="2607" y="23058"/>
                  <a:pt x="2707" y="23484"/>
                  <a:pt x="2908" y="23910"/>
                </a:cubicBezTo>
                <a:cubicBezTo>
                  <a:pt x="3234" y="24010"/>
                  <a:pt x="3434" y="24010"/>
                  <a:pt x="3760" y="24110"/>
                </a:cubicBezTo>
                <a:cubicBezTo>
                  <a:pt x="3760" y="24311"/>
                  <a:pt x="3760" y="24537"/>
                  <a:pt x="3860" y="24837"/>
                </a:cubicBezTo>
                <a:cubicBezTo>
                  <a:pt x="4387" y="24737"/>
                  <a:pt x="4888" y="24737"/>
                  <a:pt x="5414" y="24637"/>
                </a:cubicBezTo>
                <a:lnTo>
                  <a:pt x="5414" y="24637"/>
                </a:lnTo>
                <a:cubicBezTo>
                  <a:pt x="5214" y="25063"/>
                  <a:pt x="4888" y="25364"/>
                  <a:pt x="4587" y="25689"/>
                </a:cubicBezTo>
                <a:cubicBezTo>
                  <a:pt x="4687" y="25790"/>
                  <a:pt x="4687" y="25790"/>
                  <a:pt x="4788" y="25890"/>
                </a:cubicBezTo>
                <a:cubicBezTo>
                  <a:pt x="5113" y="25790"/>
                  <a:pt x="5414" y="25790"/>
                  <a:pt x="5840" y="25689"/>
                </a:cubicBezTo>
                <a:cubicBezTo>
                  <a:pt x="6041" y="25689"/>
                  <a:pt x="6266" y="25790"/>
                  <a:pt x="6467" y="25790"/>
                </a:cubicBezTo>
                <a:cubicBezTo>
                  <a:pt x="6467" y="25689"/>
                  <a:pt x="6467" y="25689"/>
                  <a:pt x="6567" y="25464"/>
                </a:cubicBezTo>
                <a:cubicBezTo>
                  <a:pt x="6667" y="25564"/>
                  <a:pt x="6893" y="25689"/>
                  <a:pt x="7093" y="25790"/>
                </a:cubicBezTo>
                <a:cubicBezTo>
                  <a:pt x="6893" y="25990"/>
                  <a:pt x="6767" y="26090"/>
                  <a:pt x="6667" y="26316"/>
                </a:cubicBezTo>
                <a:cubicBezTo>
                  <a:pt x="7294" y="26516"/>
                  <a:pt x="7920" y="26717"/>
                  <a:pt x="8773" y="27043"/>
                </a:cubicBezTo>
                <a:cubicBezTo>
                  <a:pt x="9012" y="27043"/>
                  <a:pt x="9296" y="26995"/>
                  <a:pt x="9595" y="26995"/>
                </a:cubicBezTo>
                <a:cubicBezTo>
                  <a:pt x="10079" y="26995"/>
                  <a:pt x="10604" y="27119"/>
                  <a:pt x="11053" y="27770"/>
                </a:cubicBezTo>
                <a:lnTo>
                  <a:pt x="14813" y="27770"/>
                </a:lnTo>
                <a:cubicBezTo>
                  <a:pt x="15138" y="27770"/>
                  <a:pt x="15439" y="27770"/>
                  <a:pt x="15865" y="27870"/>
                </a:cubicBezTo>
                <a:cubicBezTo>
                  <a:pt x="16066" y="27669"/>
                  <a:pt x="16392" y="27444"/>
                  <a:pt x="16692" y="27444"/>
                </a:cubicBezTo>
                <a:cubicBezTo>
                  <a:pt x="19299" y="26817"/>
                  <a:pt x="21705" y="25564"/>
                  <a:pt x="24311" y="25263"/>
                </a:cubicBezTo>
                <a:cubicBezTo>
                  <a:pt x="26091" y="25063"/>
                  <a:pt x="27870" y="24311"/>
                  <a:pt x="29449" y="23384"/>
                </a:cubicBezTo>
                <a:cubicBezTo>
                  <a:pt x="29550" y="23283"/>
                  <a:pt x="29750" y="23183"/>
                  <a:pt x="29850" y="23058"/>
                </a:cubicBezTo>
                <a:cubicBezTo>
                  <a:pt x="29650" y="22958"/>
                  <a:pt x="29550" y="22958"/>
                  <a:pt x="29324" y="22857"/>
                </a:cubicBezTo>
                <a:cubicBezTo>
                  <a:pt x="30702" y="22130"/>
                  <a:pt x="31956" y="21404"/>
                  <a:pt x="33309" y="20777"/>
                </a:cubicBezTo>
                <a:lnTo>
                  <a:pt x="33309" y="21178"/>
                </a:lnTo>
                <a:cubicBezTo>
                  <a:pt x="33710" y="20978"/>
                  <a:pt x="34236" y="20777"/>
                  <a:pt x="34662" y="20552"/>
                </a:cubicBezTo>
                <a:lnTo>
                  <a:pt x="37469" y="18672"/>
                </a:lnTo>
                <a:cubicBezTo>
                  <a:pt x="37595" y="18572"/>
                  <a:pt x="37695" y="18371"/>
                  <a:pt x="37795" y="18045"/>
                </a:cubicBezTo>
                <a:lnTo>
                  <a:pt x="37795" y="18045"/>
                </a:lnTo>
                <a:cubicBezTo>
                  <a:pt x="37068" y="18371"/>
                  <a:pt x="36542" y="18572"/>
                  <a:pt x="36016" y="18672"/>
                </a:cubicBezTo>
                <a:cubicBezTo>
                  <a:pt x="36016" y="18672"/>
                  <a:pt x="35916" y="18672"/>
                  <a:pt x="35916" y="18572"/>
                </a:cubicBezTo>
                <a:cubicBezTo>
                  <a:pt x="36216" y="18371"/>
                  <a:pt x="36442" y="18045"/>
                  <a:pt x="36743" y="17745"/>
                </a:cubicBezTo>
                <a:cubicBezTo>
                  <a:pt x="36968" y="17745"/>
                  <a:pt x="37169" y="17644"/>
                  <a:pt x="37369" y="17644"/>
                </a:cubicBezTo>
                <a:cubicBezTo>
                  <a:pt x="37369" y="17318"/>
                  <a:pt x="37469" y="17118"/>
                  <a:pt x="37469" y="16917"/>
                </a:cubicBezTo>
                <a:cubicBezTo>
                  <a:pt x="37993" y="16693"/>
                  <a:pt x="38516" y="16494"/>
                  <a:pt x="38424" y="15975"/>
                </a:cubicBezTo>
                <a:lnTo>
                  <a:pt x="38424" y="15975"/>
                </a:lnTo>
                <a:cubicBezTo>
                  <a:pt x="38279" y="16004"/>
                  <a:pt x="38164" y="16105"/>
                  <a:pt x="37895" y="16291"/>
                </a:cubicBezTo>
                <a:cubicBezTo>
                  <a:pt x="38622" y="14286"/>
                  <a:pt x="39575" y="12632"/>
                  <a:pt x="39249" y="10526"/>
                </a:cubicBezTo>
                <a:cubicBezTo>
                  <a:pt x="39166" y="10526"/>
                  <a:pt x="39084" y="10612"/>
                  <a:pt x="38945" y="10641"/>
                </a:cubicBezTo>
                <a:lnTo>
                  <a:pt x="38945" y="10641"/>
                </a:lnTo>
                <a:cubicBezTo>
                  <a:pt x="38845" y="10320"/>
                  <a:pt x="38721" y="10022"/>
                  <a:pt x="38622" y="9699"/>
                </a:cubicBezTo>
                <a:cubicBezTo>
                  <a:pt x="38522" y="9399"/>
                  <a:pt x="38522" y="9073"/>
                  <a:pt x="38522" y="8772"/>
                </a:cubicBezTo>
                <a:cubicBezTo>
                  <a:pt x="38322" y="8647"/>
                  <a:pt x="38096" y="8647"/>
                  <a:pt x="37996" y="8546"/>
                </a:cubicBezTo>
                <a:cubicBezTo>
                  <a:pt x="37695" y="8145"/>
                  <a:pt x="37469" y="7719"/>
                  <a:pt x="37169" y="7293"/>
                </a:cubicBezTo>
                <a:cubicBezTo>
                  <a:pt x="37269" y="7093"/>
                  <a:pt x="37269" y="6767"/>
                  <a:pt x="37369" y="6466"/>
                </a:cubicBezTo>
                <a:cubicBezTo>
                  <a:pt x="37269" y="6366"/>
                  <a:pt x="37169" y="6366"/>
                  <a:pt x="37169" y="6366"/>
                </a:cubicBezTo>
                <a:lnTo>
                  <a:pt x="37169" y="5213"/>
                </a:lnTo>
                <a:cubicBezTo>
                  <a:pt x="37068" y="5514"/>
                  <a:pt x="36843" y="5840"/>
                  <a:pt x="36743" y="6140"/>
                </a:cubicBezTo>
                <a:cubicBezTo>
                  <a:pt x="36743" y="6140"/>
                  <a:pt x="36642" y="6140"/>
                  <a:pt x="36642" y="6040"/>
                </a:cubicBezTo>
                <a:cubicBezTo>
                  <a:pt x="36642" y="5739"/>
                  <a:pt x="36743" y="5313"/>
                  <a:pt x="36843" y="5013"/>
                </a:cubicBezTo>
                <a:cubicBezTo>
                  <a:pt x="36843" y="4929"/>
                  <a:pt x="36898" y="4901"/>
                  <a:pt x="36965" y="4892"/>
                </a:cubicBezTo>
                <a:lnTo>
                  <a:pt x="36965" y="4892"/>
                </a:lnTo>
                <a:cubicBezTo>
                  <a:pt x="36795" y="4713"/>
                  <a:pt x="36634" y="4533"/>
                  <a:pt x="36442" y="4261"/>
                </a:cubicBezTo>
                <a:lnTo>
                  <a:pt x="36843" y="3860"/>
                </a:lnTo>
                <a:cubicBezTo>
                  <a:pt x="36016" y="3133"/>
                  <a:pt x="35590" y="2080"/>
                  <a:pt x="34337" y="1754"/>
                </a:cubicBezTo>
                <a:cubicBezTo>
                  <a:pt x="33610" y="1554"/>
                  <a:pt x="32783" y="1353"/>
                  <a:pt x="32357" y="501"/>
                </a:cubicBezTo>
                <a:cubicBezTo>
                  <a:pt x="31830" y="401"/>
                  <a:pt x="31429" y="401"/>
                  <a:pt x="31003" y="201"/>
                </a:cubicBezTo>
                <a:cubicBezTo>
                  <a:pt x="30726" y="56"/>
                  <a:pt x="30468" y="0"/>
                  <a:pt x="302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489575" y="1554250"/>
            <a:ext cx="1932906" cy="1360696"/>
          </a:xfrm>
          <a:custGeom>
            <a:avLst/>
            <a:gdLst/>
            <a:ahLst/>
            <a:cxnLst/>
            <a:rect l="l" t="t" r="r" b="b"/>
            <a:pathLst>
              <a:path w="65992" h="46456" extrusionOk="0">
                <a:moveTo>
                  <a:pt x="61730" y="8235"/>
                </a:moveTo>
                <a:cubicBezTo>
                  <a:pt x="61701" y="8235"/>
                  <a:pt x="61672" y="8241"/>
                  <a:pt x="61645" y="8249"/>
                </a:cubicBezTo>
                <a:lnTo>
                  <a:pt x="61645" y="8249"/>
                </a:lnTo>
                <a:cubicBezTo>
                  <a:pt x="61763" y="8397"/>
                  <a:pt x="61871" y="8538"/>
                  <a:pt x="61967" y="8671"/>
                </a:cubicBezTo>
                <a:lnTo>
                  <a:pt x="61967" y="8671"/>
                </a:lnTo>
                <a:cubicBezTo>
                  <a:pt x="61888" y="8550"/>
                  <a:pt x="61809" y="8393"/>
                  <a:pt x="61730" y="8235"/>
                </a:cubicBezTo>
                <a:close/>
                <a:moveTo>
                  <a:pt x="61967" y="8671"/>
                </a:moveTo>
                <a:cubicBezTo>
                  <a:pt x="61988" y="8704"/>
                  <a:pt x="62010" y="8735"/>
                  <a:pt x="62031" y="8761"/>
                </a:cubicBezTo>
                <a:cubicBezTo>
                  <a:pt x="62010" y="8732"/>
                  <a:pt x="61989" y="8702"/>
                  <a:pt x="61967" y="8671"/>
                </a:cubicBezTo>
                <a:close/>
                <a:moveTo>
                  <a:pt x="29449" y="22546"/>
                </a:moveTo>
                <a:cubicBezTo>
                  <a:pt x="29550" y="22646"/>
                  <a:pt x="29650" y="22646"/>
                  <a:pt x="29650" y="22746"/>
                </a:cubicBezTo>
                <a:cubicBezTo>
                  <a:pt x="29550" y="22947"/>
                  <a:pt x="29449" y="23173"/>
                  <a:pt x="29249" y="23273"/>
                </a:cubicBezTo>
                <a:cubicBezTo>
                  <a:pt x="29249" y="23273"/>
                  <a:pt x="29149" y="23273"/>
                  <a:pt x="29149" y="23173"/>
                </a:cubicBezTo>
                <a:cubicBezTo>
                  <a:pt x="29249" y="22947"/>
                  <a:pt x="29349" y="22746"/>
                  <a:pt x="29449" y="22546"/>
                </a:cubicBezTo>
                <a:close/>
                <a:moveTo>
                  <a:pt x="46367" y="24726"/>
                </a:moveTo>
                <a:cubicBezTo>
                  <a:pt x="46467" y="24827"/>
                  <a:pt x="46467" y="24827"/>
                  <a:pt x="46467" y="24927"/>
                </a:cubicBezTo>
                <a:cubicBezTo>
                  <a:pt x="46367" y="25052"/>
                  <a:pt x="46166" y="25052"/>
                  <a:pt x="46066" y="25152"/>
                </a:cubicBezTo>
                <a:cubicBezTo>
                  <a:pt x="46066" y="25052"/>
                  <a:pt x="45941" y="25052"/>
                  <a:pt x="45941" y="24927"/>
                </a:cubicBezTo>
                <a:cubicBezTo>
                  <a:pt x="46166" y="24927"/>
                  <a:pt x="46267" y="24827"/>
                  <a:pt x="46367" y="24726"/>
                </a:cubicBezTo>
                <a:close/>
                <a:moveTo>
                  <a:pt x="64111" y="26606"/>
                </a:moveTo>
                <a:cubicBezTo>
                  <a:pt x="64111" y="26633"/>
                  <a:pt x="64111" y="26659"/>
                  <a:pt x="64110" y="26684"/>
                </a:cubicBezTo>
                <a:lnTo>
                  <a:pt x="64110" y="26684"/>
                </a:lnTo>
                <a:cubicBezTo>
                  <a:pt x="64151" y="26659"/>
                  <a:pt x="64192" y="26633"/>
                  <a:pt x="64237" y="26606"/>
                </a:cubicBezTo>
                <a:close/>
                <a:moveTo>
                  <a:pt x="45866" y="26430"/>
                </a:moveTo>
                <a:cubicBezTo>
                  <a:pt x="45615" y="26590"/>
                  <a:pt x="45372" y="26753"/>
                  <a:pt x="45114" y="26932"/>
                </a:cubicBezTo>
                <a:cubicBezTo>
                  <a:pt x="45013" y="26932"/>
                  <a:pt x="45013" y="26807"/>
                  <a:pt x="44913" y="26706"/>
                </a:cubicBezTo>
                <a:cubicBezTo>
                  <a:pt x="45281" y="26614"/>
                  <a:pt x="45586" y="26522"/>
                  <a:pt x="45866" y="26430"/>
                </a:cubicBezTo>
                <a:close/>
                <a:moveTo>
                  <a:pt x="42507" y="26506"/>
                </a:moveTo>
                <a:lnTo>
                  <a:pt x="42507" y="26506"/>
                </a:lnTo>
                <a:cubicBezTo>
                  <a:pt x="42307" y="26932"/>
                  <a:pt x="42307" y="27132"/>
                  <a:pt x="42181" y="27132"/>
                </a:cubicBezTo>
                <a:cubicBezTo>
                  <a:pt x="42081" y="27233"/>
                  <a:pt x="41881" y="27333"/>
                  <a:pt x="41680" y="27333"/>
                </a:cubicBezTo>
                <a:cubicBezTo>
                  <a:pt x="41680" y="27333"/>
                  <a:pt x="41680" y="27233"/>
                  <a:pt x="41555" y="27233"/>
                </a:cubicBezTo>
                <a:cubicBezTo>
                  <a:pt x="41780" y="27032"/>
                  <a:pt x="41981" y="26807"/>
                  <a:pt x="42507" y="26506"/>
                </a:cubicBezTo>
                <a:close/>
                <a:moveTo>
                  <a:pt x="59725" y="28912"/>
                </a:moveTo>
                <a:cubicBezTo>
                  <a:pt x="59851" y="28912"/>
                  <a:pt x="59851" y="29012"/>
                  <a:pt x="59851" y="29112"/>
                </a:cubicBezTo>
                <a:cubicBezTo>
                  <a:pt x="59725" y="29112"/>
                  <a:pt x="59525" y="29213"/>
                  <a:pt x="59324" y="29313"/>
                </a:cubicBezTo>
                <a:cubicBezTo>
                  <a:pt x="59324" y="29313"/>
                  <a:pt x="59324" y="29213"/>
                  <a:pt x="59224" y="29112"/>
                </a:cubicBezTo>
                <a:cubicBezTo>
                  <a:pt x="59425" y="29012"/>
                  <a:pt x="59625" y="28912"/>
                  <a:pt x="59725" y="28912"/>
                </a:cubicBezTo>
                <a:close/>
                <a:moveTo>
                  <a:pt x="59725" y="30165"/>
                </a:moveTo>
                <a:cubicBezTo>
                  <a:pt x="59725" y="30265"/>
                  <a:pt x="59625" y="30366"/>
                  <a:pt x="59625" y="30366"/>
                </a:cubicBezTo>
                <a:lnTo>
                  <a:pt x="59525" y="30366"/>
                </a:lnTo>
                <a:cubicBezTo>
                  <a:pt x="59525" y="30265"/>
                  <a:pt x="59625" y="30265"/>
                  <a:pt x="59625" y="30165"/>
                </a:cubicBezTo>
                <a:close/>
                <a:moveTo>
                  <a:pt x="18497" y="34025"/>
                </a:moveTo>
                <a:cubicBezTo>
                  <a:pt x="18497" y="34952"/>
                  <a:pt x="17244" y="36105"/>
                  <a:pt x="15765" y="36431"/>
                </a:cubicBezTo>
                <a:cubicBezTo>
                  <a:pt x="16292" y="36005"/>
                  <a:pt x="16617" y="35704"/>
                  <a:pt x="17018" y="35378"/>
                </a:cubicBezTo>
                <a:cubicBezTo>
                  <a:pt x="17119" y="34551"/>
                  <a:pt x="17545" y="34125"/>
                  <a:pt x="18497" y="34025"/>
                </a:cubicBezTo>
                <a:close/>
                <a:moveTo>
                  <a:pt x="48447" y="38611"/>
                </a:moveTo>
                <a:lnTo>
                  <a:pt x="48447" y="38711"/>
                </a:lnTo>
                <a:lnTo>
                  <a:pt x="48347" y="38711"/>
                </a:lnTo>
                <a:lnTo>
                  <a:pt x="48447" y="38611"/>
                </a:lnTo>
                <a:close/>
                <a:moveTo>
                  <a:pt x="50338" y="1"/>
                </a:moveTo>
                <a:cubicBezTo>
                  <a:pt x="49786" y="1"/>
                  <a:pt x="49241" y="169"/>
                  <a:pt x="48673" y="390"/>
                </a:cubicBezTo>
                <a:cubicBezTo>
                  <a:pt x="48046" y="716"/>
                  <a:pt x="47420" y="716"/>
                  <a:pt x="46693" y="817"/>
                </a:cubicBezTo>
                <a:lnTo>
                  <a:pt x="46693" y="616"/>
                </a:lnTo>
                <a:cubicBezTo>
                  <a:pt x="43660" y="1869"/>
                  <a:pt x="40728" y="3122"/>
                  <a:pt x="37695" y="4476"/>
                </a:cubicBezTo>
                <a:cubicBezTo>
                  <a:pt x="37069" y="4676"/>
                  <a:pt x="36442" y="5102"/>
                  <a:pt x="35715" y="5303"/>
                </a:cubicBezTo>
                <a:cubicBezTo>
                  <a:pt x="34788" y="5629"/>
                  <a:pt x="33835" y="5829"/>
                  <a:pt x="32908" y="6255"/>
                </a:cubicBezTo>
                <a:cubicBezTo>
                  <a:pt x="30803" y="7182"/>
                  <a:pt x="28723" y="8235"/>
                  <a:pt x="26642" y="9263"/>
                </a:cubicBezTo>
                <a:cubicBezTo>
                  <a:pt x="26457" y="9334"/>
                  <a:pt x="26279" y="9462"/>
                  <a:pt x="26101" y="9462"/>
                </a:cubicBezTo>
                <a:cubicBezTo>
                  <a:pt x="25966" y="9462"/>
                  <a:pt x="25830" y="9389"/>
                  <a:pt x="25690" y="9162"/>
                </a:cubicBezTo>
                <a:cubicBezTo>
                  <a:pt x="25264" y="9488"/>
                  <a:pt x="24863" y="9889"/>
                  <a:pt x="24337" y="10215"/>
                </a:cubicBezTo>
                <a:cubicBezTo>
                  <a:pt x="22557" y="10516"/>
                  <a:pt x="21630" y="11042"/>
                  <a:pt x="20051" y="12396"/>
                </a:cubicBezTo>
                <a:cubicBezTo>
                  <a:pt x="19719" y="12664"/>
                  <a:pt x="19387" y="12893"/>
                  <a:pt x="19029" y="12893"/>
                </a:cubicBezTo>
                <a:cubicBezTo>
                  <a:pt x="18820" y="12893"/>
                  <a:pt x="18603" y="12815"/>
                  <a:pt x="18372" y="12621"/>
                </a:cubicBezTo>
                <a:lnTo>
                  <a:pt x="18372" y="12721"/>
                </a:lnTo>
                <a:cubicBezTo>
                  <a:pt x="18071" y="12922"/>
                  <a:pt x="17745" y="13147"/>
                  <a:pt x="17444" y="13448"/>
                </a:cubicBezTo>
                <a:cubicBezTo>
                  <a:pt x="17244" y="13774"/>
                  <a:pt x="17119" y="14175"/>
                  <a:pt x="16818" y="14401"/>
                </a:cubicBezTo>
                <a:cubicBezTo>
                  <a:pt x="15665" y="15228"/>
                  <a:pt x="14412" y="16055"/>
                  <a:pt x="13259" y="17007"/>
                </a:cubicBezTo>
                <a:cubicBezTo>
                  <a:pt x="12733" y="17308"/>
                  <a:pt x="12231" y="17634"/>
                  <a:pt x="11705" y="18035"/>
                </a:cubicBezTo>
                <a:cubicBezTo>
                  <a:pt x="11705" y="18035"/>
                  <a:pt x="11705" y="18160"/>
                  <a:pt x="11805" y="18160"/>
                </a:cubicBezTo>
                <a:cubicBezTo>
                  <a:pt x="11379" y="18160"/>
                  <a:pt x="10978" y="18260"/>
                  <a:pt x="10853" y="18260"/>
                </a:cubicBezTo>
                <a:cubicBezTo>
                  <a:pt x="8973" y="19914"/>
                  <a:pt x="7319" y="21393"/>
                  <a:pt x="5740" y="22847"/>
                </a:cubicBezTo>
                <a:cubicBezTo>
                  <a:pt x="4286" y="24100"/>
                  <a:pt x="2707" y="25152"/>
                  <a:pt x="1454" y="26706"/>
                </a:cubicBezTo>
                <a:cubicBezTo>
                  <a:pt x="201" y="28185"/>
                  <a:pt x="201" y="30065"/>
                  <a:pt x="101" y="31719"/>
                </a:cubicBezTo>
                <a:cubicBezTo>
                  <a:pt x="1" y="32671"/>
                  <a:pt x="527" y="33599"/>
                  <a:pt x="1053" y="34325"/>
                </a:cubicBezTo>
                <a:cubicBezTo>
                  <a:pt x="1354" y="34952"/>
                  <a:pt x="2206" y="35178"/>
                  <a:pt x="2833" y="35579"/>
                </a:cubicBezTo>
                <a:cubicBezTo>
                  <a:pt x="3334" y="35904"/>
                  <a:pt x="3860" y="36330"/>
                  <a:pt x="4387" y="36732"/>
                </a:cubicBezTo>
                <a:cubicBezTo>
                  <a:pt x="4286" y="37158"/>
                  <a:pt x="4186" y="37458"/>
                  <a:pt x="4086" y="37884"/>
                </a:cubicBezTo>
                <a:cubicBezTo>
                  <a:pt x="4286" y="38511"/>
                  <a:pt x="4587" y="39238"/>
                  <a:pt x="4813" y="39965"/>
                </a:cubicBezTo>
                <a:cubicBezTo>
                  <a:pt x="5339" y="40090"/>
                  <a:pt x="5740" y="40090"/>
                  <a:pt x="6166" y="40190"/>
                </a:cubicBezTo>
                <a:cubicBezTo>
                  <a:pt x="6266" y="40591"/>
                  <a:pt x="6266" y="40917"/>
                  <a:pt x="6367" y="41443"/>
                </a:cubicBezTo>
                <a:cubicBezTo>
                  <a:pt x="7319" y="41343"/>
                  <a:pt x="8246" y="41343"/>
                  <a:pt x="9099" y="41218"/>
                </a:cubicBezTo>
                <a:lnTo>
                  <a:pt x="9099" y="41218"/>
                </a:lnTo>
                <a:cubicBezTo>
                  <a:pt x="8572" y="41744"/>
                  <a:pt x="8146" y="42371"/>
                  <a:pt x="7720" y="42897"/>
                </a:cubicBezTo>
                <a:cubicBezTo>
                  <a:pt x="7720" y="42997"/>
                  <a:pt x="7845" y="43097"/>
                  <a:pt x="7946" y="43223"/>
                </a:cubicBezTo>
                <a:cubicBezTo>
                  <a:pt x="8472" y="43097"/>
                  <a:pt x="9099" y="42997"/>
                  <a:pt x="9725" y="42897"/>
                </a:cubicBezTo>
                <a:cubicBezTo>
                  <a:pt x="10026" y="42897"/>
                  <a:pt x="10352" y="42997"/>
                  <a:pt x="10652" y="43097"/>
                </a:cubicBezTo>
                <a:cubicBezTo>
                  <a:pt x="10753" y="42997"/>
                  <a:pt x="10853" y="42797"/>
                  <a:pt x="10978" y="42596"/>
                </a:cubicBezTo>
                <a:cubicBezTo>
                  <a:pt x="11179" y="42797"/>
                  <a:pt x="11379" y="42897"/>
                  <a:pt x="11705" y="42997"/>
                </a:cubicBezTo>
                <a:cubicBezTo>
                  <a:pt x="11479" y="43423"/>
                  <a:pt x="11279" y="43624"/>
                  <a:pt x="11179" y="43849"/>
                </a:cubicBezTo>
                <a:cubicBezTo>
                  <a:pt x="12231" y="44250"/>
                  <a:pt x="13259" y="44676"/>
                  <a:pt x="14512" y="45102"/>
                </a:cubicBezTo>
                <a:cubicBezTo>
                  <a:pt x="14633" y="45113"/>
                  <a:pt x="14758" y="45117"/>
                  <a:pt x="14888" y="45117"/>
                </a:cubicBezTo>
                <a:cubicBezTo>
                  <a:pt x="15175" y="45117"/>
                  <a:pt x="15481" y="45099"/>
                  <a:pt x="15797" y="45099"/>
                </a:cubicBezTo>
                <a:cubicBezTo>
                  <a:pt x="16694" y="45099"/>
                  <a:pt x="17667" y="45243"/>
                  <a:pt x="18497" y="46356"/>
                </a:cubicBezTo>
                <a:lnTo>
                  <a:pt x="24763" y="46356"/>
                </a:lnTo>
                <a:cubicBezTo>
                  <a:pt x="25264" y="46356"/>
                  <a:pt x="25790" y="46456"/>
                  <a:pt x="26517" y="46456"/>
                </a:cubicBezTo>
                <a:cubicBezTo>
                  <a:pt x="26843" y="46230"/>
                  <a:pt x="27369" y="45930"/>
                  <a:pt x="27896" y="45829"/>
                </a:cubicBezTo>
                <a:cubicBezTo>
                  <a:pt x="32156" y="44777"/>
                  <a:pt x="36141" y="42696"/>
                  <a:pt x="40627" y="42070"/>
                </a:cubicBezTo>
                <a:cubicBezTo>
                  <a:pt x="43560" y="41744"/>
                  <a:pt x="46467" y="40591"/>
                  <a:pt x="49074" y="39037"/>
                </a:cubicBezTo>
                <a:cubicBezTo>
                  <a:pt x="49299" y="38937"/>
                  <a:pt x="49500" y="38711"/>
                  <a:pt x="49826" y="38511"/>
                </a:cubicBezTo>
                <a:cubicBezTo>
                  <a:pt x="49500" y="38411"/>
                  <a:pt x="49299" y="38310"/>
                  <a:pt x="48873" y="38210"/>
                </a:cubicBezTo>
                <a:cubicBezTo>
                  <a:pt x="51179" y="36957"/>
                  <a:pt x="53259" y="35804"/>
                  <a:pt x="55465" y="34651"/>
                </a:cubicBezTo>
                <a:lnTo>
                  <a:pt x="55465" y="35478"/>
                </a:lnTo>
                <a:cubicBezTo>
                  <a:pt x="56292" y="35077"/>
                  <a:pt x="57019" y="34752"/>
                  <a:pt x="57745" y="34325"/>
                </a:cubicBezTo>
                <a:cubicBezTo>
                  <a:pt x="59425" y="33298"/>
                  <a:pt x="60978" y="32245"/>
                  <a:pt x="62557" y="31193"/>
                </a:cubicBezTo>
                <a:cubicBezTo>
                  <a:pt x="62758" y="31092"/>
                  <a:pt x="62758" y="30691"/>
                  <a:pt x="62984" y="30265"/>
                </a:cubicBezTo>
                <a:lnTo>
                  <a:pt x="62984" y="30265"/>
                </a:lnTo>
                <a:cubicBezTo>
                  <a:pt x="61831" y="30691"/>
                  <a:pt x="60878" y="30992"/>
                  <a:pt x="60051" y="31318"/>
                </a:cubicBezTo>
                <a:cubicBezTo>
                  <a:pt x="59951" y="31193"/>
                  <a:pt x="59951" y="31092"/>
                  <a:pt x="59951" y="31092"/>
                </a:cubicBezTo>
                <a:cubicBezTo>
                  <a:pt x="60352" y="30566"/>
                  <a:pt x="60778" y="30165"/>
                  <a:pt x="61204" y="29739"/>
                </a:cubicBezTo>
                <a:cubicBezTo>
                  <a:pt x="61605" y="29639"/>
                  <a:pt x="61931" y="29538"/>
                  <a:pt x="62232" y="29438"/>
                </a:cubicBezTo>
                <a:cubicBezTo>
                  <a:pt x="62357" y="29012"/>
                  <a:pt x="62457" y="28686"/>
                  <a:pt x="62557" y="28285"/>
                </a:cubicBezTo>
                <a:cubicBezTo>
                  <a:pt x="63364" y="27968"/>
                  <a:pt x="64075" y="27674"/>
                  <a:pt x="64110" y="26684"/>
                </a:cubicBezTo>
                <a:lnTo>
                  <a:pt x="64110" y="26684"/>
                </a:lnTo>
                <a:cubicBezTo>
                  <a:pt x="63851" y="26844"/>
                  <a:pt x="63639" y="26973"/>
                  <a:pt x="63184" y="27233"/>
                </a:cubicBezTo>
                <a:cubicBezTo>
                  <a:pt x="64437" y="24000"/>
                  <a:pt x="65991" y="21067"/>
                  <a:pt x="65490" y="17634"/>
                </a:cubicBezTo>
                <a:cubicBezTo>
                  <a:pt x="65264" y="17634"/>
                  <a:pt x="65064" y="17734"/>
                  <a:pt x="64863" y="17834"/>
                </a:cubicBezTo>
                <a:cubicBezTo>
                  <a:pt x="64638" y="17308"/>
                  <a:pt x="64537" y="16782"/>
                  <a:pt x="64337" y="16280"/>
                </a:cubicBezTo>
                <a:lnTo>
                  <a:pt x="64337" y="16381"/>
                </a:lnTo>
                <a:cubicBezTo>
                  <a:pt x="64337" y="15754"/>
                  <a:pt x="64337" y="15228"/>
                  <a:pt x="64237" y="14701"/>
                </a:cubicBezTo>
                <a:cubicBezTo>
                  <a:pt x="63911" y="14601"/>
                  <a:pt x="63610" y="14401"/>
                  <a:pt x="63485" y="14401"/>
                </a:cubicBezTo>
                <a:cubicBezTo>
                  <a:pt x="62858" y="13548"/>
                  <a:pt x="62457" y="12922"/>
                  <a:pt x="62031" y="12195"/>
                </a:cubicBezTo>
                <a:cubicBezTo>
                  <a:pt x="62131" y="11769"/>
                  <a:pt x="62232" y="11268"/>
                  <a:pt x="62232" y="10842"/>
                </a:cubicBezTo>
                <a:cubicBezTo>
                  <a:pt x="62131" y="10741"/>
                  <a:pt x="61931" y="10641"/>
                  <a:pt x="61931" y="10641"/>
                </a:cubicBezTo>
                <a:cubicBezTo>
                  <a:pt x="61931" y="9889"/>
                  <a:pt x="62031" y="9263"/>
                  <a:pt x="62031" y="8761"/>
                </a:cubicBezTo>
                <a:lnTo>
                  <a:pt x="62031" y="8761"/>
                </a:lnTo>
                <a:cubicBezTo>
                  <a:pt x="61831" y="9263"/>
                  <a:pt x="61505" y="9789"/>
                  <a:pt x="61304" y="10315"/>
                </a:cubicBezTo>
                <a:cubicBezTo>
                  <a:pt x="61204" y="10215"/>
                  <a:pt x="61104" y="10215"/>
                  <a:pt x="61104" y="10215"/>
                </a:cubicBezTo>
                <a:cubicBezTo>
                  <a:pt x="61204" y="9588"/>
                  <a:pt x="61304" y="8962"/>
                  <a:pt x="61405" y="8335"/>
                </a:cubicBezTo>
                <a:cubicBezTo>
                  <a:pt x="61481" y="8335"/>
                  <a:pt x="61557" y="8277"/>
                  <a:pt x="61645" y="8249"/>
                </a:cubicBezTo>
                <a:lnTo>
                  <a:pt x="61645" y="8249"/>
                </a:lnTo>
                <a:cubicBezTo>
                  <a:pt x="61399" y="7944"/>
                  <a:pt x="61109" y="7613"/>
                  <a:pt x="60778" y="7283"/>
                </a:cubicBezTo>
                <a:cubicBezTo>
                  <a:pt x="60978" y="7082"/>
                  <a:pt x="61104" y="6882"/>
                  <a:pt x="61405" y="6456"/>
                </a:cubicBezTo>
                <a:cubicBezTo>
                  <a:pt x="60051" y="5303"/>
                  <a:pt x="59324" y="3624"/>
                  <a:pt x="57344" y="2997"/>
                </a:cubicBezTo>
                <a:cubicBezTo>
                  <a:pt x="56091" y="2696"/>
                  <a:pt x="54613" y="2270"/>
                  <a:pt x="53886" y="917"/>
                </a:cubicBezTo>
                <a:cubicBezTo>
                  <a:pt x="53159" y="716"/>
                  <a:pt x="52332" y="716"/>
                  <a:pt x="51705" y="390"/>
                </a:cubicBezTo>
                <a:cubicBezTo>
                  <a:pt x="51235" y="110"/>
                  <a:pt x="50784" y="1"/>
                  <a:pt x="503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5585800" y="4220975"/>
            <a:ext cx="938574" cy="767231"/>
            <a:chOff x="5069200" y="4265350"/>
            <a:chExt cx="938574" cy="767231"/>
          </a:xfrm>
        </p:grpSpPr>
        <p:sp>
          <p:nvSpPr>
            <p:cNvPr id="135" name="Google Shape;135;p4"/>
            <p:cNvSpPr/>
            <p:nvPr/>
          </p:nvSpPr>
          <p:spPr>
            <a:xfrm>
              <a:off x="5867662" y="4758833"/>
              <a:ext cx="5417" cy="4385"/>
            </a:xfrm>
            <a:custGeom>
              <a:avLst/>
              <a:gdLst/>
              <a:ahLst/>
              <a:cxnLst/>
              <a:rect l="l" t="t" r="r" b="b"/>
              <a:pathLst>
                <a:path w="126" h="102" extrusionOk="0">
                  <a:moveTo>
                    <a:pt x="0" y="101"/>
                  </a:moveTo>
                  <a:cubicBezTo>
                    <a:pt x="0" y="101"/>
                    <a:pt x="0" y="1"/>
                    <a:pt x="0" y="101"/>
                  </a:cubicBezTo>
                  <a:cubicBezTo>
                    <a:pt x="126" y="1"/>
                    <a:pt x="0" y="101"/>
                    <a:pt x="0" y="1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069200" y="4512092"/>
              <a:ext cx="161695" cy="224176"/>
            </a:xfrm>
            <a:custGeom>
              <a:avLst/>
              <a:gdLst/>
              <a:ahLst/>
              <a:cxnLst/>
              <a:rect l="l" t="t" r="r" b="b"/>
              <a:pathLst>
                <a:path w="3761" h="5214" extrusionOk="0">
                  <a:moveTo>
                    <a:pt x="3134" y="1"/>
                  </a:moveTo>
                  <a:cubicBezTo>
                    <a:pt x="2708" y="727"/>
                    <a:pt x="2407" y="1354"/>
                    <a:pt x="2081" y="2081"/>
                  </a:cubicBezTo>
                  <a:cubicBezTo>
                    <a:pt x="1354" y="1454"/>
                    <a:pt x="1154" y="427"/>
                    <a:pt x="1" y="201"/>
                  </a:cubicBezTo>
                  <a:lnTo>
                    <a:pt x="1" y="201"/>
                  </a:lnTo>
                  <a:cubicBezTo>
                    <a:pt x="201" y="1254"/>
                    <a:pt x="928" y="1980"/>
                    <a:pt x="1555" y="2707"/>
                  </a:cubicBezTo>
                  <a:cubicBezTo>
                    <a:pt x="1454" y="3559"/>
                    <a:pt x="828" y="4387"/>
                    <a:pt x="1254" y="5214"/>
                  </a:cubicBezTo>
                  <a:cubicBezTo>
                    <a:pt x="1555" y="5214"/>
                    <a:pt x="1555" y="5214"/>
                    <a:pt x="1655" y="4913"/>
                  </a:cubicBezTo>
                  <a:cubicBezTo>
                    <a:pt x="1881" y="4487"/>
                    <a:pt x="2181" y="4086"/>
                    <a:pt x="2607" y="3760"/>
                  </a:cubicBezTo>
                  <a:cubicBezTo>
                    <a:pt x="2812" y="3828"/>
                    <a:pt x="3076" y="4002"/>
                    <a:pt x="3358" y="4002"/>
                  </a:cubicBezTo>
                  <a:cubicBezTo>
                    <a:pt x="3489" y="4002"/>
                    <a:pt x="3625" y="3964"/>
                    <a:pt x="3760" y="3860"/>
                  </a:cubicBezTo>
                  <a:cubicBezTo>
                    <a:pt x="3434" y="3559"/>
                    <a:pt x="3234" y="3234"/>
                    <a:pt x="2908" y="3033"/>
                  </a:cubicBezTo>
                  <a:cubicBezTo>
                    <a:pt x="3234" y="2306"/>
                    <a:pt x="3434" y="1579"/>
                    <a:pt x="3760" y="828"/>
                  </a:cubicBezTo>
                  <a:cubicBezTo>
                    <a:pt x="3660" y="527"/>
                    <a:pt x="3434" y="326"/>
                    <a:pt x="3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315978" y="4526108"/>
              <a:ext cx="157353" cy="210160"/>
            </a:xfrm>
            <a:custGeom>
              <a:avLst/>
              <a:gdLst/>
              <a:ahLst/>
              <a:cxnLst/>
              <a:rect l="l" t="t" r="r" b="b"/>
              <a:pathLst>
                <a:path w="3660" h="4888" extrusionOk="0">
                  <a:moveTo>
                    <a:pt x="2933" y="0"/>
                  </a:moveTo>
                  <a:cubicBezTo>
                    <a:pt x="2506" y="627"/>
                    <a:pt x="2181" y="1253"/>
                    <a:pt x="1780" y="1880"/>
                  </a:cubicBezTo>
                  <a:cubicBezTo>
                    <a:pt x="1354" y="1354"/>
                    <a:pt x="827" y="827"/>
                    <a:pt x="301" y="301"/>
                  </a:cubicBezTo>
                  <a:cubicBezTo>
                    <a:pt x="201" y="401"/>
                    <a:pt x="100" y="502"/>
                    <a:pt x="0" y="627"/>
                  </a:cubicBezTo>
                  <a:cubicBezTo>
                    <a:pt x="201" y="1028"/>
                    <a:pt x="426" y="1454"/>
                    <a:pt x="627" y="1654"/>
                  </a:cubicBezTo>
                  <a:cubicBezTo>
                    <a:pt x="1253" y="2281"/>
                    <a:pt x="1354" y="2807"/>
                    <a:pt x="1053" y="3534"/>
                  </a:cubicBezTo>
                  <a:cubicBezTo>
                    <a:pt x="928" y="3960"/>
                    <a:pt x="827" y="4386"/>
                    <a:pt x="1153" y="4888"/>
                  </a:cubicBezTo>
                  <a:cubicBezTo>
                    <a:pt x="1679" y="4487"/>
                    <a:pt x="1880" y="3760"/>
                    <a:pt x="2506" y="3434"/>
                  </a:cubicBezTo>
                  <a:lnTo>
                    <a:pt x="3233" y="3434"/>
                  </a:lnTo>
                  <a:cubicBezTo>
                    <a:pt x="3033" y="3133"/>
                    <a:pt x="2807" y="3008"/>
                    <a:pt x="2707" y="2908"/>
                  </a:cubicBezTo>
                  <a:cubicBezTo>
                    <a:pt x="2707" y="2707"/>
                    <a:pt x="2807" y="2607"/>
                    <a:pt x="2807" y="2381"/>
                  </a:cubicBezTo>
                  <a:cubicBezTo>
                    <a:pt x="3033" y="2181"/>
                    <a:pt x="3133" y="1880"/>
                    <a:pt x="3334" y="1554"/>
                  </a:cubicBezTo>
                  <a:cubicBezTo>
                    <a:pt x="3659" y="827"/>
                    <a:pt x="3659" y="502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585328" y="4516391"/>
              <a:ext cx="139038" cy="20263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307" y="1"/>
                  </a:moveTo>
                  <a:cubicBezTo>
                    <a:pt x="2181" y="627"/>
                    <a:pt x="1981" y="1154"/>
                    <a:pt x="1780" y="1880"/>
                  </a:cubicBezTo>
                  <a:cubicBezTo>
                    <a:pt x="1354" y="1580"/>
                    <a:pt x="1154" y="1354"/>
                    <a:pt x="928" y="1154"/>
                  </a:cubicBezTo>
                  <a:cubicBezTo>
                    <a:pt x="627" y="953"/>
                    <a:pt x="427" y="853"/>
                    <a:pt x="101" y="728"/>
                  </a:cubicBezTo>
                  <a:lnTo>
                    <a:pt x="1" y="853"/>
                  </a:lnTo>
                  <a:cubicBezTo>
                    <a:pt x="101" y="1580"/>
                    <a:pt x="928" y="1981"/>
                    <a:pt x="1254" y="2607"/>
                  </a:cubicBezTo>
                  <a:cubicBezTo>
                    <a:pt x="828" y="4487"/>
                    <a:pt x="828" y="4487"/>
                    <a:pt x="1054" y="4713"/>
                  </a:cubicBezTo>
                  <a:cubicBezTo>
                    <a:pt x="1555" y="4287"/>
                    <a:pt x="2081" y="3860"/>
                    <a:pt x="2507" y="3459"/>
                  </a:cubicBezTo>
                  <a:lnTo>
                    <a:pt x="3234" y="3459"/>
                  </a:lnTo>
                  <a:cubicBezTo>
                    <a:pt x="3134" y="3134"/>
                    <a:pt x="3034" y="2933"/>
                    <a:pt x="2808" y="2607"/>
                  </a:cubicBezTo>
                  <a:cubicBezTo>
                    <a:pt x="3234" y="1580"/>
                    <a:pt x="3134" y="427"/>
                    <a:pt x="2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854721" y="4499150"/>
              <a:ext cx="153053" cy="210203"/>
            </a:xfrm>
            <a:custGeom>
              <a:avLst/>
              <a:gdLst/>
              <a:ahLst/>
              <a:cxnLst/>
              <a:rect l="l" t="t" r="r" b="b"/>
              <a:pathLst>
                <a:path w="3560" h="4889" extrusionOk="0">
                  <a:moveTo>
                    <a:pt x="3033" y="1"/>
                  </a:moveTo>
                  <a:cubicBezTo>
                    <a:pt x="2607" y="627"/>
                    <a:pt x="2306" y="1129"/>
                    <a:pt x="1880" y="1655"/>
                  </a:cubicBezTo>
                  <a:cubicBezTo>
                    <a:pt x="1254" y="1454"/>
                    <a:pt x="727" y="1254"/>
                    <a:pt x="1" y="1028"/>
                  </a:cubicBezTo>
                  <a:lnTo>
                    <a:pt x="1" y="1028"/>
                  </a:lnTo>
                  <a:cubicBezTo>
                    <a:pt x="1" y="2081"/>
                    <a:pt x="928" y="2081"/>
                    <a:pt x="1354" y="2607"/>
                  </a:cubicBezTo>
                  <a:cubicBezTo>
                    <a:pt x="1454" y="3334"/>
                    <a:pt x="727" y="3961"/>
                    <a:pt x="1153" y="4888"/>
                  </a:cubicBezTo>
                  <a:cubicBezTo>
                    <a:pt x="1680" y="4161"/>
                    <a:pt x="2181" y="3535"/>
                    <a:pt x="2607" y="2908"/>
                  </a:cubicBezTo>
                  <a:cubicBezTo>
                    <a:pt x="2808" y="2808"/>
                    <a:pt x="3033" y="2808"/>
                    <a:pt x="3334" y="2607"/>
                  </a:cubicBezTo>
                  <a:cubicBezTo>
                    <a:pt x="3133" y="2382"/>
                    <a:pt x="2933" y="2281"/>
                    <a:pt x="2808" y="2081"/>
                  </a:cubicBezTo>
                  <a:cubicBezTo>
                    <a:pt x="3033" y="1454"/>
                    <a:pt x="3560" y="828"/>
                    <a:pt x="3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248093" y="4826721"/>
              <a:ext cx="126097" cy="205860"/>
            </a:xfrm>
            <a:custGeom>
              <a:avLst/>
              <a:gdLst/>
              <a:ahLst/>
              <a:cxnLst/>
              <a:rect l="l" t="t" r="r" b="b"/>
              <a:pathLst>
                <a:path w="2933" h="4788" extrusionOk="0">
                  <a:moveTo>
                    <a:pt x="326" y="1"/>
                  </a:moveTo>
                  <a:lnTo>
                    <a:pt x="326" y="1"/>
                  </a:lnTo>
                  <a:cubicBezTo>
                    <a:pt x="0" y="928"/>
                    <a:pt x="527" y="1455"/>
                    <a:pt x="852" y="2181"/>
                  </a:cubicBezTo>
                  <a:cubicBezTo>
                    <a:pt x="752" y="2507"/>
                    <a:pt x="527" y="2908"/>
                    <a:pt x="426" y="3434"/>
                  </a:cubicBezTo>
                  <a:cubicBezTo>
                    <a:pt x="326" y="3861"/>
                    <a:pt x="226" y="4287"/>
                    <a:pt x="627" y="4788"/>
                  </a:cubicBezTo>
                  <a:cubicBezTo>
                    <a:pt x="1153" y="3961"/>
                    <a:pt x="1379" y="3134"/>
                    <a:pt x="2406" y="2908"/>
                  </a:cubicBezTo>
                  <a:cubicBezTo>
                    <a:pt x="2306" y="2708"/>
                    <a:pt x="2206" y="2607"/>
                    <a:pt x="2206" y="2507"/>
                  </a:cubicBezTo>
                  <a:cubicBezTo>
                    <a:pt x="2406" y="2081"/>
                    <a:pt x="2632" y="1655"/>
                    <a:pt x="2933" y="1254"/>
                  </a:cubicBezTo>
                  <a:cubicBezTo>
                    <a:pt x="2832" y="1028"/>
                    <a:pt x="2732" y="728"/>
                    <a:pt x="2632" y="402"/>
                  </a:cubicBezTo>
                  <a:cubicBezTo>
                    <a:pt x="2206" y="828"/>
                    <a:pt x="1880" y="1154"/>
                    <a:pt x="1579" y="1555"/>
                  </a:cubicBezTo>
                  <a:cubicBezTo>
                    <a:pt x="1153" y="1028"/>
                    <a:pt x="752" y="527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746981" y="4799806"/>
              <a:ext cx="147636" cy="197218"/>
            </a:xfrm>
            <a:custGeom>
              <a:avLst/>
              <a:gdLst/>
              <a:ahLst/>
              <a:cxnLst/>
              <a:rect l="l" t="t" r="r" b="b"/>
              <a:pathLst>
                <a:path w="3434" h="4587" extrusionOk="0">
                  <a:moveTo>
                    <a:pt x="2933" y="0"/>
                  </a:moveTo>
                  <a:cubicBezTo>
                    <a:pt x="2507" y="627"/>
                    <a:pt x="2081" y="1028"/>
                    <a:pt x="1680" y="1554"/>
                  </a:cubicBezTo>
                  <a:cubicBezTo>
                    <a:pt x="1253" y="1153"/>
                    <a:pt x="928" y="827"/>
                    <a:pt x="627" y="401"/>
                  </a:cubicBezTo>
                  <a:cubicBezTo>
                    <a:pt x="627" y="527"/>
                    <a:pt x="627" y="527"/>
                    <a:pt x="527" y="527"/>
                  </a:cubicBezTo>
                  <a:cubicBezTo>
                    <a:pt x="527" y="1153"/>
                    <a:pt x="928" y="1554"/>
                    <a:pt x="1053" y="2181"/>
                  </a:cubicBezTo>
                  <a:cubicBezTo>
                    <a:pt x="727" y="2908"/>
                    <a:pt x="0" y="3659"/>
                    <a:pt x="0" y="4587"/>
                  </a:cubicBezTo>
                  <a:cubicBezTo>
                    <a:pt x="627" y="3860"/>
                    <a:pt x="1253" y="3033"/>
                    <a:pt x="2181" y="2807"/>
                  </a:cubicBezTo>
                  <a:lnTo>
                    <a:pt x="2181" y="2406"/>
                  </a:lnTo>
                  <a:cubicBezTo>
                    <a:pt x="2607" y="1980"/>
                    <a:pt x="3033" y="1654"/>
                    <a:pt x="3434" y="1153"/>
                  </a:cubicBezTo>
                  <a:cubicBezTo>
                    <a:pt x="3233" y="827"/>
                    <a:pt x="3133" y="401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490529" y="4273949"/>
              <a:ext cx="144412" cy="188619"/>
            </a:xfrm>
            <a:custGeom>
              <a:avLst/>
              <a:gdLst/>
              <a:ahLst/>
              <a:cxnLst/>
              <a:rect l="l" t="t" r="r" b="b"/>
              <a:pathLst>
                <a:path w="3359" h="4387" extrusionOk="0">
                  <a:moveTo>
                    <a:pt x="226" y="1"/>
                  </a:moveTo>
                  <a:lnTo>
                    <a:pt x="226" y="1"/>
                  </a:lnTo>
                  <a:cubicBezTo>
                    <a:pt x="0" y="1254"/>
                    <a:pt x="752" y="1981"/>
                    <a:pt x="1379" y="2732"/>
                  </a:cubicBezTo>
                  <a:cubicBezTo>
                    <a:pt x="1254" y="3234"/>
                    <a:pt x="1153" y="3760"/>
                    <a:pt x="1053" y="4286"/>
                  </a:cubicBezTo>
                  <a:lnTo>
                    <a:pt x="1153" y="4387"/>
                  </a:lnTo>
                  <a:cubicBezTo>
                    <a:pt x="1479" y="3986"/>
                    <a:pt x="1680" y="3660"/>
                    <a:pt x="1880" y="3359"/>
                  </a:cubicBezTo>
                  <a:cubicBezTo>
                    <a:pt x="2206" y="3234"/>
                    <a:pt x="2406" y="3234"/>
                    <a:pt x="2832" y="3133"/>
                  </a:cubicBezTo>
                  <a:cubicBezTo>
                    <a:pt x="2732" y="2833"/>
                    <a:pt x="2732" y="2607"/>
                    <a:pt x="2632" y="2407"/>
                  </a:cubicBezTo>
                  <a:cubicBezTo>
                    <a:pt x="3033" y="1680"/>
                    <a:pt x="3359" y="1053"/>
                    <a:pt x="2732" y="326"/>
                  </a:cubicBezTo>
                  <a:lnTo>
                    <a:pt x="2732" y="326"/>
                  </a:lnTo>
                  <a:cubicBezTo>
                    <a:pt x="2406" y="727"/>
                    <a:pt x="2206" y="1254"/>
                    <a:pt x="2005" y="1780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226554" y="4265350"/>
              <a:ext cx="107782" cy="179977"/>
            </a:xfrm>
            <a:custGeom>
              <a:avLst/>
              <a:gdLst/>
              <a:ahLst/>
              <a:cxnLst/>
              <a:rect l="l" t="t" r="r" b="b"/>
              <a:pathLst>
                <a:path w="2507" h="4186" extrusionOk="0">
                  <a:moveTo>
                    <a:pt x="2180" y="0"/>
                  </a:moveTo>
                  <a:cubicBezTo>
                    <a:pt x="1880" y="526"/>
                    <a:pt x="1654" y="927"/>
                    <a:pt x="1454" y="1354"/>
                  </a:cubicBezTo>
                  <a:cubicBezTo>
                    <a:pt x="927" y="927"/>
                    <a:pt x="501" y="627"/>
                    <a:pt x="100" y="201"/>
                  </a:cubicBezTo>
                  <a:lnTo>
                    <a:pt x="100" y="201"/>
                  </a:lnTo>
                  <a:cubicBezTo>
                    <a:pt x="0" y="1053"/>
                    <a:pt x="727" y="1554"/>
                    <a:pt x="927" y="2181"/>
                  </a:cubicBezTo>
                  <a:cubicBezTo>
                    <a:pt x="827" y="2932"/>
                    <a:pt x="627" y="3559"/>
                    <a:pt x="501" y="4186"/>
                  </a:cubicBezTo>
                  <a:cubicBezTo>
                    <a:pt x="927" y="3860"/>
                    <a:pt x="1353" y="3559"/>
                    <a:pt x="1654" y="3233"/>
                  </a:cubicBezTo>
                  <a:lnTo>
                    <a:pt x="2080" y="3233"/>
                  </a:lnTo>
                  <a:cubicBezTo>
                    <a:pt x="2180" y="2807"/>
                    <a:pt x="2281" y="2406"/>
                    <a:pt x="2281" y="1980"/>
                  </a:cubicBezTo>
                  <a:cubicBezTo>
                    <a:pt x="2381" y="1679"/>
                    <a:pt x="2506" y="1354"/>
                    <a:pt x="2506" y="927"/>
                  </a:cubicBezTo>
                  <a:cubicBezTo>
                    <a:pt x="2506" y="627"/>
                    <a:pt x="2506" y="301"/>
                    <a:pt x="2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746981" y="4265350"/>
              <a:ext cx="161652" cy="184277"/>
            </a:xfrm>
            <a:custGeom>
              <a:avLst/>
              <a:gdLst/>
              <a:ahLst/>
              <a:cxnLst/>
              <a:rect l="l" t="t" r="r" b="b"/>
              <a:pathLst>
                <a:path w="3760" h="4286" extrusionOk="0">
                  <a:moveTo>
                    <a:pt x="3133" y="0"/>
                  </a:moveTo>
                  <a:cubicBezTo>
                    <a:pt x="2707" y="727"/>
                    <a:pt x="2306" y="1354"/>
                    <a:pt x="1880" y="2080"/>
                  </a:cubicBezTo>
                  <a:cubicBezTo>
                    <a:pt x="1253" y="1679"/>
                    <a:pt x="727" y="1354"/>
                    <a:pt x="0" y="1053"/>
                  </a:cubicBezTo>
                  <a:lnTo>
                    <a:pt x="0" y="1053"/>
                  </a:lnTo>
                  <a:cubicBezTo>
                    <a:pt x="101" y="2080"/>
                    <a:pt x="1053" y="2306"/>
                    <a:pt x="1354" y="2932"/>
                  </a:cubicBezTo>
                  <a:cubicBezTo>
                    <a:pt x="1253" y="3333"/>
                    <a:pt x="1153" y="3860"/>
                    <a:pt x="1053" y="4286"/>
                  </a:cubicBezTo>
                  <a:cubicBezTo>
                    <a:pt x="1354" y="3960"/>
                    <a:pt x="1680" y="3659"/>
                    <a:pt x="1880" y="3333"/>
                  </a:cubicBezTo>
                  <a:cubicBezTo>
                    <a:pt x="2181" y="3434"/>
                    <a:pt x="2406" y="3434"/>
                    <a:pt x="2807" y="3434"/>
                  </a:cubicBezTo>
                  <a:cubicBezTo>
                    <a:pt x="2507" y="3133"/>
                    <a:pt x="2406" y="2807"/>
                    <a:pt x="2306" y="2607"/>
                  </a:cubicBezTo>
                  <a:cubicBezTo>
                    <a:pt x="2607" y="2181"/>
                    <a:pt x="2933" y="1780"/>
                    <a:pt x="3334" y="1454"/>
                  </a:cubicBezTo>
                  <a:cubicBezTo>
                    <a:pt x="3760" y="827"/>
                    <a:pt x="3760" y="526"/>
                    <a:pt x="3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500202" y="4853678"/>
              <a:ext cx="125065" cy="170303"/>
            </a:xfrm>
            <a:custGeom>
              <a:avLst/>
              <a:gdLst/>
              <a:ahLst/>
              <a:cxnLst/>
              <a:rect l="l" t="t" r="r" b="b"/>
              <a:pathLst>
                <a:path w="2909" h="3961" extrusionOk="0">
                  <a:moveTo>
                    <a:pt x="2507" y="0"/>
                  </a:moveTo>
                  <a:cubicBezTo>
                    <a:pt x="2081" y="527"/>
                    <a:pt x="1780" y="928"/>
                    <a:pt x="1354" y="1454"/>
                  </a:cubicBezTo>
                  <a:cubicBezTo>
                    <a:pt x="928" y="1028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1" y="1153"/>
                    <a:pt x="628" y="1554"/>
                    <a:pt x="1029" y="2081"/>
                  </a:cubicBezTo>
                  <a:cubicBezTo>
                    <a:pt x="928" y="2607"/>
                    <a:pt x="728" y="3234"/>
                    <a:pt x="928" y="3960"/>
                  </a:cubicBezTo>
                  <a:cubicBezTo>
                    <a:pt x="1354" y="3334"/>
                    <a:pt x="1655" y="2908"/>
                    <a:pt x="1981" y="2406"/>
                  </a:cubicBezTo>
                  <a:cubicBezTo>
                    <a:pt x="2282" y="2507"/>
                    <a:pt x="2607" y="2507"/>
                    <a:pt x="2908" y="2607"/>
                  </a:cubicBezTo>
                  <a:cubicBezTo>
                    <a:pt x="2808" y="2406"/>
                    <a:pt x="2708" y="2281"/>
                    <a:pt x="2607" y="2181"/>
                  </a:cubicBezTo>
                  <a:cubicBezTo>
                    <a:pt x="2507" y="2081"/>
                    <a:pt x="2407" y="1980"/>
                    <a:pt x="2181" y="1880"/>
                  </a:cubicBezTo>
                  <a:cubicBezTo>
                    <a:pt x="2282" y="1655"/>
                    <a:pt x="2407" y="1454"/>
                    <a:pt x="2607" y="1254"/>
                  </a:cubicBezTo>
                  <a:cubicBezTo>
                    <a:pt x="2908" y="727"/>
                    <a:pt x="2908" y="527"/>
                    <a:pt x="2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792209" y="444957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906300" y="2489000"/>
            <a:ext cx="602988" cy="1153867"/>
          </a:xfrm>
          <a:custGeom>
            <a:avLst/>
            <a:gdLst/>
            <a:ahLst/>
            <a:cxnLst/>
            <a:rect l="l" t="t" r="r" b="b"/>
            <a:pathLst>
              <a:path w="12231" h="23405" extrusionOk="0">
                <a:moveTo>
                  <a:pt x="1053" y="12553"/>
                </a:moveTo>
                <a:lnTo>
                  <a:pt x="952" y="12653"/>
                </a:lnTo>
                <a:lnTo>
                  <a:pt x="952" y="12553"/>
                </a:lnTo>
                <a:close/>
                <a:moveTo>
                  <a:pt x="7051" y="0"/>
                </a:moveTo>
                <a:cubicBezTo>
                  <a:pt x="7004" y="0"/>
                  <a:pt x="6952" y="7"/>
                  <a:pt x="6892" y="21"/>
                </a:cubicBezTo>
                <a:cubicBezTo>
                  <a:pt x="6892" y="222"/>
                  <a:pt x="6792" y="422"/>
                  <a:pt x="6792" y="422"/>
                </a:cubicBezTo>
                <a:cubicBezTo>
                  <a:pt x="6266" y="848"/>
                  <a:pt x="5764" y="1275"/>
                  <a:pt x="5238" y="1575"/>
                </a:cubicBezTo>
                <a:lnTo>
                  <a:pt x="4186" y="1575"/>
                </a:lnTo>
                <a:cubicBezTo>
                  <a:pt x="3985" y="1901"/>
                  <a:pt x="3659" y="2202"/>
                  <a:pt x="3358" y="2528"/>
                </a:cubicBezTo>
                <a:cubicBezTo>
                  <a:pt x="3258" y="2302"/>
                  <a:pt x="3133" y="2102"/>
                  <a:pt x="3133" y="2001"/>
                </a:cubicBezTo>
                <a:cubicBezTo>
                  <a:pt x="2732" y="2302"/>
                  <a:pt x="2406" y="2528"/>
                  <a:pt x="2105" y="2728"/>
                </a:cubicBezTo>
                <a:cubicBezTo>
                  <a:pt x="1779" y="2402"/>
                  <a:pt x="1679" y="2202"/>
                  <a:pt x="1479" y="2001"/>
                </a:cubicBezTo>
                <a:cubicBezTo>
                  <a:pt x="1053" y="2528"/>
                  <a:pt x="526" y="3029"/>
                  <a:pt x="0" y="3555"/>
                </a:cubicBezTo>
                <a:cubicBezTo>
                  <a:pt x="326" y="5435"/>
                  <a:pt x="526" y="7415"/>
                  <a:pt x="752" y="9295"/>
                </a:cubicBezTo>
                <a:cubicBezTo>
                  <a:pt x="852" y="10147"/>
                  <a:pt x="752" y="11074"/>
                  <a:pt x="627" y="11926"/>
                </a:cubicBezTo>
                <a:cubicBezTo>
                  <a:pt x="627" y="12653"/>
                  <a:pt x="526" y="13380"/>
                  <a:pt x="426" y="14207"/>
                </a:cubicBezTo>
                <a:cubicBezTo>
                  <a:pt x="326" y="15360"/>
                  <a:pt x="226" y="16513"/>
                  <a:pt x="0" y="17866"/>
                </a:cubicBezTo>
                <a:cubicBezTo>
                  <a:pt x="125" y="18392"/>
                  <a:pt x="326" y="19019"/>
                  <a:pt x="426" y="19646"/>
                </a:cubicBezTo>
                <a:cubicBezTo>
                  <a:pt x="752" y="19846"/>
                  <a:pt x="1053" y="19946"/>
                  <a:pt x="1253" y="20072"/>
                </a:cubicBezTo>
                <a:cubicBezTo>
                  <a:pt x="1378" y="20473"/>
                  <a:pt x="1479" y="20798"/>
                  <a:pt x="1479" y="21099"/>
                </a:cubicBezTo>
                <a:cubicBezTo>
                  <a:pt x="2005" y="21425"/>
                  <a:pt x="2506" y="21726"/>
                  <a:pt x="3033" y="22052"/>
                </a:cubicBezTo>
                <a:cubicBezTo>
                  <a:pt x="3258" y="22453"/>
                  <a:pt x="3559" y="22979"/>
                  <a:pt x="3759" y="23405"/>
                </a:cubicBezTo>
                <a:cubicBezTo>
                  <a:pt x="3885" y="23405"/>
                  <a:pt x="3985" y="23305"/>
                  <a:pt x="3985" y="23305"/>
                </a:cubicBezTo>
                <a:cubicBezTo>
                  <a:pt x="4186" y="22352"/>
                  <a:pt x="4386" y="21425"/>
                  <a:pt x="4511" y="20473"/>
                </a:cubicBezTo>
                <a:cubicBezTo>
                  <a:pt x="4612" y="20473"/>
                  <a:pt x="4712" y="20372"/>
                  <a:pt x="4812" y="20372"/>
                </a:cubicBezTo>
                <a:cubicBezTo>
                  <a:pt x="5238" y="20999"/>
                  <a:pt x="5764" y="21525"/>
                  <a:pt x="6391" y="22252"/>
                </a:cubicBezTo>
                <a:cubicBezTo>
                  <a:pt x="6792" y="21626"/>
                  <a:pt x="7118" y="21199"/>
                  <a:pt x="7519" y="20698"/>
                </a:cubicBezTo>
                <a:cubicBezTo>
                  <a:pt x="7519" y="20999"/>
                  <a:pt x="7519" y="21325"/>
                  <a:pt x="7644" y="21525"/>
                </a:cubicBezTo>
                <a:cubicBezTo>
                  <a:pt x="8045" y="21626"/>
                  <a:pt x="8471" y="21726"/>
                  <a:pt x="8772" y="21726"/>
                </a:cubicBezTo>
                <a:cubicBezTo>
                  <a:pt x="9198" y="21425"/>
                  <a:pt x="9524" y="21099"/>
                  <a:pt x="9925" y="20698"/>
                </a:cubicBezTo>
                <a:cubicBezTo>
                  <a:pt x="9925" y="20698"/>
                  <a:pt x="10025" y="20473"/>
                  <a:pt x="10150" y="20172"/>
                </a:cubicBezTo>
                <a:cubicBezTo>
                  <a:pt x="10351" y="20698"/>
                  <a:pt x="10551" y="21099"/>
                  <a:pt x="10652" y="21626"/>
                </a:cubicBezTo>
                <a:cubicBezTo>
                  <a:pt x="10777" y="21525"/>
                  <a:pt x="10877" y="21525"/>
                  <a:pt x="10978" y="21525"/>
                </a:cubicBezTo>
                <a:cubicBezTo>
                  <a:pt x="10978" y="19946"/>
                  <a:pt x="11178" y="18493"/>
                  <a:pt x="10551" y="17039"/>
                </a:cubicBezTo>
                <a:cubicBezTo>
                  <a:pt x="10251" y="16412"/>
                  <a:pt x="10351" y="15460"/>
                  <a:pt x="10351" y="14733"/>
                </a:cubicBezTo>
                <a:cubicBezTo>
                  <a:pt x="10351" y="13681"/>
                  <a:pt x="10451" y="12653"/>
                  <a:pt x="10551" y="11600"/>
                </a:cubicBezTo>
                <a:cubicBezTo>
                  <a:pt x="10551" y="10673"/>
                  <a:pt x="10351" y="9721"/>
                  <a:pt x="10978" y="8568"/>
                </a:cubicBezTo>
                <a:lnTo>
                  <a:pt x="10978" y="8568"/>
                </a:lnTo>
                <a:cubicBezTo>
                  <a:pt x="10978" y="9420"/>
                  <a:pt x="10877" y="10047"/>
                  <a:pt x="10877" y="10874"/>
                </a:cubicBezTo>
                <a:cubicBezTo>
                  <a:pt x="11178" y="10448"/>
                  <a:pt x="11504" y="10247"/>
                  <a:pt x="11604" y="9921"/>
                </a:cubicBezTo>
                <a:cubicBezTo>
                  <a:pt x="11905" y="7941"/>
                  <a:pt x="12231" y="6062"/>
                  <a:pt x="11604" y="4082"/>
                </a:cubicBezTo>
                <a:cubicBezTo>
                  <a:pt x="11278" y="3981"/>
                  <a:pt x="11078" y="3981"/>
                  <a:pt x="10652" y="3881"/>
                </a:cubicBezTo>
                <a:cubicBezTo>
                  <a:pt x="10451" y="4909"/>
                  <a:pt x="10351" y="5861"/>
                  <a:pt x="10251" y="6914"/>
                </a:cubicBezTo>
                <a:cubicBezTo>
                  <a:pt x="9624" y="5034"/>
                  <a:pt x="9524" y="3154"/>
                  <a:pt x="8471" y="1475"/>
                </a:cubicBezTo>
                <a:cubicBezTo>
                  <a:pt x="8145" y="1676"/>
                  <a:pt x="7845" y="1901"/>
                  <a:pt x="7519" y="2202"/>
                </a:cubicBezTo>
                <a:cubicBezTo>
                  <a:pt x="7419" y="1901"/>
                  <a:pt x="7218" y="1575"/>
                  <a:pt x="7118" y="1375"/>
                </a:cubicBezTo>
                <a:cubicBezTo>
                  <a:pt x="7385" y="441"/>
                  <a:pt x="7415" y="0"/>
                  <a:pt x="70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4"/>
          <p:cNvGrpSpPr/>
          <p:nvPr/>
        </p:nvGrpSpPr>
        <p:grpSpPr>
          <a:xfrm>
            <a:off x="767740" y="1267968"/>
            <a:ext cx="1002396" cy="667149"/>
            <a:chOff x="1564050" y="1365950"/>
            <a:chExt cx="756925" cy="503775"/>
          </a:xfrm>
        </p:grpSpPr>
        <p:sp>
          <p:nvSpPr>
            <p:cNvPr id="149" name="Google Shape;149;p4"/>
            <p:cNvSpPr/>
            <p:nvPr/>
          </p:nvSpPr>
          <p:spPr>
            <a:xfrm>
              <a:off x="1566550" y="1464925"/>
              <a:ext cx="8175" cy="1070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728200" y="1365950"/>
              <a:ext cx="3175" cy="25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658025" y="1399775"/>
              <a:ext cx="2550" cy="25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731350" y="136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696875" y="13766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637350" y="1407925"/>
              <a:ext cx="2550" cy="2525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29200" y="1407925"/>
              <a:ext cx="10700" cy="7525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629200" y="1412925"/>
              <a:ext cx="2550" cy="2525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564050" y="1475600"/>
              <a:ext cx="2525" cy="2525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237600" y="1438850"/>
              <a:ext cx="62700" cy="6557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895500" y="1475600"/>
              <a:ext cx="55175" cy="73325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005150" y="1472100"/>
              <a:ext cx="57675" cy="63675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020825" y="1703025"/>
              <a:ext cx="57650" cy="59550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143625" y="1668575"/>
              <a:ext cx="54525" cy="62675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188100" y="1552775"/>
              <a:ext cx="49525" cy="58800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926825" y="1727125"/>
              <a:ext cx="49525" cy="55650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973825" y="1597775"/>
              <a:ext cx="47025" cy="58300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213800" y="1765700"/>
              <a:ext cx="57675" cy="48700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268950" y="1634725"/>
              <a:ext cx="52025" cy="57675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085975" y="1368450"/>
              <a:ext cx="44525" cy="57675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078450" y="1572875"/>
              <a:ext cx="49525" cy="5437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127950" y="1462425"/>
              <a:ext cx="54550" cy="57675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104150" y="1804525"/>
              <a:ext cx="52650" cy="47025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953150" y="1403775"/>
              <a:ext cx="47025" cy="43025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185600" y="1368450"/>
              <a:ext cx="43900" cy="4952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018300" y="1826700"/>
              <a:ext cx="42025" cy="43025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75" name="Google Shape;175;p4"/>
          <p:cNvSpPr txBox="1">
            <a:spLocks noGrp="1"/>
          </p:cNvSpPr>
          <p:nvPr>
            <p:ph type="ctrTitle"/>
          </p:nvPr>
        </p:nvSpPr>
        <p:spPr>
          <a:xfrm>
            <a:off x="831200" y="1394300"/>
            <a:ext cx="2604300" cy="20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4626050" y="2296899"/>
            <a:ext cx="2394014" cy="1627097"/>
          </a:xfrm>
          <a:custGeom>
            <a:avLst/>
            <a:gdLst/>
            <a:ahLst/>
            <a:cxnLst/>
            <a:rect l="l" t="t" r="r" b="b"/>
            <a:pathLst>
              <a:path w="32357" h="24863" extrusionOk="0">
                <a:moveTo>
                  <a:pt x="17644" y="1980"/>
                </a:moveTo>
                <a:cubicBezTo>
                  <a:pt x="17644" y="2106"/>
                  <a:pt x="17644" y="2206"/>
                  <a:pt x="17745" y="2206"/>
                </a:cubicBezTo>
                <a:lnTo>
                  <a:pt x="17544" y="2206"/>
                </a:lnTo>
                <a:lnTo>
                  <a:pt x="17544" y="1980"/>
                </a:lnTo>
                <a:close/>
                <a:moveTo>
                  <a:pt x="16291" y="3359"/>
                </a:moveTo>
                <a:lnTo>
                  <a:pt x="16291" y="3459"/>
                </a:lnTo>
                <a:lnTo>
                  <a:pt x="16166" y="3459"/>
                </a:lnTo>
                <a:lnTo>
                  <a:pt x="16291" y="3359"/>
                </a:lnTo>
                <a:close/>
                <a:moveTo>
                  <a:pt x="2807" y="10978"/>
                </a:moveTo>
                <a:lnTo>
                  <a:pt x="2807" y="11178"/>
                </a:lnTo>
                <a:lnTo>
                  <a:pt x="2507" y="11178"/>
                </a:lnTo>
                <a:lnTo>
                  <a:pt x="2507" y="10978"/>
                </a:lnTo>
                <a:close/>
                <a:moveTo>
                  <a:pt x="4487" y="12331"/>
                </a:moveTo>
                <a:lnTo>
                  <a:pt x="4487" y="12432"/>
                </a:lnTo>
                <a:cubicBezTo>
                  <a:pt x="4386" y="12432"/>
                  <a:pt x="4261" y="12331"/>
                  <a:pt x="4261" y="12331"/>
                </a:cubicBezTo>
                <a:close/>
                <a:moveTo>
                  <a:pt x="26817" y="12331"/>
                </a:moveTo>
                <a:cubicBezTo>
                  <a:pt x="27043" y="12432"/>
                  <a:pt x="27143" y="12632"/>
                  <a:pt x="27344" y="12757"/>
                </a:cubicBezTo>
                <a:cubicBezTo>
                  <a:pt x="27043" y="12632"/>
                  <a:pt x="26817" y="12632"/>
                  <a:pt x="26517" y="12632"/>
                </a:cubicBezTo>
                <a:cubicBezTo>
                  <a:pt x="26617" y="12532"/>
                  <a:pt x="26717" y="12432"/>
                  <a:pt x="26817" y="12331"/>
                </a:cubicBezTo>
                <a:close/>
                <a:moveTo>
                  <a:pt x="27670" y="12958"/>
                </a:moveTo>
                <a:cubicBezTo>
                  <a:pt x="27770" y="12958"/>
                  <a:pt x="27870" y="13058"/>
                  <a:pt x="27970" y="13058"/>
                </a:cubicBezTo>
                <a:lnTo>
                  <a:pt x="27670" y="13058"/>
                </a:lnTo>
                <a:lnTo>
                  <a:pt x="27670" y="12958"/>
                </a:lnTo>
                <a:close/>
                <a:moveTo>
                  <a:pt x="28196" y="12532"/>
                </a:moveTo>
                <a:cubicBezTo>
                  <a:pt x="28597" y="12632"/>
                  <a:pt x="28697" y="12858"/>
                  <a:pt x="28822" y="13058"/>
                </a:cubicBezTo>
                <a:lnTo>
                  <a:pt x="28196" y="13058"/>
                </a:lnTo>
                <a:lnTo>
                  <a:pt x="28196" y="12532"/>
                </a:lnTo>
                <a:close/>
                <a:moveTo>
                  <a:pt x="29850" y="12958"/>
                </a:moveTo>
                <a:lnTo>
                  <a:pt x="29850" y="13058"/>
                </a:lnTo>
                <a:lnTo>
                  <a:pt x="29750" y="13058"/>
                </a:lnTo>
                <a:lnTo>
                  <a:pt x="29750" y="12958"/>
                </a:lnTo>
                <a:cubicBezTo>
                  <a:pt x="29750" y="13058"/>
                  <a:pt x="29650" y="13058"/>
                  <a:pt x="29650" y="13058"/>
                </a:cubicBezTo>
                <a:cubicBezTo>
                  <a:pt x="29650" y="12958"/>
                  <a:pt x="29750" y="12958"/>
                  <a:pt x="29750" y="12958"/>
                </a:cubicBezTo>
                <a:lnTo>
                  <a:pt x="29750" y="12958"/>
                </a:lnTo>
                <a:lnTo>
                  <a:pt x="29750" y="12958"/>
                </a:lnTo>
                <a:close/>
                <a:moveTo>
                  <a:pt x="29449" y="13158"/>
                </a:moveTo>
                <a:cubicBezTo>
                  <a:pt x="29324" y="13259"/>
                  <a:pt x="29324" y="13259"/>
                  <a:pt x="29223" y="13259"/>
                </a:cubicBezTo>
                <a:lnTo>
                  <a:pt x="29324" y="13158"/>
                </a:lnTo>
                <a:close/>
                <a:moveTo>
                  <a:pt x="29123" y="13484"/>
                </a:moveTo>
                <a:cubicBezTo>
                  <a:pt x="29223" y="13585"/>
                  <a:pt x="29223" y="13585"/>
                  <a:pt x="29324" y="13585"/>
                </a:cubicBezTo>
                <a:lnTo>
                  <a:pt x="29324" y="13685"/>
                </a:lnTo>
                <a:cubicBezTo>
                  <a:pt x="29223" y="13585"/>
                  <a:pt x="29123" y="13585"/>
                  <a:pt x="29123" y="13585"/>
                </a:cubicBezTo>
                <a:lnTo>
                  <a:pt x="29123" y="13484"/>
                </a:lnTo>
                <a:close/>
                <a:moveTo>
                  <a:pt x="30076" y="14311"/>
                </a:moveTo>
                <a:lnTo>
                  <a:pt x="30076" y="14412"/>
                </a:lnTo>
                <a:lnTo>
                  <a:pt x="29750" y="14412"/>
                </a:lnTo>
                <a:lnTo>
                  <a:pt x="29750" y="14311"/>
                </a:lnTo>
                <a:close/>
                <a:moveTo>
                  <a:pt x="16166" y="21630"/>
                </a:moveTo>
                <a:cubicBezTo>
                  <a:pt x="16066" y="21930"/>
                  <a:pt x="15865" y="22031"/>
                  <a:pt x="15539" y="22156"/>
                </a:cubicBezTo>
                <a:lnTo>
                  <a:pt x="15539" y="21630"/>
                </a:lnTo>
                <a:close/>
                <a:moveTo>
                  <a:pt x="15138" y="22356"/>
                </a:moveTo>
                <a:cubicBezTo>
                  <a:pt x="15138" y="22457"/>
                  <a:pt x="15138" y="22457"/>
                  <a:pt x="15038" y="22557"/>
                </a:cubicBezTo>
                <a:lnTo>
                  <a:pt x="15038" y="22356"/>
                </a:lnTo>
                <a:close/>
                <a:moveTo>
                  <a:pt x="15439" y="22457"/>
                </a:moveTo>
                <a:cubicBezTo>
                  <a:pt x="15439" y="22557"/>
                  <a:pt x="15439" y="22557"/>
                  <a:pt x="15539" y="22557"/>
                </a:cubicBezTo>
                <a:cubicBezTo>
                  <a:pt x="15539" y="22657"/>
                  <a:pt x="15439" y="22657"/>
                  <a:pt x="15439" y="22657"/>
                </a:cubicBezTo>
                <a:lnTo>
                  <a:pt x="15439" y="22457"/>
                </a:lnTo>
                <a:close/>
                <a:moveTo>
                  <a:pt x="15665" y="22783"/>
                </a:moveTo>
                <a:cubicBezTo>
                  <a:pt x="15665" y="22883"/>
                  <a:pt x="15765" y="22883"/>
                  <a:pt x="15765" y="22883"/>
                </a:cubicBezTo>
                <a:lnTo>
                  <a:pt x="15765" y="22983"/>
                </a:lnTo>
                <a:lnTo>
                  <a:pt x="15665" y="22983"/>
                </a:lnTo>
                <a:lnTo>
                  <a:pt x="15665" y="22883"/>
                </a:lnTo>
                <a:lnTo>
                  <a:pt x="15665" y="22783"/>
                </a:lnTo>
                <a:close/>
                <a:moveTo>
                  <a:pt x="14186" y="22883"/>
                </a:moveTo>
                <a:cubicBezTo>
                  <a:pt x="14186" y="22983"/>
                  <a:pt x="14186" y="22983"/>
                  <a:pt x="14286" y="23083"/>
                </a:cubicBezTo>
                <a:lnTo>
                  <a:pt x="14086" y="23083"/>
                </a:lnTo>
                <a:lnTo>
                  <a:pt x="14086" y="22883"/>
                </a:lnTo>
                <a:close/>
                <a:moveTo>
                  <a:pt x="25063" y="0"/>
                </a:moveTo>
                <a:cubicBezTo>
                  <a:pt x="24837" y="226"/>
                  <a:pt x="24737" y="326"/>
                  <a:pt x="24637" y="326"/>
                </a:cubicBezTo>
                <a:cubicBezTo>
                  <a:pt x="24311" y="527"/>
                  <a:pt x="24010" y="727"/>
                  <a:pt x="23685" y="853"/>
                </a:cubicBezTo>
                <a:cubicBezTo>
                  <a:pt x="23183" y="953"/>
                  <a:pt x="22657" y="953"/>
                  <a:pt x="21930" y="1053"/>
                </a:cubicBezTo>
                <a:cubicBezTo>
                  <a:pt x="21722" y="885"/>
                  <a:pt x="21463" y="834"/>
                  <a:pt x="21181" y="834"/>
                </a:cubicBezTo>
                <a:cubicBezTo>
                  <a:pt x="20750" y="834"/>
                  <a:pt x="20264" y="953"/>
                  <a:pt x="19825" y="953"/>
                </a:cubicBezTo>
                <a:cubicBezTo>
                  <a:pt x="19524" y="1053"/>
                  <a:pt x="19299" y="1153"/>
                  <a:pt x="18998" y="1254"/>
                </a:cubicBezTo>
                <a:cubicBezTo>
                  <a:pt x="18998" y="853"/>
                  <a:pt x="18898" y="627"/>
                  <a:pt x="18898" y="326"/>
                </a:cubicBezTo>
                <a:lnTo>
                  <a:pt x="18672" y="326"/>
                </a:lnTo>
                <a:cubicBezTo>
                  <a:pt x="18672" y="853"/>
                  <a:pt x="18572" y="1254"/>
                  <a:pt x="18472" y="1780"/>
                </a:cubicBezTo>
                <a:cubicBezTo>
                  <a:pt x="18171" y="1780"/>
                  <a:pt x="17745" y="1680"/>
                  <a:pt x="17319" y="1579"/>
                </a:cubicBezTo>
                <a:lnTo>
                  <a:pt x="17319" y="853"/>
                </a:lnTo>
                <a:cubicBezTo>
                  <a:pt x="16692" y="727"/>
                  <a:pt x="16066" y="527"/>
                  <a:pt x="15339" y="527"/>
                </a:cubicBezTo>
                <a:cubicBezTo>
                  <a:pt x="15193" y="507"/>
                  <a:pt x="15048" y="499"/>
                  <a:pt x="14903" y="499"/>
                </a:cubicBezTo>
                <a:cubicBezTo>
                  <a:pt x="14321" y="499"/>
                  <a:pt x="13740" y="627"/>
                  <a:pt x="13158" y="627"/>
                </a:cubicBezTo>
                <a:cubicBezTo>
                  <a:pt x="10953" y="727"/>
                  <a:pt x="8772" y="727"/>
                  <a:pt x="6567" y="853"/>
                </a:cubicBezTo>
                <a:cubicBezTo>
                  <a:pt x="5840" y="953"/>
                  <a:pt x="5113" y="1053"/>
                  <a:pt x="4487" y="1153"/>
                </a:cubicBezTo>
                <a:cubicBezTo>
                  <a:pt x="4261" y="1579"/>
                  <a:pt x="4161" y="1880"/>
                  <a:pt x="4161" y="2306"/>
                </a:cubicBezTo>
                <a:cubicBezTo>
                  <a:pt x="4007" y="2277"/>
                  <a:pt x="3844" y="2265"/>
                  <a:pt x="3678" y="2265"/>
                </a:cubicBezTo>
                <a:cubicBezTo>
                  <a:pt x="3278" y="2265"/>
                  <a:pt x="2861" y="2336"/>
                  <a:pt x="2507" y="2407"/>
                </a:cubicBezTo>
                <a:cubicBezTo>
                  <a:pt x="2181" y="2507"/>
                  <a:pt x="1654" y="2507"/>
                  <a:pt x="1454" y="2732"/>
                </a:cubicBezTo>
                <a:lnTo>
                  <a:pt x="0" y="4186"/>
                </a:lnTo>
                <a:cubicBezTo>
                  <a:pt x="101" y="4386"/>
                  <a:pt x="201" y="4487"/>
                  <a:pt x="301" y="4612"/>
                </a:cubicBezTo>
                <a:cubicBezTo>
                  <a:pt x="502" y="4913"/>
                  <a:pt x="827" y="5113"/>
                  <a:pt x="928" y="5439"/>
                </a:cubicBezTo>
                <a:cubicBezTo>
                  <a:pt x="1128" y="5965"/>
                  <a:pt x="1128" y="6492"/>
                  <a:pt x="1354" y="6993"/>
                </a:cubicBezTo>
                <a:cubicBezTo>
                  <a:pt x="727" y="7620"/>
                  <a:pt x="1128" y="8371"/>
                  <a:pt x="1128" y="9098"/>
                </a:cubicBezTo>
                <a:cubicBezTo>
                  <a:pt x="1253" y="9299"/>
                  <a:pt x="1454" y="9499"/>
                  <a:pt x="1554" y="9825"/>
                </a:cubicBezTo>
                <a:cubicBezTo>
                  <a:pt x="1028" y="9825"/>
                  <a:pt x="727" y="9825"/>
                  <a:pt x="301" y="9925"/>
                </a:cubicBezTo>
                <a:lnTo>
                  <a:pt x="301" y="10026"/>
                </a:lnTo>
                <a:cubicBezTo>
                  <a:pt x="928" y="10126"/>
                  <a:pt x="1554" y="10126"/>
                  <a:pt x="2281" y="10251"/>
                </a:cubicBezTo>
                <a:cubicBezTo>
                  <a:pt x="2281" y="10652"/>
                  <a:pt x="2181" y="10978"/>
                  <a:pt x="2080" y="11279"/>
                </a:cubicBezTo>
                <a:cubicBezTo>
                  <a:pt x="1755" y="11279"/>
                  <a:pt x="1454" y="11379"/>
                  <a:pt x="1028" y="11379"/>
                </a:cubicBezTo>
                <a:cubicBezTo>
                  <a:pt x="928" y="11905"/>
                  <a:pt x="627" y="12532"/>
                  <a:pt x="627" y="13158"/>
                </a:cubicBezTo>
                <a:cubicBezTo>
                  <a:pt x="502" y="13885"/>
                  <a:pt x="727" y="14512"/>
                  <a:pt x="727" y="15264"/>
                </a:cubicBezTo>
                <a:cubicBezTo>
                  <a:pt x="928" y="17244"/>
                  <a:pt x="1028" y="19324"/>
                  <a:pt x="1128" y="21304"/>
                </a:cubicBezTo>
                <a:cubicBezTo>
                  <a:pt x="1253" y="21930"/>
                  <a:pt x="1354" y="22657"/>
                  <a:pt x="1454" y="23284"/>
                </a:cubicBezTo>
                <a:cubicBezTo>
                  <a:pt x="1914" y="23463"/>
                  <a:pt x="2340" y="23535"/>
                  <a:pt x="2741" y="23535"/>
                </a:cubicBezTo>
                <a:cubicBezTo>
                  <a:pt x="3520" y="23535"/>
                  <a:pt x="4209" y="23264"/>
                  <a:pt x="4888" y="22983"/>
                </a:cubicBezTo>
                <a:cubicBezTo>
                  <a:pt x="4888" y="23184"/>
                  <a:pt x="5013" y="23509"/>
                  <a:pt x="5213" y="23710"/>
                </a:cubicBezTo>
                <a:cubicBezTo>
                  <a:pt x="5639" y="24136"/>
                  <a:pt x="6141" y="24437"/>
                  <a:pt x="6667" y="24863"/>
                </a:cubicBezTo>
                <a:cubicBezTo>
                  <a:pt x="6893" y="24763"/>
                  <a:pt x="6993" y="24662"/>
                  <a:pt x="7093" y="24537"/>
                </a:cubicBezTo>
                <a:cubicBezTo>
                  <a:pt x="7394" y="24437"/>
                  <a:pt x="7720" y="24236"/>
                  <a:pt x="8020" y="24136"/>
                </a:cubicBezTo>
                <a:cubicBezTo>
                  <a:pt x="8547" y="24036"/>
                  <a:pt x="9173" y="24036"/>
                  <a:pt x="9800" y="23910"/>
                </a:cubicBezTo>
                <a:cubicBezTo>
                  <a:pt x="10123" y="24130"/>
                  <a:pt x="10472" y="24183"/>
                  <a:pt x="10851" y="24183"/>
                </a:cubicBezTo>
                <a:cubicBezTo>
                  <a:pt x="11208" y="24183"/>
                  <a:pt x="11592" y="24136"/>
                  <a:pt x="12005" y="24136"/>
                </a:cubicBezTo>
                <a:cubicBezTo>
                  <a:pt x="12206" y="24036"/>
                  <a:pt x="12406" y="23910"/>
                  <a:pt x="12732" y="23810"/>
                </a:cubicBezTo>
                <a:cubicBezTo>
                  <a:pt x="12832" y="24136"/>
                  <a:pt x="12832" y="24437"/>
                  <a:pt x="12832" y="24763"/>
                </a:cubicBezTo>
                <a:lnTo>
                  <a:pt x="13033" y="24763"/>
                </a:lnTo>
                <a:cubicBezTo>
                  <a:pt x="13158" y="24236"/>
                  <a:pt x="13158" y="23810"/>
                  <a:pt x="13258" y="23284"/>
                </a:cubicBezTo>
                <a:cubicBezTo>
                  <a:pt x="13885" y="23284"/>
                  <a:pt x="14512" y="23610"/>
                  <a:pt x="15038" y="23610"/>
                </a:cubicBezTo>
                <a:cubicBezTo>
                  <a:pt x="15038" y="23810"/>
                  <a:pt x="15138" y="24036"/>
                  <a:pt x="15138" y="24336"/>
                </a:cubicBezTo>
                <a:cubicBezTo>
                  <a:pt x="15665" y="24437"/>
                  <a:pt x="16391" y="24537"/>
                  <a:pt x="17118" y="24662"/>
                </a:cubicBezTo>
                <a:cubicBezTo>
                  <a:pt x="17845" y="24662"/>
                  <a:pt x="18572" y="24437"/>
                  <a:pt x="19299" y="24437"/>
                </a:cubicBezTo>
                <a:cubicBezTo>
                  <a:pt x="21504" y="24336"/>
                  <a:pt x="23685" y="24236"/>
                  <a:pt x="25890" y="24036"/>
                </a:cubicBezTo>
                <a:cubicBezTo>
                  <a:pt x="26517" y="24036"/>
                  <a:pt x="27244" y="23810"/>
                  <a:pt x="27970" y="23710"/>
                </a:cubicBezTo>
                <a:cubicBezTo>
                  <a:pt x="28071" y="23509"/>
                  <a:pt x="28071" y="23409"/>
                  <a:pt x="28196" y="23184"/>
                </a:cubicBezTo>
                <a:cubicBezTo>
                  <a:pt x="28697" y="23184"/>
                  <a:pt x="29223" y="23184"/>
                  <a:pt x="29850" y="23083"/>
                </a:cubicBezTo>
                <a:cubicBezTo>
                  <a:pt x="30176" y="22983"/>
                  <a:pt x="30577" y="22983"/>
                  <a:pt x="30903" y="22783"/>
                </a:cubicBezTo>
                <a:cubicBezTo>
                  <a:pt x="31429" y="22356"/>
                  <a:pt x="31830" y="21830"/>
                  <a:pt x="32356" y="21304"/>
                </a:cubicBezTo>
                <a:cubicBezTo>
                  <a:pt x="32256" y="21204"/>
                  <a:pt x="32156" y="21103"/>
                  <a:pt x="32056" y="20903"/>
                </a:cubicBezTo>
                <a:cubicBezTo>
                  <a:pt x="31830" y="20677"/>
                  <a:pt x="31529" y="20377"/>
                  <a:pt x="31429" y="20051"/>
                </a:cubicBezTo>
                <a:cubicBezTo>
                  <a:pt x="31329" y="19524"/>
                  <a:pt x="31203" y="19023"/>
                  <a:pt x="31103" y="18497"/>
                </a:cubicBezTo>
                <a:cubicBezTo>
                  <a:pt x="31730" y="17971"/>
                  <a:pt x="31429" y="17143"/>
                  <a:pt x="31329" y="16517"/>
                </a:cubicBezTo>
                <a:cubicBezTo>
                  <a:pt x="31203" y="16191"/>
                  <a:pt x="31103" y="15991"/>
                  <a:pt x="31003" y="15665"/>
                </a:cubicBezTo>
                <a:lnTo>
                  <a:pt x="32156" y="15665"/>
                </a:lnTo>
                <a:lnTo>
                  <a:pt x="32156" y="15464"/>
                </a:lnTo>
                <a:cubicBezTo>
                  <a:pt x="31529" y="15364"/>
                  <a:pt x="30903" y="15364"/>
                  <a:pt x="30276" y="15264"/>
                </a:cubicBezTo>
                <a:cubicBezTo>
                  <a:pt x="30276" y="14637"/>
                  <a:pt x="30577" y="14111"/>
                  <a:pt x="30702" y="13585"/>
                </a:cubicBezTo>
                <a:cubicBezTo>
                  <a:pt x="30903" y="13585"/>
                  <a:pt x="31203" y="13585"/>
                  <a:pt x="31630" y="13484"/>
                </a:cubicBezTo>
                <a:cubicBezTo>
                  <a:pt x="31730" y="12958"/>
                  <a:pt x="31955" y="12331"/>
                  <a:pt x="31955" y="11705"/>
                </a:cubicBezTo>
                <a:cubicBezTo>
                  <a:pt x="32056" y="11078"/>
                  <a:pt x="31830" y="10351"/>
                  <a:pt x="31730" y="9625"/>
                </a:cubicBezTo>
                <a:cubicBezTo>
                  <a:pt x="31529" y="7620"/>
                  <a:pt x="31429" y="5640"/>
                  <a:pt x="31203" y="3660"/>
                </a:cubicBezTo>
                <a:cubicBezTo>
                  <a:pt x="31103" y="2933"/>
                  <a:pt x="30903" y="2306"/>
                  <a:pt x="30802" y="1680"/>
                </a:cubicBezTo>
                <a:cubicBezTo>
                  <a:pt x="30398" y="1522"/>
                  <a:pt x="30011" y="1459"/>
                  <a:pt x="29640" y="1459"/>
                </a:cubicBezTo>
                <a:cubicBezTo>
                  <a:pt x="28769" y="1459"/>
                  <a:pt x="27981" y="1807"/>
                  <a:pt x="27244" y="2106"/>
                </a:cubicBezTo>
                <a:lnTo>
                  <a:pt x="27043" y="2306"/>
                </a:lnTo>
                <a:cubicBezTo>
                  <a:pt x="27043" y="2206"/>
                  <a:pt x="27043" y="2106"/>
                  <a:pt x="26943" y="1980"/>
                </a:cubicBezTo>
                <a:cubicBezTo>
                  <a:pt x="26817" y="1780"/>
                  <a:pt x="26817" y="1354"/>
                  <a:pt x="26617" y="1153"/>
                </a:cubicBezTo>
                <a:cubicBezTo>
                  <a:pt x="26091" y="853"/>
                  <a:pt x="25564" y="427"/>
                  <a:pt x="250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subTitle" idx="2"/>
          </p:nvPr>
        </p:nvSpPr>
        <p:spPr>
          <a:xfrm>
            <a:off x="4773825" y="2552725"/>
            <a:ext cx="2988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5193595" y="136854"/>
            <a:ext cx="1043161" cy="334932"/>
            <a:chOff x="1721900" y="303502"/>
            <a:chExt cx="1930707" cy="619900"/>
          </a:xfrm>
        </p:grpSpPr>
        <p:sp>
          <p:nvSpPr>
            <p:cNvPr id="179" name="Google Shape;179;p4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349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Title + text 2 ">
    <p:bg>
      <p:bgPr>
        <a:solidFill>
          <a:srgbClr val="F3F3F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1361903" y="2013750"/>
            <a:ext cx="2357238" cy="1738259"/>
          </a:xfrm>
          <a:custGeom>
            <a:avLst/>
            <a:gdLst/>
            <a:ahLst/>
            <a:cxnLst/>
            <a:rect l="l" t="t" r="r" b="b"/>
            <a:pathLst>
              <a:path w="29976" h="22104" extrusionOk="0">
                <a:moveTo>
                  <a:pt x="9599" y="5624"/>
                </a:moveTo>
                <a:lnTo>
                  <a:pt x="9700" y="5725"/>
                </a:lnTo>
                <a:lnTo>
                  <a:pt x="9599" y="5725"/>
                </a:lnTo>
                <a:lnTo>
                  <a:pt x="9599" y="5624"/>
                </a:lnTo>
                <a:close/>
                <a:moveTo>
                  <a:pt x="11479" y="5524"/>
                </a:moveTo>
                <a:lnTo>
                  <a:pt x="11479" y="5725"/>
                </a:lnTo>
                <a:lnTo>
                  <a:pt x="10652" y="5725"/>
                </a:lnTo>
                <a:lnTo>
                  <a:pt x="10652" y="5524"/>
                </a:lnTo>
                <a:close/>
                <a:moveTo>
                  <a:pt x="9800" y="6025"/>
                </a:moveTo>
                <a:lnTo>
                  <a:pt x="9800" y="6151"/>
                </a:lnTo>
                <a:lnTo>
                  <a:pt x="9700" y="6151"/>
                </a:lnTo>
                <a:lnTo>
                  <a:pt x="9700" y="6025"/>
                </a:lnTo>
                <a:close/>
                <a:moveTo>
                  <a:pt x="11053" y="5925"/>
                </a:moveTo>
                <a:lnTo>
                  <a:pt x="11053" y="6151"/>
                </a:lnTo>
                <a:lnTo>
                  <a:pt x="10852" y="6151"/>
                </a:lnTo>
                <a:lnTo>
                  <a:pt x="10852" y="6025"/>
                </a:lnTo>
                <a:cubicBezTo>
                  <a:pt x="10953" y="6025"/>
                  <a:pt x="10953" y="5925"/>
                  <a:pt x="11053" y="5925"/>
                </a:cubicBezTo>
                <a:close/>
                <a:moveTo>
                  <a:pt x="10652" y="6451"/>
                </a:moveTo>
                <a:lnTo>
                  <a:pt x="10652" y="6552"/>
                </a:lnTo>
                <a:lnTo>
                  <a:pt x="10552" y="6451"/>
                </a:lnTo>
                <a:close/>
                <a:moveTo>
                  <a:pt x="2607" y="9584"/>
                </a:moveTo>
                <a:lnTo>
                  <a:pt x="2607" y="9685"/>
                </a:lnTo>
                <a:lnTo>
                  <a:pt x="2406" y="9685"/>
                </a:lnTo>
                <a:cubicBezTo>
                  <a:pt x="2406" y="9685"/>
                  <a:pt x="2406" y="9584"/>
                  <a:pt x="2281" y="9584"/>
                </a:cubicBezTo>
                <a:close/>
                <a:moveTo>
                  <a:pt x="24837" y="10938"/>
                </a:moveTo>
                <a:cubicBezTo>
                  <a:pt x="24963" y="11038"/>
                  <a:pt x="25163" y="11163"/>
                  <a:pt x="25264" y="11264"/>
                </a:cubicBezTo>
                <a:cubicBezTo>
                  <a:pt x="25063" y="11264"/>
                  <a:pt x="24837" y="11264"/>
                  <a:pt x="24537" y="11163"/>
                </a:cubicBezTo>
                <a:cubicBezTo>
                  <a:pt x="24637" y="11038"/>
                  <a:pt x="24737" y="11038"/>
                  <a:pt x="24837" y="10938"/>
                </a:cubicBezTo>
                <a:close/>
                <a:moveTo>
                  <a:pt x="27569" y="11464"/>
                </a:moveTo>
                <a:lnTo>
                  <a:pt x="27569" y="11564"/>
                </a:lnTo>
                <a:lnTo>
                  <a:pt x="27469" y="11564"/>
                </a:lnTo>
                <a:cubicBezTo>
                  <a:pt x="27469" y="11564"/>
                  <a:pt x="27569" y="11564"/>
                  <a:pt x="27569" y="11464"/>
                </a:cubicBezTo>
                <a:close/>
                <a:moveTo>
                  <a:pt x="25589" y="11464"/>
                </a:moveTo>
                <a:cubicBezTo>
                  <a:pt x="25690" y="11564"/>
                  <a:pt x="25790" y="11564"/>
                  <a:pt x="25890" y="11665"/>
                </a:cubicBezTo>
                <a:lnTo>
                  <a:pt x="25589" y="11665"/>
                </a:lnTo>
                <a:lnTo>
                  <a:pt x="25589" y="11464"/>
                </a:lnTo>
                <a:close/>
                <a:moveTo>
                  <a:pt x="26091" y="11163"/>
                </a:moveTo>
                <a:cubicBezTo>
                  <a:pt x="26416" y="11264"/>
                  <a:pt x="26517" y="11464"/>
                  <a:pt x="26617" y="11665"/>
                </a:cubicBezTo>
                <a:lnTo>
                  <a:pt x="26091" y="11665"/>
                </a:lnTo>
                <a:lnTo>
                  <a:pt x="26091" y="11163"/>
                </a:lnTo>
                <a:close/>
                <a:moveTo>
                  <a:pt x="26943" y="12091"/>
                </a:moveTo>
                <a:cubicBezTo>
                  <a:pt x="27043" y="12091"/>
                  <a:pt x="27043" y="12091"/>
                  <a:pt x="27143" y="12191"/>
                </a:cubicBezTo>
                <a:lnTo>
                  <a:pt x="26943" y="12191"/>
                </a:lnTo>
                <a:lnTo>
                  <a:pt x="26943" y="12091"/>
                </a:lnTo>
                <a:close/>
                <a:moveTo>
                  <a:pt x="27770" y="12918"/>
                </a:moveTo>
                <a:lnTo>
                  <a:pt x="27770" y="13043"/>
                </a:lnTo>
                <a:lnTo>
                  <a:pt x="27569" y="13043"/>
                </a:lnTo>
                <a:lnTo>
                  <a:pt x="27569" y="12918"/>
                </a:lnTo>
                <a:close/>
                <a:moveTo>
                  <a:pt x="19198" y="16376"/>
                </a:moveTo>
                <a:lnTo>
                  <a:pt x="19198" y="16477"/>
                </a:lnTo>
                <a:lnTo>
                  <a:pt x="18998" y="16477"/>
                </a:lnTo>
                <a:lnTo>
                  <a:pt x="18898" y="16376"/>
                </a:lnTo>
                <a:close/>
                <a:moveTo>
                  <a:pt x="19624" y="16376"/>
                </a:moveTo>
                <a:cubicBezTo>
                  <a:pt x="19624" y="16376"/>
                  <a:pt x="19725" y="16376"/>
                  <a:pt x="19725" y="16477"/>
                </a:cubicBezTo>
                <a:lnTo>
                  <a:pt x="19624" y="16477"/>
                </a:lnTo>
                <a:lnTo>
                  <a:pt x="19624" y="16376"/>
                </a:lnTo>
                <a:close/>
                <a:moveTo>
                  <a:pt x="20351" y="16376"/>
                </a:moveTo>
                <a:cubicBezTo>
                  <a:pt x="20351" y="16376"/>
                  <a:pt x="20251" y="16376"/>
                  <a:pt x="20251" y="16477"/>
                </a:cubicBezTo>
                <a:lnTo>
                  <a:pt x="20251" y="16376"/>
                </a:lnTo>
                <a:close/>
                <a:moveTo>
                  <a:pt x="19424" y="16677"/>
                </a:moveTo>
                <a:lnTo>
                  <a:pt x="19424" y="16903"/>
                </a:lnTo>
                <a:lnTo>
                  <a:pt x="18572" y="16903"/>
                </a:lnTo>
                <a:lnTo>
                  <a:pt x="18572" y="16677"/>
                </a:lnTo>
                <a:close/>
                <a:moveTo>
                  <a:pt x="27340" y="1"/>
                </a:moveTo>
                <a:cubicBezTo>
                  <a:pt x="26574" y="1"/>
                  <a:pt x="25874" y="356"/>
                  <a:pt x="25163" y="712"/>
                </a:cubicBezTo>
                <a:cubicBezTo>
                  <a:pt x="24963" y="913"/>
                  <a:pt x="24963" y="1439"/>
                  <a:pt x="24436" y="1439"/>
                </a:cubicBezTo>
                <a:cubicBezTo>
                  <a:pt x="23710" y="1138"/>
                  <a:pt x="23083" y="812"/>
                  <a:pt x="22456" y="612"/>
                </a:cubicBezTo>
                <a:cubicBezTo>
                  <a:pt x="22131" y="712"/>
                  <a:pt x="21830" y="913"/>
                  <a:pt x="21705" y="913"/>
                </a:cubicBezTo>
                <a:cubicBezTo>
                  <a:pt x="21404" y="1339"/>
                  <a:pt x="21078" y="1639"/>
                  <a:pt x="20878" y="1965"/>
                </a:cubicBezTo>
                <a:cubicBezTo>
                  <a:pt x="20451" y="1539"/>
                  <a:pt x="20151" y="1238"/>
                  <a:pt x="19725" y="712"/>
                </a:cubicBezTo>
                <a:cubicBezTo>
                  <a:pt x="19524" y="1013"/>
                  <a:pt x="19324" y="1339"/>
                  <a:pt x="18998" y="1639"/>
                </a:cubicBezTo>
                <a:cubicBezTo>
                  <a:pt x="18171" y="1765"/>
                  <a:pt x="17218" y="1865"/>
                  <a:pt x="16291" y="1965"/>
                </a:cubicBezTo>
                <a:lnTo>
                  <a:pt x="16291" y="2266"/>
                </a:lnTo>
                <a:cubicBezTo>
                  <a:pt x="15664" y="2266"/>
                  <a:pt x="15138" y="2166"/>
                  <a:pt x="14512" y="2166"/>
                </a:cubicBezTo>
                <a:cubicBezTo>
                  <a:pt x="13258" y="2065"/>
                  <a:pt x="12005" y="2065"/>
                  <a:pt x="10752" y="1965"/>
                </a:cubicBezTo>
                <a:cubicBezTo>
                  <a:pt x="8772" y="1639"/>
                  <a:pt x="6993" y="1013"/>
                  <a:pt x="5013" y="913"/>
                </a:cubicBezTo>
                <a:cubicBezTo>
                  <a:pt x="4537" y="862"/>
                  <a:pt x="4092" y="812"/>
                  <a:pt x="3647" y="812"/>
                </a:cubicBezTo>
                <a:cubicBezTo>
                  <a:pt x="3202" y="812"/>
                  <a:pt x="2757" y="862"/>
                  <a:pt x="2281" y="1013"/>
                </a:cubicBezTo>
                <a:cubicBezTo>
                  <a:pt x="1980" y="1138"/>
                  <a:pt x="1554" y="1138"/>
                  <a:pt x="1354" y="1339"/>
                </a:cubicBezTo>
                <a:cubicBezTo>
                  <a:pt x="827" y="1765"/>
                  <a:pt x="401" y="2266"/>
                  <a:pt x="0" y="2792"/>
                </a:cubicBezTo>
                <a:cubicBezTo>
                  <a:pt x="100" y="2893"/>
                  <a:pt x="201" y="3018"/>
                  <a:pt x="301" y="3218"/>
                </a:cubicBezTo>
                <a:cubicBezTo>
                  <a:pt x="527" y="3419"/>
                  <a:pt x="727" y="3745"/>
                  <a:pt x="827" y="4045"/>
                </a:cubicBezTo>
                <a:cubicBezTo>
                  <a:pt x="1028" y="4471"/>
                  <a:pt x="1028" y="4998"/>
                  <a:pt x="1253" y="5624"/>
                </a:cubicBezTo>
                <a:cubicBezTo>
                  <a:pt x="727" y="6151"/>
                  <a:pt x="1028" y="6878"/>
                  <a:pt x="1028" y="7604"/>
                </a:cubicBezTo>
                <a:cubicBezTo>
                  <a:pt x="1153" y="7805"/>
                  <a:pt x="1253" y="8131"/>
                  <a:pt x="1454" y="8331"/>
                </a:cubicBezTo>
                <a:cubicBezTo>
                  <a:pt x="1028" y="8431"/>
                  <a:pt x="627" y="8431"/>
                  <a:pt x="301" y="8431"/>
                </a:cubicBezTo>
                <a:lnTo>
                  <a:pt x="301" y="8657"/>
                </a:lnTo>
                <a:cubicBezTo>
                  <a:pt x="928" y="8657"/>
                  <a:pt x="1454" y="8757"/>
                  <a:pt x="2080" y="8857"/>
                </a:cubicBezTo>
                <a:cubicBezTo>
                  <a:pt x="2080" y="9158"/>
                  <a:pt x="1980" y="9584"/>
                  <a:pt x="1880" y="9910"/>
                </a:cubicBezTo>
                <a:cubicBezTo>
                  <a:pt x="1654" y="9910"/>
                  <a:pt x="1354" y="9910"/>
                  <a:pt x="928" y="10010"/>
                </a:cubicBezTo>
                <a:cubicBezTo>
                  <a:pt x="827" y="10537"/>
                  <a:pt x="627" y="11163"/>
                  <a:pt x="527" y="11790"/>
                </a:cubicBezTo>
                <a:cubicBezTo>
                  <a:pt x="527" y="12416"/>
                  <a:pt x="627" y="13143"/>
                  <a:pt x="727" y="13870"/>
                </a:cubicBezTo>
                <a:cubicBezTo>
                  <a:pt x="827" y="15850"/>
                  <a:pt x="928" y="17830"/>
                  <a:pt x="1028" y="19935"/>
                </a:cubicBezTo>
                <a:cubicBezTo>
                  <a:pt x="1153" y="20562"/>
                  <a:pt x="1253" y="21188"/>
                  <a:pt x="1354" y="21815"/>
                </a:cubicBezTo>
                <a:cubicBezTo>
                  <a:pt x="1769" y="22023"/>
                  <a:pt x="2162" y="22104"/>
                  <a:pt x="2540" y="22104"/>
                </a:cubicBezTo>
                <a:cubicBezTo>
                  <a:pt x="3302" y="22104"/>
                  <a:pt x="4000" y="21774"/>
                  <a:pt x="4687" y="21489"/>
                </a:cubicBezTo>
                <a:cubicBezTo>
                  <a:pt x="4913" y="21188"/>
                  <a:pt x="5013" y="20662"/>
                  <a:pt x="5539" y="20662"/>
                </a:cubicBezTo>
                <a:cubicBezTo>
                  <a:pt x="6166" y="21063"/>
                  <a:pt x="6892" y="21289"/>
                  <a:pt x="7519" y="21589"/>
                </a:cubicBezTo>
                <a:cubicBezTo>
                  <a:pt x="7820" y="21489"/>
                  <a:pt x="8045" y="21289"/>
                  <a:pt x="8146" y="21289"/>
                </a:cubicBezTo>
                <a:cubicBezTo>
                  <a:pt x="8547" y="20863"/>
                  <a:pt x="8772" y="20562"/>
                  <a:pt x="9073" y="20236"/>
                </a:cubicBezTo>
                <a:cubicBezTo>
                  <a:pt x="9399" y="20662"/>
                  <a:pt x="9700" y="21063"/>
                  <a:pt x="10126" y="21489"/>
                </a:cubicBezTo>
                <a:cubicBezTo>
                  <a:pt x="10426" y="21188"/>
                  <a:pt x="10652" y="20963"/>
                  <a:pt x="10852" y="20662"/>
                </a:cubicBezTo>
                <a:cubicBezTo>
                  <a:pt x="11805" y="20562"/>
                  <a:pt x="12732" y="20436"/>
                  <a:pt x="13685" y="20336"/>
                </a:cubicBezTo>
                <a:cubicBezTo>
                  <a:pt x="13685" y="20236"/>
                  <a:pt x="13685" y="20136"/>
                  <a:pt x="13559" y="20035"/>
                </a:cubicBezTo>
                <a:lnTo>
                  <a:pt x="13559" y="20035"/>
                </a:lnTo>
                <a:cubicBezTo>
                  <a:pt x="14186" y="20136"/>
                  <a:pt x="14812" y="20136"/>
                  <a:pt x="15439" y="20236"/>
                </a:cubicBezTo>
                <a:cubicBezTo>
                  <a:pt x="16692" y="20336"/>
                  <a:pt x="17945" y="20336"/>
                  <a:pt x="19198" y="20562"/>
                </a:cubicBezTo>
                <a:cubicBezTo>
                  <a:pt x="21078" y="20762"/>
                  <a:pt x="22958" y="21489"/>
                  <a:pt x="24837" y="21690"/>
                </a:cubicBezTo>
                <a:cubicBezTo>
                  <a:pt x="25390" y="21690"/>
                  <a:pt x="25935" y="21766"/>
                  <a:pt x="26461" y="21766"/>
                </a:cubicBezTo>
                <a:cubicBezTo>
                  <a:pt x="26841" y="21766"/>
                  <a:pt x="27212" y="21726"/>
                  <a:pt x="27569" y="21589"/>
                </a:cubicBezTo>
                <a:cubicBezTo>
                  <a:pt x="27870" y="21589"/>
                  <a:pt x="28296" y="21489"/>
                  <a:pt x="28597" y="21289"/>
                </a:cubicBezTo>
                <a:cubicBezTo>
                  <a:pt x="29123" y="20863"/>
                  <a:pt x="29549" y="20336"/>
                  <a:pt x="29975" y="19935"/>
                </a:cubicBezTo>
                <a:cubicBezTo>
                  <a:pt x="29850" y="19710"/>
                  <a:pt x="29750" y="19609"/>
                  <a:pt x="29650" y="19509"/>
                </a:cubicBezTo>
                <a:cubicBezTo>
                  <a:pt x="29449" y="19183"/>
                  <a:pt x="29223" y="18983"/>
                  <a:pt x="29123" y="18682"/>
                </a:cubicBezTo>
                <a:cubicBezTo>
                  <a:pt x="28923" y="18156"/>
                  <a:pt x="28923" y="17629"/>
                  <a:pt x="28822" y="17003"/>
                </a:cubicBezTo>
                <a:cubicBezTo>
                  <a:pt x="29349" y="16477"/>
                  <a:pt x="29023" y="15750"/>
                  <a:pt x="29023" y="15023"/>
                </a:cubicBezTo>
                <a:cubicBezTo>
                  <a:pt x="28923" y="14797"/>
                  <a:pt x="28822" y="14597"/>
                  <a:pt x="28722" y="14296"/>
                </a:cubicBezTo>
                <a:cubicBezTo>
                  <a:pt x="29123" y="14296"/>
                  <a:pt x="29449" y="14171"/>
                  <a:pt x="29750" y="14171"/>
                </a:cubicBezTo>
                <a:lnTo>
                  <a:pt x="29750" y="14071"/>
                </a:lnTo>
                <a:cubicBezTo>
                  <a:pt x="29223" y="13970"/>
                  <a:pt x="28597" y="13870"/>
                  <a:pt x="28096" y="13770"/>
                </a:cubicBezTo>
                <a:cubicBezTo>
                  <a:pt x="27970" y="13243"/>
                  <a:pt x="28396" y="12717"/>
                  <a:pt x="28396" y="12191"/>
                </a:cubicBezTo>
                <a:cubicBezTo>
                  <a:pt x="28597" y="12191"/>
                  <a:pt x="28923" y="12091"/>
                  <a:pt x="29223" y="12091"/>
                </a:cubicBezTo>
                <a:cubicBezTo>
                  <a:pt x="29349" y="11564"/>
                  <a:pt x="29549" y="10938"/>
                  <a:pt x="29650" y="10311"/>
                </a:cubicBezTo>
                <a:cubicBezTo>
                  <a:pt x="29650" y="9584"/>
                  <a:pt x="29449" y="8857"/>
                  <a:pt x="29449" y="8231"/>
                </a:cubicBezTo>
                <a:cubicBezTo>
                  <a:pt x="29223" y="6251"/>
                  <a:pt x="29023" y="4146"/>
                  <a:pt x="28923" y="2166"/>
                </a:cubicBezTo>
                <a:cubicBezTo>
                  <a:pt x="28822" y="1539"/>
                  <a:pt x="28597" y="812"/>
                  <a:pt x="28497" y="286"/>
                </a:cubicBezTo>
                <a:cubicBezTo>
                  <a:pt x="28090" y="83"/>
                  <a:pt x="27707" y="1"/>
                  <a:pt x="27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"/>
          <p:cNvSpPr/>
          <p:nvPr/>
        </p:nvSpPr>
        <p:spPr>
          <a:xfrm rot="10503109">
            <a:off x="7155569" y="3440895"/>
            <a:ext cx="2054769" cy="1755053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"/>
          <p:cNvSpPr/>
          <p:nvPr/>
        </p:nvSpPr>
        <p:spPr>
          <a:xfrm rot="10503109">
            <a:off x="7084179" y="3396708"/>
            <a:ext cx="2175323" cy="1842609"/>
          </a:xfrm>
          <a:custGeom>
            <a:avLst/>
            <a:gdLst/>
            <a:ahLst/>
            <a:cxnLst/>
            <a:rect l="l" t="t" r="r" b="b"/>
            <a:pathLst>
              <a:path w="54783" h="46404" extrusionOk="0">
                <a:moveTo>
                  <a:pt x="10688" y="449"/>
                </a:moveTo>
                <a:lnTo>
                  <a:pt x="11842" y="535"/>
                </a:lnTo>
                <a:lnTo>
                  <a:pt x="10773" y="535"/>
                </a:lnTo>
                <a:lnTo>
                  <a:pt x="10153" y="449"/>
                </a:lnTo>
                <a:close/>
                <a:moveTo>
                  <a:pt x="11842" y="535"/>
                </a:moveTo>
                <a:lnTo>
                  <a:pt x="12686" y="620"/>
                </a:lnTo>
                <a:lnTo>
                  <a:pt x="12686" y="620"/>
                </a:lnTo>
                <a:cubicBezTo>
                  <a:pt x="12398" y="599"/>
                  <a:pt x="12109" y="577"/>
                  <a:pt x="11842" y="535"/>
                </a:cubicBezTo>
                <a:close/>
                <a:moveTo>
                  <a:pt x="12291" y="2223"/>
                </a:moveTo>
                <a:lnTo>
                  <a:pt x="13188" y="2309"/>
                </a:lnTo>
                <a:lnTo>
                  <a:pt x="13188" y="2309"/>
                </a:lnTo>
                <a:lnTo>
                  <a:pt x="12569" y="2223"/>
                </a:lnTo>
                <a:close/>
                <a:moveTo>
                  <a:pt x="11720" y="2154"/>
                </a:moveTo>
                <a:cubicBezTo>
                  <a:pt x="11761" y="2261"/>
                  <a:pt x="11801" y="2369"/>
                  <a:pt x="11842" y="2501"/>
                </a:cubicBezTo>
                <a:lnTo>
                  <a:pt x="11883" y="2664"/>
                </a:lnTo>
                <a:lnTo>
                  <a:pt x="11883" y="2664"/>
                </a:lnTo>
                <a:cubicBezTo>
                  <a:pt x="11808" y="2434"/>
                  <a:pt x="11764" y="2288"/>
                  <a:pt x="11720" y="2154"/>
                </a:cubicBezTo>
                <a:close/>
                <a:moveTo>
                  <a:pt x="9626" y="465"/>
                </a:moveTo>
                <a:lnTo>
                  <a:pt x="9626" y="465"/>
                </a:lnTo>
                <a:cubicBezTo>
                  <a:pt x="9987" y="1251"/>
                  <a:pt x="10327" y="2057"/>
                  <a:pt x="10688" y="2843"/>
                </a:cubicBezTo>
                <a:lnTo>
                  <a:pt x="10688" y="3035"/>
                </a:lnTo>
                <a:lnTo>
                  <a:pt x="10602" y="2843"/>
                </a:lnTo>
                <a:cubicBezTo>
                  <a:pt x="10326" y="2057"/>
                  <a:pt x="9987" y="1251"/>
                  <a:pt x="9626" y="465"/>
                </a:cubicBezTo>
                <a:close/>
                <a:moveTo>
                  <a:pt x="12291" y="2501"/>
                </a:moveTo>
                <a:lnTo>
                  <a:pt x="12376" y="2758"/>
                </a:lnTo>
                <a:lnTo>
                  <a:pt x="12462" y="3121"/>
                </a:lnTo>
                <a:lnTo>
                  <a:pt x="12376" y="2672"/>
                </a:lnTo>
                <a:lnTo>
                  <a:pt x="12291" y="2501"/>
                </a:lnTo>
                <a:close/>
                <a:moveTo>
                  <a:pt x="10688" y="3035"/>
                </a:moveTo>
                <a:lnTo>
                  <a:pt x="10688" y="3035"/>
                </a:lnTo>
                <a:cubicBezTo>
                  <a:pt x="10742" y="3090"/>
                  <a:pt x="10762" y="3144"/>
                  <a:pt x="10769" y="3198"/>
                </a:cubicBezTo>
                <a:lnTo>
                  <a:pt x="10769" y="3198"/>
                </a:lnTo>
                <a:lnTo>
                  <a:pt x="10688" y="3035"/>
                </a:lnTo>
                <a:close/>
                <a:moveTo>
                  <a:pt x="12462" y="3121"/>
                </a:moveTo>
                <a:cubicBezTo>
                  <a:pt x="12569" y="3463"/>
                  <a:pt x="12654" y="3741"/>
                  <a:pt x="12740" y="3997"/>
                </a:cubicBezTo>
                <a:cubicBezTo>
                  <a:pt x="12654" y="3655"/>
                  <a:pt x="12569" y="3377"/>
                  <a:pt x="12462" y="3121"/>
                </a:cubicBezTo>
                <a:close/>
                <a:moveTo>
                  <a:pt x="10799" y="3340"/>
                </a:moveTo>
                <a:lnTo>
                  <a:pt x="10966" y="3655"/>
                </a:lnTo>
                <a:cubicBezTo>
                  <a:pt x="11051" y="3912"/>
                  <a:pt x="11051" y="4190"/>
                  <a:pt x="11137" y="4446"/>
                </a:cubicBezTo>
                <a:cubicBezTo>
                  <a:pt x="11051" y="4190"/>
                  <a:pt x="10966" y="3912"/>
                  <a:pt x="10859" y="3655"/>
                </a:cubicBezTo>
                <a:lnTo>
                  <a:pt x="10799" y="3340"/>
                </a:lnTo>
                <a:close/>
                <a:moveTo>
                  <a:pt x="11137" y="4446"/>
                </a:moveTo>
                <a:cubicBezTo>
                  <a:pt x="11401" y="5225"/>
                  <a:pt x="11564" y="6005"/>
                  <a:pt x="11699" y="6784"/>
                </a:cubicBezTo>
                <a:lnTo>
                  <a:pt x="11699" y="6784"/>
                </a:lnTo>
                <a:cubicBezTo>
                  <a:pt x="11536" y="5980"/>
                  <a:pt x="11330" y="5189"/>
                  <a:pt x="11137" y="4446"/>
                </a:cubicBezTo>
                <a:close/>
                <a:moveTo>
                  <a:pt x="12740" y="3997"/>
                </a:moveTo>
                <a:cubicBezTo>
                  <a:pt x="13103" y="5173"/>
                  <a:pt x="13274" y="6327"/>
                  <a:pt x="13445" y="7481"/>
                </a:cubicBezTo>
                <a:cubicBezTo>
                  <a:pt x="13553" y="8132"/>
                  <a:pt x="13601" y="8809"/>
                  <a:pt x="13602" y="9487"/>
                </a:cubicBezTo>
                <a:lnTo>
                  <a:pt x="13602" y="9487"/>
                </a:lnTo>
                <a:cubicBezTo>
                  <a:pt x="13604" y="8769"/>
                  <a:pt x="13557" y="8068"/>
                  <a:pt x="13445" y="7396"/>
                </a:cubicBezTo>
                <a:cubicBezTo>
                  <a:pt x="13274" y="6242"/>
                  <a:pt x="13103" y="5066"/>
                  <a:pt x="12740" y="3997"/>
                </a:cubicBezTo>
                <a:close/>
                <a:moveTo>
                  <a:pt x="13602" y="9487"/>
                </a:moveTo>
                <a:cubicBezTo>
                  <a:pt x="13601" y="10001"/>
                  <a:pt x="13575" y="10524"/>
                  <a:pt x="13530" y="11051"/>
                </a:cubicBezTo>
                <a:cubicBezTo>
                  <a:pt x="13577" y="10537"/>
                  <a:pt x="13603" y="10012"/>
                  <a:pt x="13602" y="9487"/>
                </a:cubicBezTo>
                <a:close/>
                <a:moveTo>
                  <a:pt x="13530" y="11051"/>
                </a:moveTo>
                <a:cubicBezTo>
                  <a:pt x="13445" y="11307"/>
                  <a:pt x="13445" y="11671"/>
                  <a:pt x="13359" y="11927"/>
                </a:cubicBezTo>
                <a:lnTo>
                  <a:pt x="13311" y="12183"/>
                </a:lnTo>
                <a:lnTo>
                  <a:pt x="13359" y="12012"/>
                </a:lnTo>
                <a:cubicBezTo>
                  <a:pt x="13445" y="11671"/>
                  <a:pt x="13445" y="11393"/>
                  <a:pt x="13530" y="11051"/>
                </a:cubicBezTo>
                <a:close/>
                <a:moveTo>
                  <a:pt x="13311" y="12183"/>
                </a:moveTo>
                <a:lnTo>
                  <a:pt x="13103" y="12910"/>
                </a:lnTo>
                <a:cubicBezTo>
                  <a:pt x="12941" y="13433"/>
                  <a:pt x="12733" y="13895"/>
                  <a:pt x="12505" y="14399"/>
                </a:cubicBezTo>
                <a:lnTo>
                  <a:pt x="12505" y="14399"/>
                </a:lnTo>
                <a:cubicBezTo>
                  <a:pt x="12801" y="13913"/>
                  <a:pt x="13020" y="13369"/>
                  <a:pt x="13188" y="12825"/>
                </a:cubicBezTo>
                <a:lnTo>
                  <a:pt x="13311" y="12183"/>
                </a:lnTo>
                <a:close/>
                <a:moveTo>
                  <a:pt x="12505" y="14399"/>
                </a:moveTo>
                <a:lnTo>
                  <a:pt x="12505" y="14399"/>
                </a:lnTo>
                <a:cubicBezTo>
                  <a:pt x="12464" y="14467"/>
                  <a:pt x="12421" y="14533"/>
                  <a:pt x="12376" y="14599"/>
                </a:cubicBezTo>
                <a:cubicBezTo>
                  <a:pt x="12307" y="14743"/>
                  <a:pt x="12224" y="14893"/>
                  <a:pt x="12129" y="15045"/>
                </a:cubicBezTo>
                <a:lnTo>
                  <a:pt x="12129" y="15045"/>
                </a:lnTo>
                <a:cubicBezTo>
                  <a:pt x="12216" y="14925"/>
                  <a:pt x="12299" y="14805"/>
                  <a:pt x="12376" y="14684"/>
                </a:cubicBezTo>
                <a:cubicBezTo>
                  <a:pt x="12420" y="14587"/>
                  <a:pt x="12463" y="14492"/>
                  <a:pt x="12505" y="14399"/>
                </a:cubicBezTo>
                <a:close/>
                <a:moveTo>
                  <a:pt x="12129" y="15045"/>
                </a:moveTo>
                <a:lnTo>
                  <a:pt x="12129" y="15045"/>
                </a:lnTo>
                <a:cubicBezTo>
                  <a:pt x="11827" y="15455"/>
                  <a:pt x="11465" y="15854"/>
                  <a:pt x="11051" y="16202"/>
                </a:cubicBezTo>
                <a:cubicBezTo>
                  <a:pt x="10951" y="16301"/>
                  <a:pt x="10844" y="16392"/>
                  <a:pt x="10731" y="16477"/>
                </a:cubicBezTo>
                <a:lnTo>
                  <a:pt x="10731" y="16477"/>
                </a:lnTo>
                <a:cubicBezTo>
                  <a:pt x="10865" y="16386"/>
                  <a:pt x="11001" y="16294"/>
                  <a:pt x="11137" y="16202"/>
                </a:cubicBezTo>
                <a:cubicBezTo>
                  <a:pt x="11527" y="15874"/>
                  <a:pt x="11871" y="15455"/>
                  <a:pt x="12129" y="15045"/>
                </a:cubicBezTo>
                <a:close/>
                <a:moveTo>
                  <a:pt x="10731" y="16477"/>
                </a:moveTo>
                <a:lnTo>
                  <a:pt x="10731" y="16477"/>
                </a:lnTo>
                <a:cubicBezTo>
                  <a:pt x="10600" y="16565"/>
                  <a:pt x="10469" y="16652"/>
                  <a:pt x="10342" y="16736"/>
                </a:cubicBezTo>
                <a:lnTo>
                  <a:pt x="10342" y="16736"/>
                </a:lnTo>
                <a:cubicBezTo>
                  <a:pt x="10474" y="16656"/>
                  <a:pt x="10605" y="16571"/>
                  <a:pt x="10731" y="16477"/>
                </a:cubicBezTo>
                <a:close/>
                <a:moveTo>
                  <a:pt x="11853" y="7717"/>
                </a:moveTo>
                <a:cubicBezTo>
                  <a:pt x="12034" y="8767"/>
                  <a:pt x="12030" y="9895"/>
                  <a:pt x="11842" y="10858"/>
                </a:cubicBezTo>
                <a:cubicBezTo>
                  <a:pt x="11842" y="11136"/>
                  <a:pt x="11842" y="11393"/>
                  <a:pt x="11756" y="11671"/>
                </a:cubicBezTo>
                <a:lnTo>
                  <a:pt x="11585" y="12461"/>
                </a:lnTo>
                <a:lnTo>
                  <a:pt x="11308" y="13188"/>
                </a:lnTo>
                <a:lnTo>
                  <a:pt x="11222" y="13359"/>
                </a:lnTo>
                <a:lnTo>
                  <a:pt x="11137" y="13530"/>
                </a:lnTo>
                <a:lnTo>
                  <a:pt x="10966" y="13808"/>
                </a:lnTo>
                <a:cubicBezTo>
                  <a:pt x="10688" y="14257"/>
                  <a:pt x="10324" y="14599"/>
                  <a:pt x="9982" y="14962"/>
                </a:cubicBezTo>
                <a:cubicBezTo>
                  <a:pt x="9619" y="15219"/>
                  <a:pt x="9170" y="15496"/>
                  <a:pt x="8636" y="15860"/>
                </a:cubicBezTo>
                <a:cubicBezTo>
                  <a:pt x="8187" y="16116"/>
                  <a:pt x="7653" y="16480"/>
                  <a:pt x="7225" y="16929"/>
                </a:cubicBezTo>
                <a:cubicBezTo>
                  <a:pt x="6851" y="17285"/>
                  <a:pt x="6537" y="17789"/>
                  <a:pt x="6294" y="18256"/>
                </a:cubicBezTo>
                <a:lnTo>
                  <a:pt x="6294" y="18256"/>
                </a:lnTo>
                <a:cubicBezTo>
                  <a:pt x="6481" y="17708"/>
                  <a:pt x="6825" y="17229"/>
                  <a:pt x="7311" y="16822"/>
                </a:cubicBezTo>
                <a:cubicBezTo>
                  <a:pt x="7759" y="16394"/>
                  <a:pt x="8294" y="16031"/>
                  <a:pt x="8721" y="15753"/>
                </a:cubicBezTo>
                <a:cubicBezTo>
                  <a:pt x="9704" y="15219"/>
                  <a:pt x="10431" y="14599"/>
                  <a:pt x="10966" y="13722"/>
                </a:cubicBezTo>
                <a:cubicBezTo>
                  <a:pt x="11500" y="12825"/>
                  <a:pt x="11756" y="11842"/>
                  <a:pt x="11842" y="10773"/>
                </a:cubicBezTo>
                <a:cubicBezTo>
                  <a:pt x="11923" y="9836"/>
                  <a:pt x="11927" y="8743"/>
                  <a:pt x="11853" y="7717"/>
                </a:cubicBezTo>
                <a:close/>
                <a:moveTo>
                  <a:pt x="10342" y="16736"/>
                </a:moveTo>
                <a:cubicBezTo>
                  <a:pt x="10058" y="16907"/>
                  <a:pt x="9772" y="17049"/>
                  <a:pt x="9533" y="17185"/>
                </a:cubicBezTo>
                <a:cubicBezTo>
                  <a:pt x="9085" y="17548"/>
                  <a:pt x="8721" y="17719"/>
                  <a:pt x="8379" y="18083"/>
                </a:cubicBezTo>
                <a:cubicBezTo>
                  <a:pt x="8101" y="18339"/>
                  <a:pt x="7930" y="18703"/>
                  <a:pt x="7759" y="19151"/>
                </a:cubicBezTo>
                <a:cubicBezTo>
                  <a:pt x="7930" y="18703"/>
                  <a:pt x="8187" y="18339"/>
                  <a:pt x="8465" y="18083"/>
                </a:cubicBezTo>
                <a:cubicBezTo>
                  <a:pt x="8721" y="17719"/>
                  <a:pt x="9170" y="17548"/>
                  <a:pt x="9619" y="17185"/>
                </a:cubicBezTo>
                <a:cubicBezTo>
                  <a:pt x="9842" y="17057"/>
                  <a:pt x="10087" y="16903"/>
                  <a:pt x="10342" y="16736"/>
                </a:cubicBezTo>
                <a:close/>
                <a:moveTo>
                  <a:pt x="6100" y="18680"/>
                </a:moveTo>
                <a:cubicBezTo>
                  <a:pt x="6019" y="18916"/>
                  <a:pt x="5949" y="19198"/>
                  <a:pt x="5878" y="19408"/>
                </a:cubicBezTo>
                <a:lnTo>
                  <a:pt x="5707" y="20220"/>
                </a:lnTo>
                <a:lnTo>
                  <a:pt x="5878" y="19322"/>
                </a:lnTo>
                <a:cubicBezTo>
                  <a:pt x="5939" y="19139"/>
                  <a:pt x="6000" y="18902"/>
                  <a:pt x="6100" y="18680"/>
                </a:cubicBezTo>
                <a:close/>
                <a:moveTo>
                  <a:pt x="5707" y="20220"/>
                </a:moveTo>
                <a:cubicBezTo>
                  <a:pt x="5622" y="20754"/>
                  <a:pt x="5430" y="21203"/>
                  <a:pt x="5173" y="21545"/>
                </a:cubicBezTo>
                <a:cubicBezTo>
                  <a:pt x="5430" y="21096"/>
                  <a:pt x="5622" y="20669"/>
                  <a:pt x="5707" y="20220"/>
                </a:cubicBezTo>
                <a:close/>
                <a:moveTo>
                  <a:pt x="11963" y="2911"/>
                </a:moveTo>
                <a:lnTo>
                  <a:pt x="12120" y="3206"/>
                </a:lnTo>
                <a:cubicBezTo>
                  <a:pt x="12205" y="3463"/>
                  <a:pt x="12291" y="3741"/>
                  <a:pt x="12376" y="4104"/>
                </a:cubicBezTo>
                <a:cubicBezTo>
                  <a:pt x="12654" y="5173"/>
                  <a:pt x="12911" y="6327"/>
                  <a:pt x="13103" y="7396"/>
                </a:cubicBezTo>
                <a:cubicBezTo>
                  <a:pt x="13274" y="8550"/>
                  <a:pt x="13274" y="9790"/>
                  <a:pt x="13188" y="10944"/>
                </a:cubicBezTo>
                <a:cubicBezTo>
                  <a:pt x="13103" y="12119"/>
                  <a:pt x="12654" y="13359"/>
                  <a:pt x="12120" y="14428"/>
                </a:cubicBezTo>
                <a:cubicBezTo>
                  <a:pt x="11756" y="14962"/>
                  <a:pt x="11393" y="15411"/>
                  <a:pt x="10859" y="15860"/>
                </a:cubicBezTo>
                <a:cubicBezTo>
                  <a:pt x="10431" y="16287"/>
                  <a:pt x="9897" y="16565"/>
                  <a:pt x="9448" y="16822"/>
                </a:cubicBezTo>
                <a:cubicBezTo>
                  <a:pt x="8914" y="17185"/>
                  <a:pt x="8550" y="17463"/>
                  <a:pt x="8187" y="17719"/>
                </a:cubicBezTo>
                <a:cubicBezTo>
                  <a:pt x="7845" y="18083"/>
                  <a:pt x="7567" y="18532"/>
                  <a:pt x="7396" y="18959"/>
                </a:cubicBezTo>
                <a:cubicBezTo>
                  <a:pt x="7311" y="19151"/>
                  <a:pt x="7225" y="19408"/>
                  <a:pt x="7225" y="19686"/>
                </a:cubicBezTo>
                <a:lnTo>
                  <a:pt x="7033" y="20477"/>
                </a:lnTo>
                <a:cubicBezTo>
                  <a:pt x="6865" y="21001"/>
                  <a:pt x="6697" y="21608"/>
                  <a:pt x="6348" y="22135"/>
                </a:cubicBezTo>
                <a:lnTo>
                  <a:pt x="6348" y="22135"/>
                </a:lnTo>
                <a:cubicBezTo>
                  <a:pt x="6482" y="21910"/>
                  <a:pt x="6594" y="21685"/>
                  <a:pt x="6691" y="21460"/>
                </a:cubicBezTo>
                <a:lnTo>
                  <a:pt x="6776" y="21011"/>
                </a:lnTo>
                <a:lnTo>
                  <a:pt x="6862" y="20669"/>
                </a:lnTo>
                <a:lnTo>
                  <a:pt x="7033" y="20028"/>
                </a:lnTo>
                <a:cubicBezTo>
                  <a:pt x="7225" y="19151"/>
                  <a:pt x="7482" y="18425"/>
                  <a:pt x="8016" y="17805"/>
                </a:cubicBezTo>
                <a:cubicBezTo>
                  <a:pt x="8550" y="17271"/>
                  <a:pt x="9362" y="16929"/>
                  <a:pt x="10153" y="16287"/>
                </a:cubicBezTo>
                <a:cubicBezTo>
                  <a:pt x="10966" y="15860"/>
                  <a:pt x="11671" y="15048"/>
                  <a:pt x="12120" y="14150"/>
                </a:cubicBezTo>
                <a:cubicBezTo>
                  <a:pt x="12205" y="14064"/>
                  <a:pt x="12291" y="13979"/>
                  <a:pt x="12291" y="13808"/>
                </a:cubicBezTo>
                <a:lnTo>
                  <a:pt x="12462" y="13530"/>
                </a:lnTo>
                <a:lnTo>
                  <a:pt x="12740" y="12825"/>
                </a:lnTo>
                <a:lnTo>
                  <a:pt x="12911" y="12119"/>
                </a:lnTo>
                <a:lnTo>
                  <a:pt x="12996" y="11756"/>
                </a:lnTo>
                <a:lnTo>
                  <a:pt x="12996" y="11393"/>
                </a:lnTo>
                <a:cubicBezTo>
                  <a:pt x="13274" y="9533"/>
                  <a:pt x="13188" y="7738"/>
                  <a:pt x="12825" y="6049"/>
                </a:cubicBezTo>
                <a:cubicBezTo>
                  <a:pt x="12654" y="5066"/>
                  <a:pt x="12376" y="4275"/>
                  <a:pt x="12120" y="3377"/>
                </a:cubicBezTo>
                <a:cubicBezTo>
                  <a:pt x="12058" y="3196"/>
                  <a:pt x="12007" y="3042"/>
                  <a:pt x="11963" y="2911"/>
                </a:cubicBezTo>
                <a:close/>
                <a:moveTo>
                  <a:pt x="7759" y="19151"/>
                </a:moveTo>
                <a:cubicBezTo>
                  <a:pt x="7653" y="19322"/>
                  <a:pt x="7567" y="19600"/>
                  <a:pt x="7482" y="19771"/>
                </a:cubicBezTo>
                <a:lnTo>
                  <a:pt x="7311" y="20562"/>
                </a:lnTo>
                <a:cubicBezTo>
                  <a:pt x="7225" y="21203"/>
                  <a:pt x="7033" y="21823"/>
                  <a:pt x="6691" y="22443"/>
                </a:cubicBezTo>
                <a:cubicBezTo>
                  <a:pt x="7033" y="21823"/>
                  <a:pt x="7311" y="21203"/>
                  <a:pt x="7396" y="20477"/>
                </a:cubicBezTo>
                <a:lnTo>
                  <a:pt x="7567" y="19771"/>
                </a:lnTo>
                <a:cubicBezTo>
                  <a:pt x="7653" y="19600"/>
                  <a:pt x="7759" y="19322"/>
                  <a:pt x="7759" y="19151"/>
                </a:cubicBezTo>
                <a:close/>
                <a:moveTo>
                  <a:pt x="6322" y="22178"/>
                </a:moveTo>
                <a:lnTo>
                  <a:pt x="6322" y="22178"/>
                </a:lnTo>
                <a:cubicBezTo>
                  <a:pt x="6063" y="22768"/>
                  <a:pt x="5676" y="23177"/>
                  <a:pt x="5110" y="23522"/>
                </a:cubicBezTo>
                <a:lnTo>
                  <a:pt x="5110" y="23522"/>
                </a:lnTo>
                <a:cubicBezTo>
                  <a:pt x="5417" y="23303"/>
                  <a:pt x="5696" y="23049"/>
                  <a:pt x="5878" y="22806"/>
                </a:cubicBezTo>
                <a:cubicBezTo>
                  <a:pt x="6048" y="22597"/>
                  <a:pt x="6194" y="22387"/>
                  <a:pt x="6322" y="22178"/>
                </a:cubicBezTo>
                <a:close/>
                <a:moveTo>
                  <a:pt x="6691" y="22443"/>
                </a:moveTo>
                <a:cubicBezTo>
                  <a:pt x="6327" y="22977"/>
                  <a:pt x="5793" y="23512"/>
                  <a:pt x="5259" y="23961"/>
                </a:cubicBezTo>
                <a:cubicBezTo>
                  <a:pt x="5878" y="23597"/>
                  <a:pt x="6327" y="23063"/>
                  <a:pt x="6691" y="22443"/>
                </a:cubicBezTo>
                <a:close/>
                <a:moveTo>
                  <a:pt x="4720" y="23770"/>
                </a:moveTo>
                <a:lnTo>
                  <a:pt x="4720" y="23770"/>
                </a:lnTo>
                <a:cubicBezTo>
                  <a:pt x="4565" y="23870"/>
                  <a:pt x="4408" y="23962"/>
                  <a:pt x="4256" y="24022"/>
                </a:cubicBezTo>
                <a:lnTo>
                  <a:pt x="4256" y="24022"/>
                </a:lnTo>
                <a:cubicBezTo>
                  <a:pt x="4402" y="23939"/>
                  <a:pt x="4538" y="23841"/>
                  <a:pt x="4720" y="23770"/>
                </a:cubicBezTo>
                <a:close/>
                <a:moveTo>
                  <a:pt x="4009" y="24132"/>
                </a:moveTo>
                <a:cubicBezTo>
                  <a:pt x="3898" y="24181"/>
                  <a:pt x="3797" y="24217"/>
                  <a:pt x="3741" y="24217"/>
                </a:cubicBezTo>
                <a:lnTo>
                  <a:pt x="3570" y="24303"/>
                </a:lnTo>
                <a:lnTo>
                  <a:pt x="3121" y="24303"/>
                </a:lnTo>
                <a:cubicBezTo>
                  <a:pt x="3207" y="24303"/>
                  <a:pt x="3292" y="24303"/>
                  <a:pt x="3378" y="24217"/>
                </a:cubicBezTo>
                <a:lnTo>
                  <a:pt x="3656" y="24217"/>
                </a:lnTo>
                <a:cubicBezTo>
                  <a:pt x="3740" y="24217"/>
                  <a:pt x="3824" y="24134"/>
                  <a:pt x="4009" y="24132"/>
                </a:cubicBezTo>
                <a:close/>
                <a:moveTo>
                  <a:pt x="5259" y="23961"/>
                </a:moveTo>
                <a:lnTo>
                  <a:pt x="5259" y="23961"/>
                </a:lnTo>
                <a:cubicBezTo>
                  <a:pt x="4895" y="24132"/>
                  <a:pt x="4639" y="24303"/>
                  <a:pt x="4275" y="24409"/>
                </a:cubicBezTo>
                <a:cubicBezTo>
                  <a:pt x="4190" y="24495"/>
                  <a:pt x="4019" y="24495"/>
                  <a:pt x="3827" y="24580"/>
                </a:cubicBezTo>
                <a:lnTo>
                  <a:pt x="3656" y="24666"/>
                </a:lnTo>
                <a:lnTo>
                  <a:pt x="3827" y="24666"/>
                </a:lnTo>
                <a:cubicBezTo>
                  <a:pt x="4019" y="24580"/>
                  <a:pt x="4190" y="24495"/>
                  <a:pt x="4361" y="24495"/>
                </a:cubicBezTo>
                <a:cubicBezTo>
                  <a:pt x="4639" y="24303"/>
                  <a:pt x="4981" y="24132"/>
                  <a:pt x="5259" y="23961"/>
                </a:cubicBezTo>
                <a:close/>
                <a:moveTo>
                  <a:pt x="1775" y="23961"/>
                </a:moveTo>
                <a:cubicBezTo>
                  <a:pt x="1775" y="24217"/>
                  <a:pt x="1775" y="24580"/>
                  <a:pt x="1689" y="24837"/>
                </a:cubicBezTo>
                <a:lnTo>
                  <a:pt x="1775" y="23961"/>
                </a:lnTo>
                <a:close/>
                <a:moveTo>
                  <a:pt x="3485" y="24666"/>
                </a:moveTo>
                <a:lnTo>
                  <a:pt x="3485" y="24751"/>
                </a:lnTo>
                <a:cubicBezTo>
                  <a:pt x="3207" y="29924"/>
                  <a:pt x="2843" y="35096"/>
                  <a:pt x="2501" y="40248"/>
                </a:cubicBezTo>
                <a:cubicBezTo>
                  <a:pt x="2416" y="41509"/>
                  <a:pt x="2309" y="42748"/>
                  <a:pt x="2309" y="43903"/>
                </a:cubicBezTo>
                <a:lnTo>
                  <a:pt x="2416" y="43368"/>
                </a:lnTo>
                <a:lnTo>
                  <a:pt x="2501" y="41316"/>
                </a:lnTo>
                <a:cubicBezTo>
                  <a:pt x="2843" y="35802"/>
                  <a:pt x="3207" y="30287"/>
                  <a:pt x="3570" y="24751"/>
                </a:cubicBezTo>
                <a:lnTo>
                  <a:pt x="3570" y="24666"/>
                </a:lnTo>
                <a:close/>
                <a:moveTo>
                  <a:pt x="8999" y="0"/>
                </a:moveTo>
                <a:cubicBezTo>
                  <a:pt x="9448" y="983"/>
                  <a:pt x="9897" y="1967"/>
                  <a:pt x="10239" y="2929"/>
                </a:cubicBezTo>
                <a:lnTo>
                  <a:pt x="10431" y="3377"/>
                </a:lnTo>
                <a:lnTo>
                  <a:pt x="10517" y="3741"/>
                </a:lnTo>
                <a:cubicBezTo>
                  <a:pt x="10602" y="3997"/>
                  <a:pt x="10688" y="4275"/>
                  <a:pt x="10773" y="4532"/>
                </a:cubicBezTo>
                <a:cubicBezTo>
                  <a:pt x="11051" y="5515"/>
                  <a:pt x="11308" y="6583"/>
                  <a:pt x="11393" y="7652"/>
                </a:cubicBezTo>
                <a:cubicBezTo>
                  <a:pt x="11585" y="8721"/>
                  <a:pt x="11585" y="9790"/>
                  <a:pt x="11500" y="10773"/>
                </a:cubicBezTo>
                <a:cubicBezTo>
                  <a:pt x="11500" y="11051"/>
                  <a:pt x="11393" y="11307"/>
                  <a:pt x="11393" y="11478"/>
                </a:cubicBezTo>
                <a:lnTo>
                  <a:pt x="11222" y="12290"/>
                </a:lnTo>
                <a:cubicBezTo>
                  <a:pt x="11051" y="12739"/>
                  <a:pt x="10859" y="13188"/>
                  <a:pt x="10602" y="13530"/>
                </a:cubicBezTo>
                <a:cubicBezTo>
                  <a:pt x="10153" y="14428"/>
                  <a:pt x="9533" y="14877"/>
                  <a:pt x="8550" y="15496"/>
                </a:cubicBezTo>
                <a:cubicBezTo>
                  <a:pt x="8016" y="15753"/>
                  <a:pt x="7482" y="16116"/>
                  <a:pt x="6947" y="16651"/>
                </a:cubicBezTo>
                <a:cubicBezTo>
                  <a:pt x="6498" y="17100"/>
                  <a:pt x="6156" y="17719"/>
                  <a:pt x="5878" y="18339"/>
                </a:cubicBezTo>
                <a:cubicBezTo>
                  <a:pt x="5707" y="18617"/>
                  <a:pt x="5622" y="18959"/>
                  <a:pt x="5515" y="19237"/>
                </a:cubicBezTo>
                <a:lnTo>
                  <a:pt x="5344" y="20135"/>
                </a:lnTo>
                <a:cubicBezTo>
                  <a:pt x="5259" y="20562"/>
                  <a:pt x="5088" y="21011"/>
                  <a:pt x="4895" y="21374"/>
                </a:cubicBezTo>
                <a:cubicBezTo>
                  <a:pt x="4724" y="21738"/>
                  <a:pt x="4361" y="21994"/>
                  <a:pt x="4104" y="22272"/>
                </a:cubicBezTo>
                <a:cubicBezTo>
                  <a:pt x="3912" y="22358"/>
                  <a:pt x="3741" y="22443"/>
                  <a:pt x="3570" y="22529"/>
                </a:cubicBezTo>
                <a:cubicBezTo>
                  <a:pt x="3485" y="22529"/>
                  <a:pt x="3378" y="22614"/>
                  <a:pt x="3207" y="22614"/>
                </a:cubicBezTo>
                <a:lnTo>
                  <a:pt x="3036" y="22614"/>
                </a:lnTo>
                <a:cubicBezTo>
                  <a:pt x="2950" y="22700"/>
                  <a:pt x="2758" y="22700"/>
                  <a:pt x="2672" y="22700"/>
                </a:cubicBezTo>
                <a:cubicBezTo>
                  <a:pt x="2416" y="22892"/>
                  <a:pt x="2224" y="23063"/>
                  <a:pt x="2053" y="23234"/>
                </a:cubicBezTo>
                <a:lnTo>
                  <a:pt x="1967" y="23234"/>
                </a:lnTo>
                <a:lnTo>
                  <a:pt x="1882" y="23341"/>
                </a:lnTo>
                <a:lnTo>
                  <a:pt x="1775" y="23512"/>
                </a:lnTo>
                <a:lnTo>
                  <a:pt x="1518" y="23768"/>
                </a:lnTo>
                <a:cubicBezTo>
                  <a:pt x="1347" y="26547"/>
                  <a:pt x="1155" y="29219"/>
                  <a:pt x="898" y="31890"/>
                </a:cubicBezTo>
                <a:cubicBezTo>
                  <a:pt x="706" y="34733"/>
                  <a:pt x="535" y="37661"/>
                  <a:pt x="364" y="40525"/>
                </a:cubicBezTo>
                <a:lnTo>
                  <a:pt x="172" y="42748"/>
                </a:lnTo>
                <a:lnTo>
                  <a:pt x="86" y="43903"/>
                </a:lnTo>
                <a:lnTo>
                  <a:pt x="86" y="44971"/>
                </a:lnTo>
                <a:lnTo>
                  <a:pt x="1" y="45506"/>
                </a:lnTo>
                <a:lnTo>
                  <a:pt x="1" y="45784"/>
                </a:lnTo>
                <a:lnTo>
                  <a:pt x="1" y="45955"/>
                </a:lnTo>
                <a:lnTo>
                  <a:pt x="1" y="46040"/>
                </a:lnTo>
                <a:lnTo>
                  <a:pt x="86" y="46040"/>
                </a:lnTo>
                <a:cubicBezTo>
                  <a:pt x="813" y="46125"/>
                  <a:pt x="1518" y="46125"/>
                  <a:pt x="2224" y="46211"/>
                </a:cubicBezTo>
                <a:lnTo>
                  <a:pt x="3378" y="46318"/>
                </a:lnTo>
                <a:cubicBezTo>
                  <a:pt x="4104" y="46318"/>
                  <a:pt x="4810" y="46403"/>
                  <a:pt x="5622" y="46403"/>
                </a:cubicBezTo>
                <a:lnTo>
                  <a:pt x="10068" y="46403"/>
                </a:lnTo>
                <a:cubicBezTo>
                  <a:pt x="11500" y="46318"/>
                  <a:pt x="12996" y="46211"/>
                  <a:pt x="14599" y="45869"/>
                </a:cubicBezTo>
                <a:cubicBezTo>
                  <a:pt x="14962" y="45784"/>
                  <a:pt x="15326" y="45677"/>
                  <a:pt x="15668" y="45591"/>
                </a:cubicBezTo>
                <a:cubicBezTo>
                  <a:pt x="16031" y="45420"/>
                  <a:pt x="16480" y="45335"/>
                  <a:pt x="16843" y="45249"/>
                </a:cubicBezTo>
                <a:lnTo>
                  <a:pt x="17912" y="44800"/>
                </a:lnTo>
                <a:cubicBezTo>
                  <a:pt x="17998" y="44715"/>
                  <a:pt x="18083" y="44715"/>
                  <a:pt x="18169" y="44608"/>
                </a:cubicBezTo>
                <a:lnTo>
                  <a:pt x="18446" y="44522"/>
                </a:lnTo>
                <a:lnTo>
                  <a:pt x="18981" y="44180"/>
                </a:lnTo>
                <a:cubicBezTo>
                  <a:pt x="19152" y="44074"/>
                  <a:pt x="19323" y="43988"/>
                  <a:pt x="19515" y="43903"/>
                </a:cubicBezTo>
                <a:lnTo>
                  <a:pt x="19943" y="43539"/>
                </a:lnTo>
                <a:lnTo>
                  <a:pt x="20477" y="43197"/>
                </a:lnTo>
                <a:cubicBezTo>
                  <a:pt x="20584" y="43005"/>
                  <a:pt x="20755" y="42919"/>
                  <a:pt x="20926" y="42748"/>
                </a:cubicBezTo>
                <a:lnTo>
                  <a:pt x="21375" y="42385"/>
                </a:lnTo>
                <a:cubicBezTo>
                  <a:pt x="21460" y="42214"/>
                  <a:pt x="21653" y="42129"/>
                  <a:pt x="21738" y="41936"/>
                </a:cubicBezTo>
                <a:lnTo>
                  <a:pt x="22187" y="41509"/>
                </a:lnTo>
                <a:lnTo>
                  <a:pt x="22529" y="41060"/>
                </a:lnTo>
                <a:cubicBezTo>
                  <a:pt x="22892" y="40696"/>
                  <a:pt x="23149" y="40248"/>
                  <a:pt x="23427" y="39906"/>
                </a:cubicBezTo>
                <a:cubicBezTo>
                  <a:pt x="23790" y="39457"/>
                  <a:pt x="24046" y="39093"/>
                  <a:pt x="24410" y="38730"/>
                </a:cubicBezTo>
                <a:cubicBezTo>
                  <a:pt x="24666" y="38388"/>
                  <a:pt x="25030" y="38025"/>
                  <a:pt x="25393" y="37768"/>
                </a:cubicBezTo>
                <a:cubicBezTo>
                  <a:pt x="25479" y="37576"/>
                  <a:pt x="25650" y="37490"/>
                  <a:pt x="25821" y="37319"/>
                </a:cubicBezTo>
                <a:cubicBezTo>
                  <a:pt x="26013" y="37127"/>
                  <a:pt x="26184" y="37042"/>
                  <a:pt x="26462" y="36871"/>
                </a:cubicBezTo>
                <a:cubicBezTo>
                  <a:pt x="27958" y="35887"/>
                  <a:pt x="29753" y="35267"/>
                  <a:pt x="31698" y="34819"/>
                </a:cubicBezTo>
                <a:cubicBezTo>
                  <a:pt x="33750" y="34370"/>
                  <a:pt x="35802" y="33835"/>
                  <a:pt x="37769" y="33045"/>
                </a:cubicBezTo>
                <a:cubicBezTo>
                  <a:pt x="39714" y="32232"/>
                  <a:pt x="41595" y="31078"/>
                  <a:pt x="43198" y="29561"/>
                </a:cubicBezTo>
                <a:cubicBezTo>
                  <a:pt x="44715" y="28043"/>
                  <a:pt x="45784" y="26098"/>
                  <a:pt x="46489" y="24132"/>
                </a:cubicBezTo>
                <a:cubicBezTo>
                  <a:pt x="47195" y="22165"/>
                  <a:pt x="47558" y="20220"/>
                  <a:pt x="47729" y="18339"/>
                </a:cubicBezTo>
                <a:cubicBezTo>
                  <a:pt x="47836" y="17890"/>
                  <a:pt x="47836" y="17356"/>
                  <a:pt x="47921" y="16929"/>
                </a:cubicBezTo>
                <a:cubicBezTo>
                  <a:pt x="47921" y="16480"/>
                  <a:pt x="48007" y="15945"/>
                  <a:pt x="48007" y="15496"/>
                </a:cubicBezTo>
                <a:cubicBezTo>
                  <a:pt x="48007" y="15048"/>
                  <a:pt x="48092" y="14599"/>
                  <a:pt x="48092" y="14150"/>
                </a:cubicBezTo>
                <a:cubicBezTo>
                  <a:pt x="48092" y="13808"/>
                  <a:pt x="48178" y="13359"/>
                  <a:pt x="48178" y="12910"/>
                </a:cubicBezTo>
                <a:cubicBezTo>
                  <a:pt x="48370" y="11222"/>
                  <a:pt x="48712" y="9619"/>
                  <a:pt x="49332" y="8272"/>
                </a:cubicBezTo>
                <a:cubicBezTo>
                  <a:pt x="49781" y="7032"/>
                  <a:pt x="50401" y="6135"/>
                  <a:pt x="51042" y="5600"/>
                </a:cubicBezTo>
                <a:cubicBezTo>
                  <a:pt x="51576" y="4980"/>
                  <a:pt x="52111" y="4724"/>
                  <a:pt x="52538" y="4638"/>
                </a:cubicBezTo>
                <a:cubicBezTo>
                  <a:pt x="52730" y="4532"/>
                  <a:pt x="52901" y="4446"/>
                  <a:pt x="52987" y="4446"/>
                </a:cubicBezTo>
                <a:lnTo>
                  <a:pt x="53072" y="4361"/>
                </a:lnTo>
                <a:lnTo>
                  <a:pt x="53265" y="4361"/>
                </a:lnTo>
                <a:cubicBezTo>
                  <a:pt x="53350" y="4275"/>
                  <a:pt x="53265" y="4275"/>
                  <a:pt x="52987" y="4190"/>
                </a:cubicBezTo>
                <a:lnTo>
                  <a:pt x="52196" y="4190"/>
                </a:lnTo>
                <a:cubicBezTo>
                  <a:pt x="52111" y="4275"/>
                  <a:pt x="51918" y="4275"/>
                  <a:pt x="51833" y="4361"/>
                </a:cubicBezTo>
                <a:cubicBezTo>
                  <a:pt x="51298" y="4532"/>
                  <a:pt x="50593" y="4895"/>
                  <a:pt x="49973" y="5515"/>
                </a:cubicBezTo>
                <a:cubicBezTo>
                  <a:pt x="49332" y="6242"/>
                  <a:pt x="48712" y="7032"/>
                  <a:pt x="48263" y="8187"/>
                </a:cubicBezTo>
                <a:cubicBezTo>
                  <a:pt x="47729" y="9255"/>
                  <a:pt x="47387" y="10602"/>
                  <a:pt x="47109" y="12012"/>
                </a:cubicBezTo>
                <a:lnTo>
                  <a:pt x="46938" y="12012"/>
                </a:lnTo>
                <a:cubicBezTo>
                  <a:pt x="47387" y="9084"/>
                  <a:pt x="48178" y="7396"/>
                  <a:pt x="48798" y="6412"/>
                </a:cubicBezTo>
                <a:cubicBezTo>
                  <a:pt x="48905" y="6135"/>
                  <a:pt x="49076" y="5964"/>
                  <a:pt x="49161" y="5793"/>
                </a:cubicBezTo>
                <a:cubicBezTo>
                  <a:pt x="49246" y="5600"/>
                  <a:pt x="49332" y="5429"/>
                  <a:pt x="49439" y="5344"/>
                </a:cubicBezTo>
                <a:cubicBezTo>
                  <a:pt x="49610" y="5173"/>
                  <a:pt x="49695" y="4980"/>
                  <a:pt x="49695" y="4980"/>
                </a:cubicBezTo>
                <a:cubicBezTo>
                  <a:pt x="49695" y="4938"/>
                  <a:pt x="49668" y="4922"/>
                  <a:pt x="49625" y="4922"/>
                </a:cubicBezTo>
                <a:cubicBezTo>
                  <a:pt x="49494" y="4922"/>
                  <a:pt x="49216" y="5072"/>
                  <a:pt x="49121" y="5072"/>
                </a:cubicBezTo>
                <a:cubicBezTo>
                  <a:pt x="49059" y="5072"/>
                  <a:pt x="49073" y="5011"/>
                  <a:pt x="49246" y="4809"/>
                </a:cubicBezTo>
                <a:lnTo>
                  <a:pt x="49246" y="4809"/>
                </a:lnTo>
                <a:cubicBezTo>
                  <a:pt x="48092" y="6049"/>
                  <a:pt x="47472" y="7481"/>
                  <a:pt x="47024" y="8913"/>
                </a:cubicBezTo>
                <a:cubicBezTo>
                  <a:pt x="46938" y="9170"/>
                  <a:pt x="46853" y="9341"/>
                  <a:pt x="46853" y="9533"/>
                </a:cubicBezTo>
                <a:lnTo>
                  <a:pt x="46660" y="10067"/>
                </a:lnTo>
                <a:cubicBezTo>
                  <a:pt x="46575" y="10409"/>
                  <a:pt x="46489" y="10773"/>
                  <a:pt x="46404" y="11136"/>
                </a:cubicBezTo>
                <a:lnTo>
                  <a:pt x="46233" y="12290"/>
                </a:lnTo>
                <a:lnTo>
                  <a:pt x="46126" y="12825"/>
                </a:lnTo>
                <a:lnTo>
                  <a:pt x="46126" y="13359"/>
                </a:lnTo>
                <a:cubicBezTo>
                  <a:pt x="46040" y="14150"/>
                  <a:pt x="45955" y="14877"/>
                  <a:pt x="45955" y="15582"/>
                </a:cubicBezTo>
                <a:cubicBezTo>
                  <a:pt x="45869" y="16287"/>
                  <a:pt x="45784" y="17014"/>
                  <a:pt x="45698" y="17719"/>
                </a:cubicBezTo>
                <a:lnTo>
                  <a:pt x="45592" y="18788"/>
                </a:lnTo>
                <a:lnTo>
                  <a:pt x="45335" y="19857"/>
                </a:lnTo>
                <a:cubicBezTo>
                  <a:pt x="45250" y="20477"/>
                  <a:pt x="45057" y="21203"/>
                  <a:pt x="44886" y="21823"/>
                </a:cubicBezTo>
                <a:cubicBezTo>
                  <a:pt x="44715" y="22529"/>
                  <a:pt x="44437" y="23512"/>
                  <a:pt x="43988" y="24409"/>
                </a:cubicBezTo>
                <a:cubicBezTo>
                  <a:pt x="43903" y="24580"/>
                  <a:pt x="43903" y="24666"/>
                  <a:pt x="43817" y="24751"/>
                </a:cubicBezTo>
                <a:cubicBezTo>
                  <a:pt x="43817" y="24944"/>
                  <a:pt x="43732" y="25029"/>
                  <a:pt x="43646" y="25115"/>
                </a:cubicBezTo>
                <a:cubicBezTo>
                  <a:pt x="43561" y="25286"/>
                  <a:pt x="43454" y="25564"/>
                  <a:pt x="43369" y="25735"/>
                </a:cubicBezTo>
                <a:cubicBezTo>
                  <a:pt x="43198" y="25906"/>
                  <a:pt x="43112" y="26098"/>
                  <a:pt x="43027" y="26269"/>
                </a:cubicBezTo>
                <a:cubicBezTo>
                  <a:pt x="42834" y="26440"/>
                  <a:pt x="42749" y="26632"/>
                  <a:pt x="42663" y="26718"/>
                </a:cubicBezTo>
                <a:cubicBezTo>
                  <a:pt x="41060" y="28941"/>
                  <a:pt x="38752" y="30458"/>
                  <a:pt x="36080" y="31356"/>
                </a:cubicBezTo>
                <a:lnTo>
                  <a:pt x="35097" y="31698"/>
                </a:lnTo>
                <a:lnTo>
                  <a:pt x="34114" y="31976"/>
                </a:lnTo>
                <a:cubicBezTo>
                  <a:pt x="33750" y="32147"/>
                  <a:pt x="33408" y="32232"/>
                  <a:pt x="33130" y="32318"/>
                </a:cubicBezTo>
                <a:lnTo>
                  <a:pt x="32062" y="32510"/>
                </a:lnTo>
                <a:lnTo>
                  <a:pt x="30993" y="32767"/>
                </a:lnTo>
                <a:lnTo>
                  <a:pt x="29924" y="33045"/>
                </a:lnTo>
                <a:lnTo>
                  <a:pt x="29390" y="33216"/>
                </a:lnTo>
                <a:cubicBezTo>
                  <a:pt x="29219" y="33216"/>
                  <a:pt x="29027" y="33301"/>
                  <a:pt x="28770" y="33387"/>
                </a:cubicBezTo>
                <a:lnTo>
                  <a:pt x="27701" y="33750"/>
                </a:lnTo>
                <a:cubicBezTo>
                  <a:pt x="26269" y="34370"/>
                  <a:pt x="24944" y="35182"/>
                  <a:pt x="23790" y="36251"/>
                </a:cubicBezTo>
                <a:cubicBezTo>
                  <a:pt x="22614" y="37319"/>
                  <a:pt x="21738" y="38559"/>
                  <a:pt x="20840" y="39628"/>
                </a:cubicBezTo>
                <a:cubicBezTo>
                  <a:pt x="19943" y="40696"/>
                  <a:pt x="19066" y="41594"/>
                  <a:pt x="17998" y="42214"/>
                </a:cubicBezTo>
                <a:cubicBezTo>
                  <a:pt x="16843" y="42919"/>
                  <a:pt x="15582" y="43283"/>
                  <a:pt x="14257" y="43646"/>
                </a:cubicBezTo>
                <a:cubicBezTo>
                  <a:pt x="12996" y="43988"/>
                  <a:pt x="11585" y="44074"/>
                  <a:pt x="10239" y="44180"/>
                </a:cubicBezTo>
                <a:lnTo>
                  <a:pt x="6049" y="44180"/>
                </a:lnTo>
                <a:cubicBezTo>
                  <a:pt x="5344" y="44180"/>
                  <a:pt x="4639" y="44074"/>
                  <a:pt x="3912" y="44074"/>
                </a:cubicBezTo>
                <a:lnTo>
                  <a:pt x="2843" y="43988"/>
                </a:lnTo>
                <a:lnTo>
                  <a:pt x="2309" y="43988"/>
                </a:lnTo>
                <a:cubicBezTo>
                  <a:pt x="2309" y="43988"/>
                  <a:pt x="2224" y="44074"/>
                  <a:pt x="2309" y="44074"/>
                </a:cubicBezTo>
                <a:lnTo>
                  <a:pt x="2587" y="44074"/>
                </a:lnTo>
                <a:cubicBezTo>
                  <a:pt x="3292" y="44074"/>
                  <a:pt x="3912" y="44180"/>
                  <a:pt x="4639" y="44180"/>
                </a:cubicBezTo>
                <a:cubicBezTo>
                  <a:pt x="5964" y="44266"/>
                  <a:pt x="7311" y="44266"/>
                  <a:pt x="8636" y="44266"/>
                </a:cubicBezTo>
                <a:cubicBezTo>
                  <a:pt x="9982" y="44266"/>
                  <a:pt x="11308" y="44180"/>
                  <a:pt x="12654" y="43988"/>
                </a:cubicBezTo>
                <a:lnTo>
                  <a:pt x="12654" y="43988"/>
                </a:lnTo>
                <a:cubicBezTo>
                  <a:pt x="12519" y="44048"/>
                  <a:pt x="12269" y="44118"/>
                  <a:pt x="12374" y="44118"/>
                </a:cubicBezTo>
                <a:cubicBezTo>
                  <a:pt x="12388" y="44118"/>
                  <a:pt x="12409" y="44117"/>
                  <a:pt x="12436" y="44114"/>
                </a:cubicBezTo>
                <a:lnTo>
                  <a:pt x="12436" y="44114"/>
                </a:lnTo>
                <a:cubicBezTo>
                  <a:pt x="10788" y="44327"/>
                  <a:pt x="9074" y="44398"/>
                  <a:pt x="7361" y="44398"/>
                </a:cubicBezTo>
                <a:cubicBezTo>
                  <a:pt x="6479" y="44398"/>
                  <a:pt x="5597" y="44379"/>
                  <a:pt x="4724" y="44351"/>
                </a:cubicBezTo>
                <a:cubicBezTo>
                  <a:pt x="4019" y="44351"/>
                  <a:pt x="3378" y="44266"/>
                  <a:pt x="2672" y="44266"/>
                </a:cubicBezTo>
                <a:lnTo>
                  <a:pt x="2224" y="44180"/>
                </a:lnTo>
                <a:lnTo>
                  <a:pt x="2138" y="44180"/>
                </a:lnTo>
                <a:lnTo>
                  <a:pt x="2138" y="43988"/>
                </a:lnTo>
                <a:cubicBezTo>
                  <a:pt x="2224" y="42748"/>
                  <a:pt x="2224" y="41594"/>
                  <a:pt x="2309" y="40333"/>
                </a:cubicBezTo>
                <a:cubicBezTo>
                  <a:pt x="2672" y="35096"/>
                  <a:pt x="3036" y="29838"/>
                  <a:pt x="3378" y="24666"/>
                </a:cubicBezTo>
                <a:lnTo>
                  <a:pt x="3378" y="24580"/>
                </a:lnTo>
                <a:cubicBezTo>
                  <a:pt x="3485" y="24580"/>
                  <a:pt x="3485" y="24495"/>
                  <a:pt x="3570" y="24495"/>
                </a:cubicBezTo>
                <a:lnTo>
                  <a:pt x="3741" y="24495"/>
                </a:lnTo>
                <a:cubicBezTo>
                  <a:pt x="3912" y="24409"/>
                  <a:pt x="4104" y="24409"/>
                  <a:pt x="4275" y="24303"/>
                </a:cubicBezTo>
                <a:cubicBezTo>
                  <a:pt x="4553" y="24132"/>
                  <a:pt x="4895" y="24046"/>
                  <a:pt x="5173" y="23875"/>
                </a:cubicBezTo>
                <a:cubicBezTo>
                  <a:pt x="5707" y="23426"/>
                  <a:pt x="6242" y="22977"/>
                  <a:pt x="6584" y="22358"/>
                </a:cubicBezTo>
                <a:cubicBezTo>
                  <a:pt x="6862" y="21738"/>
                  <a:pt x="7118" y="21096"/>
                  <a:pt x="7225" y="20477"/>
                </a:cubicBezTo>
                <a:lnTo>
                  <a:pt x="7396" y="19771"/>
                </a:lnTo>
                <a:cubicBezTo>
                  <a:pt x="7482" y="19493"/>
                  <a:pt x="7567" y="19322"/>
                  <a:pt x="7653" y="19066"/>
                </a:cubicBezTo>
                <a:cubicBezTo>
                  <a:pt x="7845" y="18617"/>
                  <a:pt x="8016" y="18254"/>
                  <a:pt x="8379" y="17997"/>
                </a:cubicBezTo>
                <a:cubicBezTo>
                  <a:pt x="8636" y="17634"/>
                  <a:pt x="8999" y="17463"/>
                  <a:pt x="9533" y="17100"/>
                </a:cubicBezTo>
                <a:cubicBezTo>
                  <a:pt x="9982" y="16822"/>
                  <a:pt x="10517" y="16565"/>
                  <a:pt x="11051" y="16116"/>
                </a:cubicBezTo>
                <a:cubicBezTo>
                  <a:pt x="11500" y="15667"/>
                  <a:pt x="11927" y="15133"/>
                  <a:pt x="12291" y="14599"/>
                </a:cubicBezTo>
                <a:cubicBezTo>
                  <a:pt x="12569" y="14064"/>
                  <a:pt x="12825" y="13445"/>
                  <a:pt x="12996" y="12910"/>
                </a:cubicBezTo>
                <a:lnTo>
                  <a:pt x="13274" y="11927"/>
                </a:lnTo>
                <a:cubicBezTo>
                  <a:pt x="13359" y="11671"/>
                  <a:pt x="13359" y="11393"/>
                  <a:pt x="13359" y="11051"/>
                </a:cubicBezTo>
                <a:cubicBezTo>
                  <a:pt x="13530" y="9875"/>
                  <a:pt x="13530" y="8635"/>
                  <a:pt x="13359" y="7481"/>
                </a:cubicBezTo>
                <a:cubicBezTo>
                  <a:pt x="13188" y="6327"/>
                  <a:pt x="12911" y="5173"/>
                  <a:pt x="12569" y="3997"/>
                </a:cubicBezTo>
                <a:cubicBezTo>
                  <a:pt x="12569" y="3741"/>
                  <a:pt x="12462" y="3463"/>
                  <a:pt x="12376" y="3206"/>
                </a:cubicBezTo>
                <a:lnTo>
                  <a:pt x="12205" y="2758"/>
                </a:lnTo>
                <a:lnTo>
                  <a:pt x="12120" y="2587"/>
                </a:lnTo>
                <a:lnTo>
                  <a:pt x="12120" y="2394"/>
                </a:lnTo>
                <a:cubicBezTo>
                  <a:pt x="12034" y="2309"/>
                  <a:pt x="12034" y="2138"/>
                  <a:pt x="11927" y="2052"/>
                </a:cubicBezTo>
                <a:lnTo>
                  <a:pt x="12291" y="2052"/>
                </a:lnTo>
                <a:cubicBezTo>
                  <a:pt x="12911" y="2138"/>
                  <a:pt x="13530" y="2138"/>
                  <a:pt x="14065" y="2138"/>
                </a:cubicBezTo>
                <a:lnTo>
                  <a:pt x="14065" y="2309"/>
                </a:lnTo>
                <a:cubicBezTo>
                  <a:pt x="21738" y="2843"/>
                  <a:pt x="29475" y="3377"/>
                  <a:pt x="37320" y="3912"/>
                </a:cubicBezTo>
                <a:cubicBezTo>
                  <a:pt x="40526" y="4104"/>
                  <a:pt x="43369" y="4190"/>
                  <a:pt x="45698" y="4190"/>
                </a:cubicBezTo>
                <a:cubicBezTo>
                  <a:pt x="39992" y="3741"/>
                  <a:pt x="34199" y="3377"/>
                  <a:pt x="28321" y="2929"/>
                </a:cubicBezTo>
                <a:cubicBezTo>
                  <a:pt x="25393" y="2758"/>
                  <a:pt x="22443" y="2587"/>
                  <a:pt x="19408" y="2309"/>
                </a:cubicBezTo>
                <a:cubicBezTo>
                  <a:pt x="17912" y="2223"/>
                  <a:pt x="16480" y="2138"/>
                  <a:pt x="14962" y="2052"/>
                </a:cubicBezTo>
                <a:cubicBezTo>
                  <a:pt x="14172" y="1967"/>
                  <a:pt x="13445" y="1967"/>
                  <a:pt x="12740" y="1860"/>
                </a:cubicBezTo>
                <a:lnTo>
                  <a:pt x="12034" y="1860"/>
                </a:lnTo>
                <a:lnTo>
                  <a:pt x="11884" y="1793"/>
                </a:lnTo>
                <a:lnTo>
                  <a:pt x="11884" y="1793"/>
                </a:lnTo>
                <a:cubicBezTo>
                  <a:pt x="17570" y="2150"/>
                  <a:pt x="23073" y="2507"/>
                  <a:pt x="28492" y="2843"/>
                </a:cubicBezTo>
                <a:cubicBezTo>
                  <a:pt x="34285" y="3292"/>
                  <a:pt x="40077" y="3655"/>
                  <a:pt x="45784" y="4104"/>
                </a:cubicBezTo>
                <a:cubicBezTo>
                  <a:pt x="46489" y="4104"/>
                  <a:pt x="47195" y="4190"/>
                  <a:pt x="47921" y="4275"/>
                </a:cubicBezTo>
                <a:lnTo>
                  <a:pt x="50401" y="4275"/>
                </a:lnTo>
                <a:cubicBezTo>
                  <a:pt x="53350" y="4190"/>
                  <a:pt x="54782" y="3912"/>
                  <a:pt x="48990" y="3292"/>
                </a:cubicBezTo>
                <a:cubicBezTo>
                  <a:pt x="47558" y="3206"/>
                  <a:pt x="44630" y="3035"/>
                  <a:pt x="44630" y="3035"/>
                </a:cubicBezTo>
                <a:cubicBezTo>
                  <a:pt x="44095" y="2929"/>
                  <a:pt x="44437" y="2843"/>
                  <a:pt x="44801" y="2758"/>
                </a:cubicBezTo>
                <a:cubicBezTo>
                  <a:pt x="35354" y="2138"/>
                  <a:pt x="26014" y="1518"/>
                  <a:pt x="16653" y="898"/>
                </a:cubicBezTo>
                <a:lnTo>
                  <a:pt x="16653" y="898"/>
                </a:lnTo>
                <a:cubicBezTo>
                  <a:pt x="26014" y="1518"/>
                  <a:pt x="35546" y="2052"/>
                  <a:pt x="45057" y="2672"/>
                </a:cubicBezTo>
                <a:cubicBezTo>
                  <a:pt x="45421" y="2587"/>
                  <a:pt x="45335" y="2501"/>
                  <a:pt x="43283" y="2309"/>
                </a:cubicBezTo>
                <a:cubicBezTo>
                  <a:pt x="40355" y="1967"/>
                  <a:pt x="30202" y="1518"/>
                  <a:pt x="24410" y="1069"/>
                </a:cubicBezTo>
                <a:cubicBezTo>
                  <a:pt x="22080" y="898"/>
                  <a:pt x="19857" y="706"/>
                  <a:pt x="17549" y="535"/>
                </a:cubicBezTo>
                <a:cubicBezTo>
                  <a:pt x="16395" y="535"/>
                  <a:pt x="15240" y="449"/>
                  <a:pt x="14065" y="364"/>
                </a:cubicBezTo>
                <a:cubicBezTo>
                  <a:pt x="13445" y="257"/>
                  <a:pt x="12825" y="257"/>
                  <a:pt x="12205" y="171"/>
                </a:cubicBezTo>
                <a:cubicBezTo>
                  <a:pt x="11137" y="171"/>
                  <a:pt x="10068" y="86"/>
                  <a:pt x="8999" y="0"/>
                </a:cubicBezTo>
                <a:close/>
              </a:path>
            </a:pathLst>
          </a:custGeom>
          <a:solidFill>
            <a:srgbClr val="FDB2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5"/>
          <p:cNvGrpSpPr/>
          <p:nvPr/>
        </p:nvGrpSpPr>
        <p:grpSpPr>
          <a:xfrm rot="-5400000">
            <a:off x="7292822" y="3495509"/>
            <a:ext cx="998841" cy="986989"/>
            <a:chOff x="4221175" y="746750"/>
            <a:chExt cx="1040677" cy="1028328"/>
          </a:xfrm>
        </p:grpSpPr>
        <p:sp>
          <p:nvSpPr>
            <p:cNvPr id="189" name="Google Shape;189;p5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5"/>
          <p:cNvSpPr txBox="1">
            <a:spLocks noGrp="1"/>
          </p:cNvSpPr>
          <p:nvPr>
            <p:ph type="subTitle" idx="1"/>
          </p:nvPr>
        </p:nvSpPr>
        <p:spPr>
          <a:xfrm flipH="1">
            <a:off x="1046816" y="2552725"/>
            <a:ext cx="29874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"/>
          <p:cNvSpPr/>
          <p:nvPr/>
        </p:nvSpPr>
        <p:spPr>
          <a:xfrm flipH="1">
            <a:off x="3070058" y="1394299"/>
            <a:ext cx="1825999" cy="1285438"/>
          </a:xfrm>
          <a:custGeom>
            <a:avLst/>
            <a:gdLst/>
            <a:ahLst/>
            <a:cxnLst/>
            <a:rect l="l" t="t" r="r" b="b"/>
            <a:pathLst>
              <a:path w="65992" h="46456" extrusionOk="0">
                <a:moveTo>
                  <a:pt x="61730" y="8235"/>
                </a:moveTo>
                <a:cubicBezTo>
                  <a:pt x="61701" y="8235"/>
                  <a:pt x="61672" y="8241"/>
                  <a:pt x="61645" y="8249"/>
                </a:cubicBezTo>
                <a:lnTo>
                  <a:pt x="61645" y="8249"/>
                </a:lnTo>
                <a:cubicBezTo>
                  <a:pt x="61763" y="8397"/>
                  <a:pt x="61871" y="8538"/>
                  <a:pt x="61967" y="8671"/>
                </a:cubicBezTo>
                <a:lnTo>
                  <a:pt x="61967" y="8671"/>
                </a:lnTo>
                <a:cubicBezTo>
                  <a:pt x="61888" y="8550"/>
                  <a:pt x="61809" y="8393"/>
                  <a:pt x="61730" y="8235"/>
                </a:cubicBezTo>
                <a:close/>
                <a:moveTo>
                  <a:pt x="61967" y="8671"/>
                </a:moveTo>
                <a:cubicBezTo>
                  <a:pt x="61988" y="8704"/>
                  <a:pt x="62010" y="8735"/>
                  <a:pt x="62031" y="8761"/>
                </a:cubicBezTo>
                <a:cubicBezTo>
                  <a:pt x="62010" y="8732"/>
                  <a:pt x="61989" y="8702"/>
                  <a:pt x="61967" y="8671"/>
                </a:cubicBezTo>
                <a:close/>
                <a:moveTo>
                  <a:pt x="29449" y="22546"/>
                </a:moveTo>
                <a:cubicBezTo>
                  <a:pt x="29550" y="22646"/>
                  <a:pt x="29650" y="22646"/>
                  <a:pt x="29650" y="22746"/>
                </a:cubicBezTo>
                <a:cubicBezTo>
                  <a:pt x="29550" y="22947"/>
                  <a:pt x="29449" y="23173"/>
                  <a:pt x="29249" y="23273"/>
                </a:cubicBezTo>
                <a:cubicBezTo>
                  <a:pt x="29249" y="23273"/>
                  <a:pt x="29149" y="23273"/>
                  <a:pt x="29149" y="23173"/>
                </a:cubicBezTo>
                <a:cubicBezTo>
                  <a:pt x="29249" y="22947"/>
                  <a:pt x="29349" y="22746"/>
                  <a:pt x="29449" y="22546"/>
                </a:cubicBezTo>
                <a:close/>
                <a:moveTo>
                  <a:pt x="46367" y="24726"/>
                </a:moveTo>
                <a:cubicBezTo>
                  <a:pt x="46467" y="24827"/>
                  <a:pt x="46467" y="24827"/>
                  <a:pt x="46467" y="24927"/>
                </a:cubicBezTo>
                <a:cubicBezTo>
                  <a:pt x="46367" y="25052"/>
                  <a:pt x="46166" y="25052"/>
                  <a:pt x="46066" y="25152"/>
                </a:cubicBezTo>
                <a:cubicBezTo>
                  <a:pt x="46066" y="25052"/>
                  <a:pt x="45941" y="25052"/>
                  <a:pt x="45941" y="24927"/>
                </a:cubicBezTo>
                <a:cubicBezTo>
                  <a:pt x="46166" y="24927"/>
                  <a:pt x="46267" y="24827"/>
                  <a:pt x="46367" y="24726"/>
                </a:cubicBezTo>
                <a:close/>
                <a:moveTo>
                  <a:pt x="64111" y="26606"/>
                </a:moveTo>
                <a:cubicBezTo>
                  <a:pt x="64111" y="26633"/>
                  <a:pt x="64111" y="26659"/>
                  <a:pt x="64110" y="26684"/>
                </a:cubicBezTo>
                <a:lnTo>
                  <a:pt x="64110" y="26684"/>
                </a:lnTo>
                <a:cubicBezTo>
                  <a:pt x="64151" y="26659"/>
                  <a:pt x="64192" y="26633"/>
                  <a:pt x="64237" y="26606"/>
                </a:cubicBezTo>
                <a:close/>
                <a:moveTo>
                  <a:pt x="45866" y="26430"/>
                </a:moveTo>
                <a:cubicBezTo>
                  <a:pt x="45615" y="26590"/>
                  <a:pt x="45372" y="26753"/>
                  <a:pt x="45114" y="26932"/>
                </a:cubicBezTo>
                <a:cubicBezTo>
                  <a:pt x="45013" y="26932"/>
                  <a:pt x="45013" y="26807"/>
                  <a:pt x="44913" y="26706"/>
                </a:cubicBezTo>
                <a:cubicBezTo>
                  <a:pt x="45281" y="26614"/>
                  <a:pt x="45586" y="26522"/>
                  <a:pt x="45866" y="26430"/>
                </a:cubicBezTo>
                <a:close/>
                <a:moveTo>
                  <a:pt x="42507" y="26506"/>
                </a:moveTo>
                <a:lnTo>
                  <a:pt x="42507" y="26506"/>
                </a:lnTo>
                <a:cubicBezTo>
                  <a:pt x="42307" y="26932"/>
                  <a:pt x="42307" y="27132"/>
                  <a:pt x="42181" y="27132"/>
                </a:cubicBezTo>
                <a:cubicBezTo>
                  <a:pt x="42081" y="27233"/>
                  <a:pt x="41881" y="27333"/>
                  <a:pt x="41680" y="27333"/>
                </a:cubicBezTo>
                <a:cubicBezTo>
                  <a:pt x="41680" y="27333"/>
                  <a:pt x="41680" y="27233"/>
                  <a:pt x="41555" y="27233"/>
                </a:cubicBezTo>
                <a:cubicBezTo>
                  <a:pt x="41780" y="27032"/>
                  <a:pt x="41981" y="26807"/>
                  <a:pt x="42507" y="26506"/>
                </a:cubicBezTo>
                <a:close/>
                <a:moveTo>
                  <a:pt x="59725" y="28912"/>
                </a:moveTo>
                <a:cubicBezTo>
                  <a:pt x="59851" y="28912"/>
                  <a:pt x="59851" y="29012"/>
                  <a:pt x="59851" y="29112"/>
                </a:cubicBezTo>
                <a:cubicBezTo>
                  <a:pt x="59725" y="29112"/>
                  <a:pt x="59525" y="29213"/>
                  <a:pt x="59324" y="29313"/>
                </a:cubicBezTo>
                <a:cubicBezTo>
                  <a:pt x="59324" y="29313"/>
                  <a:pt x="59324" y="29213"/>
                  <a:pt x="59224" y="29112"/>
                </a:cubicBezTo>
                <a:cubicBezTo>
                  <a:pt x="59425" y="29012"/>
                  <a:pt x="59625" y="28912"/>
                  <a:pt x="59725" y="28912"/>
                </a:cubicBezTo>
                <a:close/>
                <a:moveTo>
                  <a:pt x="59725" y="30165"/>
                </a:moveTo>
                <a:cubicBezTo>
                  <a:pt x="59725" y="30265"/>
                  <a:pt x="59625" y="30366"/>
                  <a:pt x="59625" y="30366"/>
                </a:cubicBezTo>
                <a:lnTo>
                  <a:pt x="59525" y="30366"/>
                </a:lnTo>
                <a:cubicBezTo>
                  <a:pt x="59525" y="30265"/>
                  <a:pt x="59625" y="30265"/>
                  <a:pt x="59625" y="30165"/>
                </a:cubicBezTo>
                <a:close/>
                <a:moveTo>
                  <a:pt x="18497" y="34025"/>
                </a:moveTo>
                <a:cubicBezTo>
                  <a:pt x="18497" y="34952"/>
                  <a:pt x="17244" y="36105"/>
                  <a:pt x="15765" y="36431"/>
                </a:cubicBezTo>
                <a:cubicBezTo>
                  <a:pt x="16292" y="36005"/>
                  <a:pt x="16617" y="35704"/>
                  <a:pt x="17018" y="35378"/>
                </a:cubicBezTo>
                <a:cubicBezTo>
                  <a:pt x="17119" y="34551"/>
                  <a:pt x="17545" y="34125"/>
                  <a:pt x="18497" y="34025"/>
                </a:cubicBezTo>
                <a:close/>
                <a:moveTo>
                  <a:pt x="48447" y="38611"/>
                </a:moveTo>
                <a:lnTo>
                  <a:pt x="48447" y="38711"/>
                </a:lnTo>
                <a:lnTo>
                  <a:pt x="48347" y="38711"/>
                </a:lnTo>
                <a:lnTo>
                  <a:pt x="48447" y="38611"/>
                </a:lnTo>
                <a:close/>
                <a:moveTo>
                  <a:pt x="50338" y="1"/>
                </a:moveTo>
                <a:cubicBezTo>
                  <a:pt x="49786" y="1"/>
                  <a:pt x="49241" y="169"/>
                  <a:pt x="48673" y="390"/>
                </a:cubicBezTo>
                <a:cubicBezTo>
                  <a:pt x="48046" y="716"/>
                  <a:pt x="47420" y="716"/>
                  <a:pt x="46693" y="817"/>
                </a:cubicBezTo>
                <a:lnTo>
                  <a:pt x="46693" y="616"/>
                </a:lnTo>
                <a:cubicBezTo>
                  <a:pt x="43660" y="1869"/>
                  <a:pt x="40728" y="3122"/>
                  <a:pt x="37695" y="4476"/>
                </a:cubicBezTo>
                <a:cubicBezTo>
                  <a:pt x="37069" y="4676"/>
                  <a:pt x="36442" y="5102"/>
                  <a:pt x="35715" y="5303"/>
                </a:cubicBezTo>
                <a:cubicBezTo>
                  <a:pt x="34788" y="5629"/>
                  <a:pt x="33835" y="5829"/>
                  <a:pt x="32908" y="6255"/>
                </a:cubicBezTo>
                <a:cubicBezTo>
                  <a:pt x="30803" y="7182"/>
                  <a:pt x="28723" y="8235"/>
                  <a:pt x="26642" y="9263"/>
                </a:cubicBezTo>
                <a:cubicBezTo>
                  <a:pt x="26457" y="9334"/>
                  <a:pt x="26279" y="9462"/>
                  <a:pt x="26101" y="9462"/>
                </a:cubicBezTo>
                <a:cubicBezTo>
                  <a:pt x="25966" y="9462"/>
                  <a:pt x="25830" y="9389"/>
                  <a:pt x="25690" y="9162"/>
                </a:cubicBezTo>
                <a:cubicBezTo>
                  <a:pt x="25264" y="9488"/>
                  <a:pt x="24863" y="9889"/>
                  <a:pt x="24337" y="10215"/>
                </a:cubicBezTo>
                <a:cubicBezTo>
                  <a:pt x="22557" y="10516"/>
                  <a:pt x="21630" y="11042"/>
                  <a:pt x="20051" y="12396"/>
                </a:cubicBezTo>
                <a:cubicBezTo>
                  <a:pt x="19719" y="12664"/>
                  <a:pt x="19387" y="12893"/>
                  <a:pt x="19029" y="12893"/>
                </a:cubicBezTo>
                <a:cubicBezTo>
                  <a:pt x="18820" y="12893"/>
                  <a:pt x="18603" y="12815"/>
                  <a:pt x="18372" y="12621"/>
                </a:cubicBezTo>
                <a:lnTo>
                  <a:pt x="18372" y="12721"/>
                </a:lnTo>
                <a:cubicBezTo>
                  <a:pt x="18071" y="12922"/>
                  <a:pt x="17745" y="13147"/>
                  <a:pt x="17444" y="13448"/>
                </a:cubicBezTo>
                <a:cubicBezTo>
                  <a:pt x="17244" y="13774"/>
                  <a:pt x="17119" y="14175"/>
                  <a:pt x="16818" y="14401"/>
                </a:cubicBezTo>
                <a:cubicBezTo>
                  <a:pt x="15665" y="15228"/>
                  <a:pt x="14412" y="16055"/>
                  <a:pt x="13259" y="17007"/>
                </a:cubicBezTo>
                <a:cubicBezTo>
                  <a:pt x="12733" y="17308"/>
                  <a:pt x="12231" y="17634"/>
                  <a:pt x="11705" y="18035"/>
                </a:cubicBezTo>
                <a:cubicBezTo>
                  <a:pt x="11705" y="18035"/>
                  <a:pt x="11705" y="18160"/>
                  <a:pt x="11805" y="18160"/>
                </a:cubicBezTo>
                <a:cubicBezTo>
                  <a:pt x="11379" y="18160"/>
                  <a:pt x="10978" y="18260"/>
                  <a:pt x="10853" y="18260"/>
                </a:cubicBezTo>
                <a:cubicBezTo>
                  <a:pt x="8973" y="19914"/>
                  <a:pt x="7319" y="21393"/>
                  <a:pt x="5740" y="22847"/>
                </a:cubicBezTo>
                <a:cubicBezTo>
                  <a:pt x="4286" y="24100"/>
                  <a:pt x="2707" y="25152"/>
                  <a:pt x="1454" y="26706"/>
                </a:cubicBezTo>
                <a:cubicBezTo>
                  <a:pt x="201" y="28185"/>
                  <a:pt x="201" y="30065"/>
                  <a:pt x="101" y="31719"/>
                </a:cubicBezTo>
                <a:cubicBezTo>
                  <a:pt x="1" y="32671"/>
                  <a:pt x="527" y="33599"/>
                  <a:pt x="1053" y="34325"/>
                </a:cubicBezTo>
                <a:cubicBezTo>
                  <a:pt x="1354" y="34952"/>
                  <a:pt x="2206" y="35178"/>
                  <a:pt x="2833" y="35579"/>
                </a:cubicBezTo>
                <a:cubicBezTo>
                  <a:pt x="3334" y="35904"/>
                  <a:pt x="3860" y="36330"/>
                  <a:pt x="4387" y="36732"/>
                </a:cubicBezTo>
                <a:cubicBezTo>
                  <a:pt x="4286" y="37158"/>
                  <a:pt x="4186" y="37458"/>
                  <a:pt x="4086" y="37884"/>
                </a:cubicBezTo>
                <a:cubicBezTo>
                  <a:pt x="4286" y="38511"/>
                  <a:pt x="4587" y="39238"/>
                  <a:pt x="4813" y="39965"/>
                </a:cubicBezTo>
                <a:cubicBezTo>
                  <a:pt x="5339" y="40090"/>
                  <a:pt x="5740" y="40090"/>
                  <a:pt x="6166" y="40190"/>
                </a:cubicBezTo>
                <a:cubicBezTo>
                  <a:pt x="6266" y="40591"/>
                  <a:pt x="6266" y="40917"/>
                  <a:pt x="6367" y="41443"/>
                </a:cubicBezTo>
                <a:cubicBezTo>
                  <a:pt x="7319" y="41343"/>
                  <a:pt x="8246" y="41343"/>
                  <a:pt x="9099" y="41218"/>
                </a:cubicBezTo>
                <a:lnTo>
                  <a:pt x="9099" y="41218"/>
                </a:lnTo>
                <a:cubicBezTo>
                  <a:pt x="8572" y="41744"/>
                  <a:pt x="8146" y="42371"/>
                  <a:pt x="7720" y="42897"/>
                </a:cubicBezTo>
                <a:cubicBezTo>
                  <a:pt x="7720" y="42997"/>
                  <a:pt x="7845" y="43097"/>
                  <a:pt x="7946" y="43223"/>
                </a:cubicBezTo>
                <a:cubicBezTo>
                  <a:pt x="8472" y="43097"/>
                  <a:pt x="9099" y="42997"/>
                  <a:pt x="9725" y="42897"/>
                </a:cubicBezTo>
                <a:cubicBezTo>
                  <a:pt x="10026" y="42897"/>
                  <a:pt x="10352" y="42997"/>
                  <a:pt x="10652" y="43097"/>
                </a:cubicBezTo>
                <a:cubicBezTo>
                  <a:pt x="10753" y="42997"/>
                  <a:pt x="10853" y="42797"/>
                  <a:pt x="10978" y="42596"/>
                </a:cubicBezTo>
                <a:cubicBezTo>
                  <a:pt x="11179" y="42797"/>
                  <a:pt x="11379" y="42897"/>
                  <a:pt x="11705" y="42997"/>
                </a:cubicBezTo>
                <a:cubicBezTo>
                  <a:pt x="11479" y="43423"/>
                  <a:pt x="11279" y="43624"/>
                  <a:pt x="11179" y="43849"/>
                </a:cubicBezTo>
                <a:cubicBezTo>
                  <a:pt x="12231" y="44250"/>
                  <a:pt x="13259" y="44676"/>
                  <a:pt x="14512" y="45102"/>
                </a:cubicBezTo>
                <a:cubicBezTo>
                  <a:pt x="14633" y="45113"/>
                  <a:pt x="14758" y="45117"/>
                  <a:pt x="14888" y="45117"/>
                </a:cubicBezTo>
                <a:cubicBezTo>
                  <a:pt x="15175" y="45117"/>
                  <a:pt x="15481" y="45099"/>
                  <a:pt x="15797" y="45099"/>
                </a:cubicBezTo>
                <a:cubicBezTo>
                  <a:pt x="16694" y="45099"/>
                  <a:pt x="17667" y="45243"/>
                  <a:pt x="18497" y="46356"/>
                </a:cubicBezTo>
                <a:lnTo>
                  <a:pt x="24763" y="46356"/>
                </a:lnTo>
                <a:cubicBezTo>
                  <a:pt x="25264" y="46356"/>
                  <a:pt x="25790" y="46456"/>
                  <a:pt x="26517" y="46456"/>
                </a:cubicBezTo>
                <a:cubicBezTo>
                  <a:pt x="26843" y="46230"/>
                  <a:pt x="27369" y="45930"/>
                  <a:pt x="27896" y="45829"/>
                </a:cubicBezTo>
                <a:cubicBezTo>
                  <a:pt x="32156" y="44777"/>
                  <a:pt x="36141" y="42696"/>
                  <a:pt x="40627" y="42070"/>
                </a:cubicBezTo>
                <a:cubicBezTo>
                  <a:pt x="43560" y="41744"/>
                  <a:pt x="46467" y="40591"/>
                  <a:pt x="49074" y="39037"/>
                </a:cubicBezTo>
                <a:cubicBezTo>
                  <a:pt x="49299" y="38937"/>
                  <a:pt x="49500" y="38711"/>
                  <a:pt x="49826" y="38511"/>
                </a:cubicBezTo>
                <a:cubicBezTo>
                  <a:pt x="49500" y="38411"/>
                  <a:pt x="49299" y="38310"/>
                  <a:pt x="48873" y="38210"/>
                </a:cubicBezTo>
                <a:cubicBezTo>
                  <a:pt x="51179" y="36957"/>
                  <a:pt x="53259" y="35804"/>
                  <a:pt x="55465" y="34651"/>
                </a:cubicBezTo>
                <a:lnTo>
                  <a:pt x="55465" y="35478"/>
                </a:lnTo>
                <a:cubicBezTo>
                  <a:pt x="56292" y="35077"/>
                  <a:pt x="57019" y="34752"/>
                  <a:pt x="57745" y="34325"/>
                </a:cubicBezTo>
                <a:cubicBezTo>
                  <a:pt x="59425" y="33298"/>
                  <a:pt x="60978" y="32245"/>
                  <a:pt x="62557" y="31193"/>
                </a:cubicBezTo>
                <a:cubicBezTo>
                  <a:pt x="62758" y="31092"/>
                  <a:pt x="62758" y="30691"/>
                  <a:pt x="62984" y="30265"/>
                </a:cubicBezTo>
                <a:lnTo>
                  <a:pt x="62984" y="30265"/>
                </a:lnTo>
                <a:cubicBezTo>
                  <a:pt x="61831" y="30691"/>
                  <a:pt x="60878" y="30992"/>
                  <a:pt x="60051" y="31318"/>
                </a:cubicBezTo>
                <a:cubicBezTo>
                  <a:pt x="59951" y="31193"/>
                  <a:pt x="59951" y="31092"/>
                  <a:pt x="59951" y="31092"/>
                </a:cubicBezTo>
                <a:cubicBezTo>
                  <a:pt x="60352" y="30566"/>
                  <a:pt x="60778" y="30165"/>
                  <a:pt x="61204" y="29739"/>
                </a:cubicBezTo>
                <a:cubicBezTo>
                  <a:pt x="61605" y="29639"/>
                  <a:pt x="61931" y="29538"/>
                  <a:pt x="62232" y="29438"/>
                </a:cubicBezTo>
                <a:cubicBezTo>
                  <a:pt x="62357" y="29012"/>
                  <a:pt x="62457" y="28686"/>
                  <a:pt x="62557" y="28285"/>
                </a:cubicBezTo>
                <a:cubicBezTo>
                  <a:pt x="63364" y="27968"/>
                  <a:pt x="64075" y="27674"/>
                  <a:pt x="64110" y="26684"/>
                </a:cubicBezTo>
                <a:lnTo>
                  <a:pt x="64110" y="26684"/>
                </a:lnTo>
                <a:cubicBezTo>
                  <a:pt x="63851" y="26844"/>
                  <a:pt x="63639" y="26973"/>
                  <a:pt x="63184" y="27233"/>
                </a:cubicBezTo>
                <a:cubicBezTo>
                  <a:pt x="64437" y="24000"/>
                  <a:pt x="65991" y="21067"/>
                  <a:pt x="65490" y="17634"/>
                </a:cubicBezTo>
                <a:cubicBezTo>
                  <a:pt x="65264" y="17634"/>
                  <a:pt x="65064" y="17734"/>
                  <a:pt x="64863" y="17834"/>
                </a:cubicBezTo>
                <a:cubicBezTo>
                  <a:pt x="64638" y="17308"/>
                  <a:pt x="64537" y="16782"/>
                  <a:pt x="64337" y="16280"/>
                </a:cubicBezTo>
                <a:lnTo>
                  <a:pt x="64337" y="16381"/>
                </a:lnTo>
                <a:cubicBezTo>
                  <a:pt x="64337" y="15754"/>
                  <a:pt x="64337" y="15228"/>
                  <a:pt x="64237" y="14701"/>
                </a:cubicBezTo>
                <a:cubicBezTo>
                  <a:pt x="63911" y="14601"/>
                  <a:pt x="63610" y="14401"/>
                  <a:pt x="63485" y="14401"/>
                </a:cubicBezTo>
                <a:cubicBezTo>
                  <a:pt x="62858" y="13548"/>
                  <a:pt x="62457" y="12922"/>
                  <a:pt x="62031" y="12195"/>
                </a:cubicBezTo>
                <a:cubicBezTo>
                  <a:pt x="62131" y="11769"/>
                  <a:pt x="62232" y="11268"/>
                  <a:pt x="62232" y="10842"/>
                </a:cubicBezTo>
                <a:cubicBezTo>
                  <a:pt x="62131" y="10741"/>
                  <a:pt x="61931" y="10641"/>
                  <a:pt x="61931" y="10641"/>
                </a:cubicBezTo>
                <a:cubicBezTo>
                  <a:pt x="61931" y="9889"/>
                  <a:pt x="62031" y="9263"/>
                  <a:pt x="62031" y="8761"/>
                </a:cubicBezTo>
                <a:lnTo>
                  <a:pt x="62031" y="8761"/>
                </a:lnTo>
                <a:cubicBezTo>
                  <a:pt x="61831" y="9263"/>
                  <a:pt x="61505" y="9789"/>
                  <a:pt x="61304" y="10315"/>
                </a:cubicBezTo>
                <a:cubicBezTo>
                  <a:pt x="61204" y="10215"/>
                  <a:pt x="61104" y="10215"/>
                  <a:pt x="61104" y="10215"/>
                </a:cubicBezTo>
                <a:cubicBezTo>
                  <a:pt x="61204" y="9588"/>
                  <a:pt x="61304" y="8962"/>
                  <a:pt x="61405" y="8335"/>
                </a:cubicBezTo>
                <a:cubicBezTo>
                  <a:pt x="61481" y="8335"/>
                  <a:pt x="61557" y="8277"/>
                  <a:pt x="61645" y="8249"/>
                </a:cubicBezTo>
                <a:lnTo>
                  <a:pt x="61645" y="8249"/>
                </a:lnTo>
                <a:cubicBezTo>
                  <a:pt x="61399" y="7944"/>
                  <a:pt x="61109" y="7613"/>
                  <a:pt x="60778" y="7283"/>
                </a:cubicBezTo>
                <a:cubicBezTo>
                  <a:pt x="60978" y="7082"/>
                  <a:pt x="61104" y="6882"/>
                  <a:pt x="61405" y="6456"/>
                </a:cubicBezTo>
                <a:cubicBezTo>
                  <a:pt x="60051" y="5303"/>
                  <a:pt x="59324" y="3624"/>
                  <a:pt x="57344" y="2997"/>
                </a:cubicBezTo>
                <a:cubicBezTo>
                  <a:pt x="56091" y="2696"/>
                  <a:pt x="54613" y="2270"/>
                  <a:pt x="53886" y="917"/>
                </a:cubicBezTo>
                <a:cubicBezTo>
                  <a:pt x="53159" y="716"/>
                  <a:pt x="52332" y="716"/>
                  <a:pt x="51705" y="390"/>
                </a:cubicBezTo>
                <a:cubicBezTo>
                  <a:pt x="51235" y="110"/>
                  <a:pt x="50784" y="1"/>
                  <a:pt x="50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5"/>
          <p:cNvGrpSpPr/>
          <p:nvPr/>
        </p:nvGrpSpPr>
        <p:grpSpPr>
          <a:xfrm flipH="1">
            <a:off x="4331613" y="3847700"/>
            <a:ext cx="938574" cy="767231"/>
            <a:chOff x="5069200" y="4265350"/>
            <a:chExt cx="938574" cy="767231"/>
          </a:xfrm>
        </p:grpSpPr>
        <p:sp>
          <p:nvSpPr>
            <p:cNvPr id="219" name="Google Shape;219;p5"/>
            <p:cNvSpPr/>
            <p:nvPr/>
          </p:nvSpPr>
          <p:spPr>
            <a:xfrm>
              <a:off x="5867662" y="4758833"/>
              <a:ext cx="5417" cy="4385"/>
            </a:xfrm>
            <a:custGeom>
              <a:avLst/>
              <a:gdLst/>
              <a:ahLst/>
              <a:cxnLst/>
              <a:rect l="l" t="t" r="r" b="b"/>
              <a:pathLst>
                <a:path w="126" h="102" extrusionOk="0">
                  <a:moveTo>
                    <a:pt x="0" y="101"/>
                  </a:moveTo>
                  <a:cubicBezTo>
                    <a:pt x="0" y="101"/>
                    <a:pt x="0" y="1"/>
                    <a:pt x="0" y="101"/>
                  </a:cubicBezTo>
                  <a:cubicBezTo>
                    <a:pt x="126" y="1"/>
                    <a:pt x="0" y="101"/>
                    <a:pt x="0" y="1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069200" y="4512092"/>
              <a:ext cx="161695" cy="224176"/>
            </a:xfrm>
            <a:custGeom>
              <a:avLst/>
              <a:gdLst/>
              <a:ahLst/>
              <a:cxnLst/>
              <a:rect l="l" t="t" r="r" b="b"/>
              <a:pathLst>
                <a:path w="3761" h="5214" extrusionOk="0">
                  <a:moveTo>
                    <a:pt x="3134" y="1"/>
                  </a:moveTo>
                  <a:cubicBezTo>
                    <a:pt x="2708" y="727"/>
                    <a:pt x="2407" y="1354"/>
                    <a:pt x="2081" y="2081"/>
                  </a:cubicBezTo>
                  <a:cubicBezTo>
                    <a:pt x="1354" y="1454"/>
                    <a:pt x="1154" y="427"/>
                    <a:pt x="1" y="201"/>
                  </a:cubicBezTo>
                  <a:lnTo>
                    <a:pt x="1" y="201"/>
                  </a:lnTo>
                  <a:cubicBezTo>
                    <a:pt x="201" y="1254"/>
                    <a:pt x="928" y="1980"/>
                    <a:pt x="1555" y="2707"/>
                  </a:cubicBezTo>
                  <a:cubicBezTo>
                    <a:pt x="1454" y="3559"/>
                    <a:pt x="828" y="4387"/>
                    <a:pt x="1254" y="5214"/>
                  </a:cubicBezTo>
                  <a:cubicBezTo>
                    <a:pt x="1555" y="5214"/>
                    <a:pt x="1555" y="5214"/>
                    <a:pt x="1655" y="4913"/>
                  </a:cubicBezTo>
                  <a:cubicBezTo>
                    <a:pt x="1881" y="4487"/>
                    <a:pt x="2181" y="4086"/>
                    <a:pt x="2607" y="3760"/>
                  </a:cubicBezTo>
                  <a:cubicBezTo>
                    <a:pt x="2812" y="3828"/>
                    <a:pt x="3076" y="4002"/>
                    <a:pt x="3358" y="4002"/>
                  </a:cubicBezTo>
                  <a:cubicBezTo>
                    <a:pt x="3489" y="4002"/>
                    <a:pt x="3625" y="3964"/>
                    <a:pt x="3760" y="3860"/>
                  </a:cubicBezTo>
                  <a:cubicBezTo>
                    <a:pt x="3434" y="3559"/>
                    <a:pt x="3234" y="3234"/>
                    <a:pt x="2908" y="3033"/>
                  </a:cubicBezTo>
                  <a:cubicBezTo>
                    <a:pt x="3234" y="2306"/>
                    <a:pt x="3434" y="1579"/>
                    <a:pt x="3760" y="828"/>
                  </a:cubicBezTo>
                  <a:cubicBezTo>
                    <a:pt x="3660" y="527"/>
                    <a:pt x="3434" y="326"/>
                    <a:pt x="3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5315978" y="4526108"/>
              <a:ext cx="157353" cy="210160"/>
            </a:xfrm>
            <a:custGeom>
              <a:avLst/>
              <a:gdLst/>
              <a:ahLst/>
              <a:cxnLst/>
              <a:rect l="l" t="t" r="r" b="b"/>
              <a:pathLst>
                <a:path w="3660" h="4888" extrusionOk="0">
                  <a:moveTo>
                    <a:pt x="2933" y="0"/>
                  </a:moveTo>
                  <a:cubicBezTo>
                    <a:pt x="2506" y="627"/>
                    <a:pt x="2181" y="1253"/>
                    <a:pt x="1780" y="1880"/>
                  </a:cubicBezTo>
                  <a:cubicBezTo>
                    <a:pt x="1354" y="1354"/>
                    <a:pt x="827" y="827"/>
                    <a:pt x="301" y="301"/>
                  </a:cubicBezTo>
                  <a:cubicBezTo>
                    <a:pt x="201" y="401"/>
                    <a:pt x="100" y="502"/>
                    <a:pt x="0" y="627"/>
                  </a:cubicBezTo>
                  <a:cubicBezTo>
                    <a:pt x="201" y="1028"/>
                    <a:pt x="426" y="1454"/>
                    <a:pt x="627" y="1654"/>
                  </a:cubicBezTo>
                  <a:cubicBezTo>
                    <a:pt x="1253" y="2281"/>
                    <a:pt x="1354" y="2807"/>
                    <a:pt x="1053" y="3534"/>
                  </a:cubicBezTo>
                  <a:cubicBezTo>
                    <a:pt x="928" y="3960"/>
                    <a:pt x="827" y="4386"/>
                    <a:pt x="1153" y="4888"/>
                  </a:cubicBezTo>
                  <a:cubicBezTo>
                    <a:pt x="1679" y="4487"/>
                    <a:pt x="1880" y="3760"/>
                    <a:pt x="2506" y="3434"/>
                  </a:cubicBezTo>
                  <a:lnTo>
                    <a:pt x="3233" y="3434"/>
                  </a:lnTo>
                  <a:cubicBezTo>
                    <a:pt x="3033" y="3133"/>
                    <a:pt x="2807" y="3008"/>
                    <a:pt x="2707" y="2908"/>
                  </a:cubicBezTo>
                  <a:cubicBezTo>
                    <a:pt x="2707" y="2707"/>
                    <a:pt x="2807" y="2607"/>
                    <a:pt x="2807" y="2381"/>
                  </a:cubicBezTo>
                  <a:cubicBezTo>
                    <a:pt x="3033" y="2181"/>
                    <a:pt x="3133" y="1880"/>
                    <a:pt x="3334" y="1554"/>
                  </a:cubicBezTo>
                  <a:cubicBezTo>
                    <a:pt x="3659" y="827"/>
                    <a:pt x="3659" y="502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585328" y="4516391"/>
              <a:ext cx="139038" cy="20263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307" y="1"/>
                  </a:moveTo>
                  <a:cubicBezTo>
                    <a:pt x="2181" y="627"/>
                    <a:pt x="1981" y="1154"/>
                    <a:pt x="1780" y="1880"/>
                  </a:cubicBezTo>
                  <a:cubicBezTo>
                    <a:pt x="1354" y="1580"/>
                    <a:pt x="1154" y="1354"/>
                    <a:pt x="928" y="1154"/>
                  </a:cubicBezTo>
                  <a:cubicBezTo>
                    <a:pt x="627" y="953"/>
                    <a:pt x="427" y="853"/>
                    <a:pt x="101" y="728"/>
                  </a:cubicBezTo>
                  <a:lnTo>
                    <a:pt x="1" y="853"/>
                  </a:lnTo>
                  <a:cubicBezTo>
                    <a:pt x="101" y="1580"/>
                    <a:pt x="928" y="1981"/>
                    <a:pt x="1254" y="2607"/>
                  </a:cubicBezTo>
                  <a:cubicBezTo>
                    <a:pt x="828" y="4487"/>
                    <a:pt x="828" y="4487"/>
                    <a:pt x="1054" y="4713"/>
                  </a:cubicBezTo>
                  <a:cubicBezTo>
                    <a:pt x="1555" y="4287"/>
                    <a:pt x="2081" y="3860"/>
                    <a:pt x="2507" y="3459"/>
                  </a:cubicBezTo>
                  <a:lnTo>
                    <a:pt x="3234" y="3459"/>
                  </a:lnTo>
                  <a:cubicBezTo>
                    <a:pt x="3134" y="3134"/>
                    <a:pt x="3034" y="2933"/>
                    <a:pt x="2808" y="2607"/>
                  </a:cubicBezTo>
                  <a:cubicBezTo>
                    <a:pt x="3234" y="1580"/>
                    <a:pt x="3134" y="427"/>
                    <a:pt x="2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854721" y="4499150"/>
              <a:ext cx="153053" cy="210203"/>
            </a:xfrm>
            <a:custGeom>
              <a:avLst/>
              <a:gdLst/>
              <a:ahLst/>
              <a:cxnLst/>
              <a:rect l="l" t="t" r="r" b="b"/>
              <a:pathLst>
                <a:path w="3560" h="4889" extrusionOk="0">
                  <a:moveTo>
                    <a:pt x="3033" y="1"/>
                  </a:moveTo>
                  <a:cubicBezTo>
                    <a:pt x="2607" y="627"/>
                    <a:pt x="2306" y="1129"/>
                    <a:pt x="1880" y="1655"/>
                  </a:cubicBezTo>
                  <a:cubicBezTo>
                    <a:pt x="1254" y="1454"/>
                    <a:pt x="727" y="1254"/>
                    <a:pt x="1" y="1028"/>
                  </a:cubicBezTo>
                  <a:lnTo>
                    <a:pt x="1" y="1028"/>
                  </a:lnTo>
                  <a:cubicBezTo>
                    <a:pt x="1" y="2081"/>
                    <a:pt x="928" y="2081"/>
                    <a:pt x="1354" y="2607"/>
                  </a:cubicBezTo>
                  <a:cubicBezTo>
                    <a:pt x="1454" y="3334"/>
                    <a:pt x="727" y="3961"/>
                    <a:pt x="1153" y="4888"/>
                  </a:cubicBezTo>
                  <a:cubicBezTo>
                    <a:pt x="1680" y="4161"/>
                    <a:pt x="2181" y="3535"/>
                    <a:pt x="2607" y="2908"/>
                  </a:cubicBezTo>
                  <a:cubicBezTo>
                    <a:pt x="2808" y="2808"/>
                    <a:pt x="3033" y="2808"/>
                    <a:pt x="3334" y="2607"/>
                  </a:cubicBezTo>
                  <a:cubicBezTo>
                    <a:pt x="3133" y="2382"/>
                    <a:pt x="2933" y="2281"/>
                    <a:pt x="2808" y="2081"/>
                  </a:cubicBezTo>
                  <a:cubicBezTo>
                    <a:pt x="3033" y="1454"/>
                    <a:pt x="3560" y="828"/>
                    <a:pt x="3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5248093" y="4826721"/>
              <a:ext cx="126097" cy="205860"/>
            </a:xfrm>
            <a:custGeom>
              <a:avLst/>
              <a:gdLst/>
              <a:ahLst/>
              <a:cxnLst/>
              <a:rect l="l" t="t" r="r" b="b"/>
              <a:pathLst>
                <a:path w="2933" h="4788" extrusionOk="0">
                  <a:moveTo>
                    <a:pt x="326" y="1"/>
                  </a:moveTo>
                  <a:lnTo>
                    <a:pt x="326" y="1"/>
                  </a:lnTo>
                  <a:cubicBezTo>
                    <a:pt x="0" y="928"/>
                    <a:pt x="527" y="1455"/>
                    <a:pt x="852" y="2181"/>
                  </a:cubicBezTo>
                  <a:cubicBezTo>
                    <a:pt x="752" y="2507"/>
                    <a:pt x="527" y="2908"/>
                    <a:pt x="426" y="3434"/>
                  </a:cubicBezTo>
                  <a:cubicBezTo>
                    <a:pt x="326" y="3861"/>
                    <a:pt x="226" y="4287"/>
                    <a:pt x="627" y="4788"/>
                  </a:cubicBezTo>
                  <a:cubicBezTo>
                    <a:pt x="1153" y="3961"/>
                    <a:pt x="1379" y="3134"/>
                    <a:pt x="2406" y="2908"/>
                  </a:cubicBezTo>
                  <a:cubicBezTo>
                    <a:pt x="2306" y="2708"/>
                    <a:pt x="2206" y="2607"/>
                    <a:pt x="2206" y="2507"/>
                  </a:cubicBezTo>
                  <a:cubicBezTo>
                    <a:pt x="2406" y="2081"/>
                    <a:pt x="2632" y="1655"/>
                    <a:pt x="2933" y="1254"/>
                  </a:cubicBezTo>
                  <a:cubicBezTo>
                    <a:pt x="2832" y="1028"/>
                    <a:pt x="2732" y="728"/>
                    <a:pt x="2632" y="402"/>
                  </a:cubicBezTo>
                  <a:cubicBezTo>
                    <a:pt x="2206" y="828"/>
                    <a:pt x="1880" y="1154"/>
                    <a:pt x="1579" y="1555"/>
                  </a:cubicBezTo>
                  <a:cubicBezTo>
                    <a:pt x="1153" y="1028"/>
                    <a:pt x="752" y="527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5746981" y="4799806"/>
              <a:ext cx="147636" cy="197218"/>
            </a:xfrm>
            <a:custGeom>
              <a:avLst/>
              <a:gdLst/>
              <a:ahLst/>
              <a:cxnLst/>
              <a:rect l="l" t="t" r="r" b="b"/>
              <a:pathLst>
                <a:path w="3434" h="4587" extrusionOk="0">
                  <a:moveTo>
                    <a:pt x="2933" y="0"/>
                  </a:moveTo>
                  <a:cubicBezTo>
                    <a:pt x="2507" y="627"/>
                    <a:pt x="2081" y="1028"/>
                    <a:pt x="1680" y="1554"/>
                  </a:cubicBezTo>
                  <a:cubicBezTo>
                    <a:pt x="1253" y="1153"/>
                    <a:pt x="928" y="827"/>
                    <a:pt x="627" y="401"/>
                  </a:cubicBezTo>
                  <a:cubicBezTo>
                    <a:pt x="627" y="527"/>
                    <a:pt x="627" y="527"/>
                    <a:pt x="527" y="527"/>
                  </a:cubicBezTo>
                  <a:cubicBezTo>
                    <a:pt x="527" y="1153"/>
                    <a:pt x="928" y="1554"/>
                    <a:pt x="1053" y="2181"/>
                  </a:cubicBezTo>
                  <a:cubicBezTo>
                    <a:pt x="727" y="2908"/>
                    <a:pt x="0" y="3659"/>
                    <a:pt x="0" y="4587"/>
                  </a:cubicBezTo>
                  <a:cubicBezTo>
                    <a:pt x="627" y="3860"/>
                    <a:pt x="1253" y="3033"/>
                    <a:pt x="2181" y="2807"/>
                  </a:cubicBezTo>
                  <a:lnTo>
                    <a:pt x="2181" y="2406"/>
                  </a:lnTo>
                  <a:cubicBezTo>
                    <a:pt x="2607" y="1980"/>
                    <a:pt x="3033" y="1654"/>
                    <a:pt x="3434" y="1153"/>
                  </a:cubicBezTo>
                  <a:cubicBezTo>
                    <a:pt x="3233" y="827"/>
                    <a:pt x="3133" y="401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490529" y="4273949"/>
              <a:ext cx="144412" cy="188619"/>
            </a:xfrm>
            <a:custGeom>
              <a:avLst/>
              <a:gdLst/>
              <a:ahLst/>
              <a:cxnLst/>
              <a:rect l="l" t="t" r="r" b="b"/>
              <a:pathLst>
                <a:path w="3359" h="4387" extrusionOk="0">
                  <a:moveTo>
                    <a:pt x="226" y="1"/>
                  </a:moveTo>
                  <a:lnTo>
                    <a:pt x="226" y="1"/>
                  </a:lnTo>
                  <a:cubicBezTo>
                    <a:pt x="0" y="1254"/>
                    <a:pt x="752" y="1981"/>
                    <a:pt x="1379" y="2732"/>
                  </a:cubicBezTo>
                  <a:cubicBezTo>
                    <a:pt x="1254" y="3234"/>
                    <a:pt x="1153" y="3760"/>
                    <a:pt x="1053" y="4286"/>
                  </a:cubicBezTo>
                  <a:lnTo>
                    <a:pt x="1153" y="4387"/>
                  </a:lnTo>
                  <a:cubicBezTo>
                    <a:pt x="1479" y="3986"/>
                    <a:pt x="1680" y="3660"/>
                    <a:pt x="1880" y="3359"/>
                  </a:cubicBezTo>
                  <a:cubicBezTo>
                    <a:pt x="2206" y="3234"/>
                    <a:pt x="2406" y="3234"/>
                    <a:pt x="2832" y="3133"/>
                  </a:cubicBezTo>
                  <a:cubicBezTo>
                    <a:pt x="2732" y="2833"/>
                    <a:pt x="2732" y="2607"/>
                    <a:pt x="2632" y="2407"/>
                  </a:cubicBezTo>
                  <a:cubicBezTo>
                    <a:pt x="3033" y="1680"/>
                    <a:pt x="3359" y="1053"/>
                    <a:pt x="2732" y="326"/>
                  </a:cubicBezTo>
                  <a:lnTo>
                    <a:pt x="2732" y="326"/>
                  </a:lnTo>
                  <a:cubicBezTo>
                    <a:pt x="2406" y="727"/>
                    <a:pt x="2206" y="1254"/>
                    <a:pt x="2005" y="1780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226554" y="4265350"/>
              <a:ext cx="107782" cy="179977"/>
            </a:xfrm>
            <a:custGeom>
              <a:avLst/>
              <a:gdLst/>
              <a:ahLst/>
              <a:cxnLst/>
              <a:rect l="l" t="t" r="r" b="b"/>
              <a:pathLst>
                <a:path w="2507" h="4186" extrusionOk="0">
                  <a:moveTo>
                    <a:pt x="2180" y="0"/>
                  </a:moveTo>
                  <a:cubicBezTo>
                    <a:pt x="1880" y="526"/>
                    <a:pt x="1654" y="927"/>
                    <a:pt x="1454" y="1354"/>
                  </a:cubicBezTo>
                  <a:cubicBezTo>
                    <a:pt x="927" y="927"/>
                    <a:pt x="501" y="627"/>
                    <a:pt x="100" y="201"/>
                  </a:cubicBezTo>
                  <a:lnTo>
                    <a:pt x="100" y="201"/>
                  </a:lnTo>
                  <a:cubicBezTo>
                    <a:pt x="0" y="1053"/>
                    <a:pt x="727" y="1554"/>
                    <a:pt x="927" y="2181"/>
                  </a:cubicBezTo>
                  <a:cubicBezTo>
                    <a:pt x="827" y="2932"/>
                    <a:pt x="627" y="3559"/>
                    <a:pt x="501" y="4186"/>
                  </a:cubicBezTo>
                  <a:cubicBezTo>
                    <a:pt x="927" y="3860"/>
                    <a:pt x="1353" y="3559"/>
                    <a:pt x="1654" y="3233"/>
                  </a:cubicBezTo>
                  <a:lnTo>
                    <a:pt x="2080" y="3233"/>
                  </a:lnTo>
                  <a:cubicBezTo>
                    <a:pt x="2180" y="2807"/>
                    <a:pt x="2281" y="2406"/>
                    <a:pt x="2281" y="1980"/>
                  </a:cubicBezTo>
                  <a:cubicBezTo>
                    <a:pt x="2381" y="1679"/>
                    <a:pt x="2506" y="1354"/>
                    <a:pt x="2506" y="927"/>
                  </a:cubicBezTo>
                  <a:cubicBezTo>
                    <a:pt x="2506" y="627"/>
                    <a:pt x="2506" y="301"/>
                    <a:pt x="2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5746981" y="4265350"/>
              <a:ext cx="161652" cy="184277"/>
            </a:xfrm>
            <a:custGeom>
              <a:avLst/>
              <a:gdLst/>
              <a:ahLst/>
              <a:cxnLst/>
              <a:rect l="l" t="t" r="r" b="b"/>
              <a:pathLst>
                <a:path w="3760" h="4286" extrusionOk="0">
                  <a:moveTo>
                    <a:pt x="3133" y="0"/>
                  </a:moveTo>
                  <a:cubicBezTo>
                    <a:pt x="2707" y="727"/>
                    <a:pt x="2306" y="1354"/>
                    <a:pt x="1880" y="2080"/>
                  </a:cubicBezTo>
                  <a:cubicBezTo>
                    <a:pt x="1253" y="1679"/>
                    <a:pt x="727" y="1354"/>
                    <a:pt x="0" y="1053"/>
                  </a:cubicBezTo>
                  <a:lnTo>
                    <a:pt x="0" y="1053"/>
                  </a:lnTo>
                  <a:cubicBezTo>
                    <a:pt x="101" y="2080"/>
                    <a:pt x="1053" y="2306"/>
                    <a:pt x="1354" y="2932"/>
                  </a:cubicBezTo>
                  <a:cubicBezTo>
                    <a:pt x="1253" y="3333"/>
                    <a:pt x="1153" y="3860"/>
                    <a:pt x="1053" y="4286"/>
                  </a:cubicBezTo>
                  <a:cubicBezTo>
                    <a:pt x="1354" y="3960"/>
                    <a:pt x="1680" y="3659"/>
                    <a:pt x="1880" y="3333"/>
                  </a:cubicBezTo>
                  <a:cubicBezTo>
                    <a:pt x="2181" y="3434"/>
                    <a:pt x="2406" y="3434"/>
                    <a:pt x="2807" y="3434"/>
                  </a:cubicBezTo>
                  <a:cubicBezTo>
                    <a:pt x="2507" y="3133"/>
                    <a:pt x="2406" y="2807"/>
                    <a:pt x="2306" y="2607"/>
                  </a:cubicBezTo>
                  <a:cubicBezTo>
                    <a:pt x="2607" y="2181"/>
                    <a:pt x="2933" y="1780"/>
                    <a:pt x="3334" y="1454"/>
                  </a:cubicBezTo>
                  <a:cubicBezTo>
                    <a:pt x="3760" y="827"/>
                    <a:pt x="3760" y="526"/>
                    <a:pt x="3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500202" y="4853678"/>
              <a:ext cx="125065" cy="170303"/>
            </a:xfrm>
            <a:custGeom>
              <a:avLst/>
              <a:gdLst/>
              <a:ahLst/>
              <a:cxnLst/>
              <a:rect l="l" t="t" r="r" b="b"/>
              <a:pathLst>
                <a:path w="2909" h="3961" extrusionOk="0">
                  <a:moveTo>
                    <a:pt x="2507" y="0"/>
                  </a:moveTo>
                  <a:cubicBezTo>
                    <a:pt x="2081" y="527"/>
                    <a:pt x="1780" y="928"/>
                    <a:pt x="1354" y="1454"/>
                  </a:cubicBezTo>
                  <a:cubicBezTo>
                    <a:pt x="928" y="1028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1" y="1153"/>
                    <a:pt x="628" y="1554"/>
                    <a:pt x="1029" y="2081"/>
                  </a:cubicBezTo>
                  <a:cubicBezTo>
                    <a:pt x="928" y="2607"/>
                    <a:pt x="728" y="3234"/>
                    <a:pt x="928" y="3960"/>
                  </a:cubicBezTo>
                  <a:cubicBezTo>
                    <a:pt x="1354" y="3334"/>
                    <a:pt x="1655" y="2908"/>
                    <a:pt x="1981" y="2406"/>
                  </a:cubicBezTo>
                  <a:cubicBezTo>
                    <a:pt x="2282" y="2507"/>
                    <a:pt x="2607" y="2507"/>
                    <a:pt x="2908" y="2607"/>
                  </a:cubicBezTo>
                  <a:cubicBezTo>
                    <a:pt x="2808" y="2406"/>
                    <a:pt x="2708" y="2281"/>
                    <a:pt x="2607" y="2181"/>
                  </a:cubicBezTo>
                  <a:cubicBezTo>
                    <a:pt x="2507" y="2081"/>
                    <a:pt x="2407" y="1980"/>
                    <a:pt x="2181" y="1880"/>
                  </a:cubicBezTo>
                  <a:cubicBezTo>
                    <a:pt x="2282" y="1655"/>
                    <a:pt x="2407" y="1454"/>
                    <a:pt x="2607" y="1254"/>
                  </a:cubicBezTo>
                  <a:cubicBezTo>
                    <a:pt x="2908" y="727"/>
                    <a:pt x="2908" y="527"/>
                    <a:pt x="2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792209" y="444957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 flipH="1">
            <a:off x="3668942" y="1267968"/>
            <a:ext cx="1002396" cy="667149"/>
            <a:chOff x="1564050" y="1365950"/>
            <a:chExt cx="756925" cy="503775"/>
          </a:xfrm>
        </p:grpSpPr>
        <p:sp>
          <p:nvSpPr>
            <p:cNvPr id="232" name="Google Shape;232;p5"/>
            <p:cNvSpPr/>
            <p:nvPr/>
          </p:nvSpPr>
          <p:spPr>
            <a:xfrm>
              <a:off x="1566550" y="1464925"/>
              <a:ext cx="8175" cy="1070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728200" y="1365950"/>
              <a:ext cx="3175" cy="25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658025" y="1399775"/>
              <a:ext cx="2550" cy="25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731350" y="136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696875" y="13766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637350" y="1407925"/>
              <a:ext cx="2550" cy="2525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629200" y="1407925"/>
              <a:ext cx="10700" cy="7525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629200" y="1412925"/>
              <a:ext cx="2550" cy="2525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564050" y="1475600"/>
              <a:ext cx="2525" cy="2525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237600" y="1438850"/>
              <a:ext cx="62700" cy="6557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895500" y="1475600"/>
              <a:ext cx="55175" cy="73325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005150" y="1472100"/>
              <a:ext cx="57675" cy="63675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020825" y="1703025"/>
              <a:ext cx="57650" cy="59550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143625" y="1668575"/>
              <a:ext cx="54525" cy="62675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188100" y="1552775"/>
              <a:ext cx="49525" cy="58800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926825" y="1727125"/>
              <a:ext cx="49525" cy="55650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973825" y="1597775"/>
              <a:ext cx="47025" cy="58300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2213800" y="1765700"/>
              <a:ext cx="57675" cy="48700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268950" y="1634725"/>
              <a:ext cx="52025" cy="57675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085975" y="1368450"/>
              <a:ext cx="44525" cy="57675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2078450" y="1572875"/>
              <a:ext cx="49525" cy="5437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2127950" y="1462425"/>
              <a:ext cx="54550" cy="57675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2104150" y="1804525"/>
              <a:ext cx="52650" cy="47025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953150" y="1403775"/>
              <a:ext cx="47025" cy="43025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185600" y="1368450"/>
              <a:ext cx="43900" cy="4952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018300" y="1826700"/>
              <a:ext cx="42025" cy="43025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58" name="Google Shape;258;p5"/>
          <p:cNvSpPr txBox="1">
            <a:spLocks noGrp="1"/>
          </p:cNvSpPr>
          <p:nvPr>
            <p:ph type="ctrTitle"/>
          </p:nvPr>
        </p:nvSpPr>
        <p:spPr>
          <a:xfrm flipH="1">
            <a:off x="740579" y="574493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2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61" name="Google Shape;261;p5"/>
          <p:cNvGrpSpPr/>
          <p:nvPr/>
        </p:nvGrpSpPr>
        <p:grpSpPr>
          <a:xfrm>
            <a:off x="6670717" y="240190"/>
            <a:ext cx="1622952" cy="521088"/>
            <a:chOff x="1721900" y="303502"/>
            <a:chExt cx="1930707" cy="619900"/>
          </a:xfrm>
        </p:grpSpPr>
        <p:sp>
          <p:nvSpPr>
            <p:cNvPr id="262" name="Google Shape;262;p5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3882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rgbClr val="F3F3F3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/>
          <p:nvPr/>
        </p:nvSpPr>
        <p:spPr>
          <a:xfrm rot="10503238">
            <a:off x="6998085" y="3325732"/>
            <a:ext cx="2193703" cy="1873722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6"/>
          <p:cNvSpPr/>
          <p:nvPr/>
        </p:nvSpPr>
        <p:spPr>
          <a:xfrm rot="10503238">
            <a:off x="6921863" y="3278553"/>
            <a:ext cx="2322408" cy="1967198"/>
          </a:xfrm>
          <a:custGeom>
            <a:avLst/>
            <a:gdLst/>
            <a:ahLst/>
            <a:cxnLst/>
            <a:rect l="l" t="t" r="r" b="b"/>
            <a:pathLst>
              <a:path w="54783" h="46404" extrusionOk="0">
                <a:moveTo>
                  <a:pt x="10688" y="449"/>
                </a:moveTo>
                <a:lnTo>
                  <a:pt x="11842" y="535"/>
                </a:lnTo>
                <a:lnTo>
                  <a:pt x="10773" y="535"/>
                </a:lnTo>
                <a:lnTo>
                  <a:pt x="10153" y="449"/>
                </a:lnTo>
                <a:close/>
                <a:moveTo>
                  <a:pt x="11842" y="535"/>
                </a:moveTo>
                <a:lnTo>
                  <a:pt x="12686" y="620"/>
                </a:lnTo>
                <a:lnTo>
                  <a:pt x="12686" y="620"/>
                </a:lnTo>
                <a:cubicBezTo>
                  <a:pt x="12398" y="599"/>
                  <a:pt x="12109" y="577"/>
                  <a:pt x="11842" y="535"/>
                </a:cubicBezTo>
                <a:close/>
                <a:moveTo>
                  <a:pt x="12291" y="2223"/>
                </a:moveTo>
                <a:lnTo>
                  <a:pt x="13188" y="2309"/>
                </a:lnTo>
                <a:lnTo>
                  <a:pt x="13188" y="2309"/>
                </a:lnTo>
                <a:lnTo>
                  <a:pt x="12569" y="2223"/>
                </a:lnTo>
                <a:close/>
                <a:moveTo>
                  <a:pt x="11720" y="2154"/>
                </a:moveTo>
                <a:cubicBezTo>
                  <a:pt x="11761" y="2261"/>
                  <a:pt x="11801" y="2369"/>
                  <a:pt x="11842" y="2501"/>
                </a:cubicBezTo>
                <a:lnTo>
                  <a:pt x="11883" y="2664"/>
                </a:lnTo>
                <a:lnTo>
                  <a:pt x="11883" y="2664"/>
                </a:lnTo>
                <a:cubicBezTo>
                  <a:pt x="11808" y="2434"/>
                  <a:pt x="11764" y="2288"/>
                  <a:pt x="11720" y="2154"/>
                </a:cubicBezTo>
                <a:close/>
                <a:moveTo>
                  <a:pt x="9626" y="465"/>
                </a:moveTo>
                <a:lnTo>
                  <a:pt x="9626" y="465"/>
                </a:lnTo>
                <a:cubicBezTo>
                  <a:pt x="9987" y="1251"/>
                  <a:pt x="10327" y="2057"/>
                  <a:pt x="10688" y="2843"/>
                </a:cubicBezTo>
                <a:lnTo>
                  <a:pt x="10688" y="3035"/>
                </a:lnTo>
                <a:lnTo>
                  <a:pt x="10602" y="2843"/>
                </a:lnTo>
                <a:cubicBezTo>
                  <a:pt x="10326" y="2057"/>
                  <a:pt x="9987" y="1251"/>
                  <a:pt x="9626" y="465"/>
                </a:cubicBezTo>
                <a:close/>
                <a:moveTo>
                  <a:pt x="12291" y="2501"/>
                </a:moveTo>
                <a:lnTo>
                  <a:pt x="12376" y="2758"/>
                </a:lnTo>
                <a:lnTo>
                  <a:pt x="12462" y="3121"/>
                </a:lnTo>
                <a:lnTo>
                  <a:pt x="12376" y="2672"/>
                </a:lnTo>
                <a:lnTo>
                  <a:pt x="12291" y="2501"/>
                </a:lnTo>
                <a:close/>
                <a:moveTo>
                  <a:pt x="10688" y="3035"/>
                </a:moveTo>
                <a:lnTo>
                  <a:pt x="10688" y="3035"/>
                </a:lnTo>
                <a:cubicBezTo>
                  <a:pt x="10742" y="3090"/>
                  <a:pt x="10762" y="3144"/>
                  <a:pt x="10769" y="3198"/>
                </a:cubicBezTo>
                <a:lnTo>
                  <a:pt x="10769" y="3198"/>
                </a:lnTo>
                <a:lnTo>
                  <a:pt x="10688" y="3035"/>
                </a:lnTo>
                <a:close/>
                <a:moveTo>
                  <a:pt x="12462" y="3121"/>
                </a:moveTo>
                <a:cubicBezTo>
                  <a:pt x="12569" y="3463"/>
                  <a:pt x="12654" y="3741"/>
                  <a:pt x="12740" y="3997"/>
                </a:cubicBezTo>
                <a:cubicBezTo>
                  <a:pt x="12654" y="3655"/>
                  <a:pt x="12569" y="3377"/>
                  <a:pt x="12462" y="3121"/>
                </a:cubicBezTo>
                <a:close/>
                <a:moveTo>
                  <a:pt x="10799" y="3340"/>
                </a:moveTo>
                <a:lnTo>
                  <a:pt x="10966" y="3655"/>
                </a:lnTo>
                <a:cubicBezTo>
                  <a:pt x="11051" y="3912"/>
                  <a:pt x="11051" y="4190"/>
                  <a:pt x="11137" y="4446"/>
                </a:cubicBezTo>
                <a:cubicBezTo>
                  <a:pt x="11051" y="4190"/>
                  <a:pt x="10966" y="3912"/>
                  <a:pt x="10859" y="3655"/>
                </a:cubicBezTo>
                <a:lnTo>
                  <a:pt x="10799" y="3340"/>
                </a:lnTo>
                <a:close/>
                <a:moveTo>
                  <a:pt x="11137" y="4446"/>
                </a:moveTo>
                <a:cubicBezTo>
                  <a:pt x="11401" y="5225"/>
                  <a:pt x="11564" y="6005"/>
                  <a:pt x="11699" y="6784"/>
                </a:cubicBezTo>
                <a:lnTo>
                  <a:pt x="11699" y="6784"/>
                </a:lnTo>
                <a:cubicBezTo>
                  <a:pt x="11536" y="5980"/>
                  <a:pt x="11330" y="5189"/>
                  <a:pt x="11137" y="4446"/>
                </a:cubicBezTo>
                <a:close/>
                <a:moveTo>
                  <a:pt x="12740" y="3997"/>
                </a:moveTo>
                <a:cubicBezTo>
                  <a:pt x="13103" y="5173"/>
                  <a:pt x="13274" y="6327"/>
                  <a:pt x="13445" y="7481"/>
                </a:cubicBezTo>
                <a:cubicBezTo>
                  <a:pt x="13553" y="8132"/>
                  <a:pt x="13601" y="8809"/>
                  <a:pt x="13602" y="9487"/>
                </a:cubicBezTo>
                <a:lnTo>
                  <a:pt x="13602" y="9487"/>
                </a:lnTo>
                <a:cubicBezTo>
                  <a:pt x="13604" y="8769"/>
                  <a:pt x="13557" y="8068"/>
                  <a:pt x="13445" y="7396"/>
                </a:cubicBezTo>
                <a:cubicBezTo>
                  <a:pt x="13274" y="6242"/>
                  <a:pt x="13103" y="5066"/>
                  <a:pt x="12740" y="3997"/>
                </a:cubicBezTo>
                <a:close/>
                <a:moveTo>
                  <a:pt x="13602" y="9487"/>
                </a:moveTo>
                <a:cubicBezTo>
                  <a:pt x="13601" y="10001"/>
                  <a:pt x="13575" y="10524"/>
                  <a:pt x="13530" y="11051"/>
                </a:cubicBezTo>
                <a:cubicBezTo>
                  <a:pt x="13577" y="10537"/>
                  <a:pt x="13603" y="10012"/>
                  <a:pt x="13602" y="9487"/>
                </a:cubicBezTo>
                <a:close/>
                <a:moveTo>
                  <a:pt x="13530" y="11051"/>
                </a:moveTo>
                <a:cubicBezTo>
                  <a:pt x="13445" y="11307"/>
                  <a:pt x="13445" y="11671"/>
                  <a:pt x="13359" y="11927"/>
                </a:cubicBezTo>
                <a:lnTo>
                  <a:pt x="13311" y="12183"/>
                </a:lnTo>
                <a:lnTo>
                  <a:pt x="13359" y="12012"/>
                </a:lnTo>
                <a:cubicBezTo>
                  <a:pt x="13445" y="11671"/>
                  <a:pt x="13445" y="11393"/>
                  <a:pt x="13530" y="11051"/>
                </a:cubicBezTo>
                <a:close/>
                <a:moveTo>
                  <a:pt x="13311" y="12183"/>
                </a:moveTo>
                <a:lnTo>
                  <a:pt x="13103" y="12910"/>
                </a:lnTo>
                <a:cubicBezTo>
                  <a:pt x="12941" y="13433"/>
                  <a:pt x="12733" y="13895"/>
                  <a:pt x="12505" y="14399"/>
                </a:cubicBezTo>
                <a:lnTo>
                  <a:pt x="12505" y="14399"/>
                </a:lnTo>
                <a:cubicBezTo>
                  <a:pt x="12801" y="13913"/>
                  <a:pt x="13020" y="13369"/>
                  <a:pt x="13188" y="12825"/>
                </a:cubicBezTo>
                <a:lnTo>
                  <a:pt x="13311" y="12183"/>
                </a:lnTo>
                <a:close/>
                <a:moveTo>
                  <a:pt x="12505" y="14399"/>
                </a:moveTo>
                <a:lnTo>
                  <a:pt x="12505" y="14399"/>
                </a:lnTo>
                <a:cubicBezTo>
                  <a:pt x="12464" y="14467"/>
                  <a:pt x="12421" y="14533"/>
                  <a:pt x="12376" y="14599"/>
                </a:cubicBezTo>
                <a:cubicBezTo>
                  <a:pt x="12307" y="14743"/>
                  <a:pt x="12224" y="14893"/>
                  <a:pt x="12129" y="15045"/>
                </a:cubicBezTo>
                <a:lnTo>
                  <a:pt x="12129" y="15045"/>
                </a:lnTo>
                <a:cubicBezTo>
                  <a:pt x="12216" y="14925"/>
                  <a:pt x="12299" y="14805"/>
                  <a:pt x="12376" y="14684"/>
                </a:cubicBezTo>
                <a:cubicBezTo>
                  <a:pt x="12420" y="14587"/>
                  <a:pt x="12463" y="14492"/>
                  <a:pt x="12505" y="14399"/>
                </a:cubicBezTo>
                <a:close/>
                <a:moveTo>
                  <a:pt x="12129" y="15045"/>
                </a:moveTo>
                <a:lnTo>
                  <a:pt x="12129" y="15045"/>
                </a:lnTo>
                <a:cubicBezTo>
                  <a:pt x="11827" y="15455"/>
                  <a:pt x="11465" y="15854"/>
                  <a:pt x="11051" y="16202"/>
                </a:cubicBezTo>
                <a:cubicBezTo>
                  <a:pt x="10951" y="16301"/>
                  <a:pt x="10844" y="16392"/>
                  <a:pt x="10731" y="16477"/>
                </a:cubicBezTo>
                <a:lnTo>
                  <a:pt x="10731" y="16477"/>
                </a:lnTo>
                <a:cubicBezTo>
                  <a:pt x="10865" y="16386"/>
                  <a:pt x="11001" y="16294"/>
                  <a:pt x="11137" y="16202"/>
                </a:cubicBezTo>
                <a:cubicBezTo>
                  <a:pt x="11527" y="15874"/>
                  <a:pt x="11871" y="15455"/>
                  <a:pt x="12129" y="15045"/>
                </a:cubicBezTo>
                <a:close/>
                <a:moveTo>
                  <a:pt x="10731" y="16477"/>
                </a:moveTo>
                <a:lnTo>
                  <a:pt x="10731" y="16477"/>
                </a:lnTo>
                <a:cubicBezTo>
                  <a:pt x="10600" y="16565"/>
                  <a:pt x="10469" y="16652"/>
                  <a:pt x="10342" y="16736"/>
                </a:cubicBezTo>
                <a:lnTo>
                  <a:pt x="10342" y="16736"/>
                </a:lnTo>
                <a:cubicBezTo>
                  <a:pt x="10474" y="16656"/>
                  <a:pt x="10605" y="16571"/>
                  <a:pt x="10731" y="16477"/>
                </a:cubicBezTo>
                <a:close/>
                <a:moveTo>
                  <a:pt x="11853" y="7717"/>
                </a:moveTo>
                <a:cubicBezTo>
                  <a:pt x="12034" y="8767"/>
                  <a:pt x="12030" y="9895"/>
                  <a:pt x="11842" y="10858"/>
                </a:cubicBezTo>
                <a:cubicBezTo>
                  <a:pt x="11842" y="11136"/>
                  <a:pt x="11842" y="11393"/>
                  <a:pt x="11756" y="11671"/>
                </a:cubicBezTo>
                <a:lnTo>
                  <a:pt x="11585" y="12461"/>
                </a:lnTo>
                <a:lnTo>
                  <a:pt x="11308" y="13188"/>
                </a:lnTo>
                <a:lnTo>
                  <a:pt x="11222" y="13359"/>
                </a:lnTo>
                <a:lnTo>
                  <a:pt x="11137" y="13530"/>
                </a:lnTo>
                <a:lnTo>
                  <a:pt x="10966" y="13808"/>
                </a:lnTo>
                <a:cubicBezTo>
                  <a:pt x="10688" y="14257"/>
                  <a:pt x="10324" y="14599"/>
                  <a:pt x="9982" y="14962"/>
                </a:cubicBezTo>
                <a:cubicBezTo>
                  <a:pt x="9619" y="15219"/>
                  <a:pt x="9170" y="15496"/>
                  <a:pt x="8636" y="15860"/>
                </a:cubicBezTo>
                <a:cubicBezTo>
                  <a:pt x="8187" y="16116"/>
                  <a:pt x="7653" y="16480"/>
                  <a:pt x="7225" y="16929"/>
                </a:cubicBezTo>
                <a:cubicBezTo>
                  <a:pt x="6851" y="17285"/>
                  <a:pt x="6537" y="17789"/>
                  <a:pt x="6294" y="18256"/>
                </a:cubicBezTo>
                <a:lnTo>
                  <a:pt x="6294" y="18256"/>
                </a:lnTo>
                <a:cubicBezTo>
                  <a:pt x="6481" y="17708"/>
                  <a:pt x="6825" y="17229"/>
                  <a:pt x="7311" y="16822"/>
                </a:cubicBezTo>
                <a:cubicBezTo>
                  <a:pt x="7759" y="16394"/>
                  <a:pt x="8294" y="16031"/>
                  <a:pt x="8721" y="15753"/>
                </a:cubicBezTo>
                <a:cubicBezTo>
                  <a:pt x="9704" y="15219"/>
                  <a:pt x="10431" y="14599"/>
                  <a:pt x="10966" y="13722"/>
                </a:cubicBezTo>
                <a:cubicBezTo>
                  <a:pt x="11500" y="12825"/>
                  <a:pt x="11756" y="11842"/>
                  <a:pt x="11842" y="10773"/>
                </a:cubicBezTo>
                <a:cubicBezTo>
                  <a:pt x="11923" y="9836"/>
                  <a:pt x="11927" y="8743"/>
                  <a:pt x="11853" y="7717"/>
                </a:cubicBezTo>
                <a:close/>
                <a:moveTo>
                  <a:pt x="10342" y="16736"/>
                </a:moveTo>
                <a:cubicBezTo>
                  <a:pt x="10058" y="16907"/>
                  <a:pt x="9772" y="17049"/>
                  <a:pt x="9533" y="17185"/>
                </a:cubicBezTo>
                <a:cubicBezTo>
                  <a:pt x="9085" y="17548"/>
                  <a:pt x="8721" y="17719"/>
                  <a:pt x="8379" y="18083"/>
                </a:cubicBezTo>
                <a:cubicBezTo>
                  <a:pt x="8101" y="18339"/>
                  <a:pt x="7930" y="18703"/>
                  <a:pt x="7759" y="19151"/>
                </a:cubicBezTo>
                <a:cubicBezTo>
                  <a:pt x="7930" y="18703"/>
                  <a:pt x="8187" y="18339"/>
                  <a:pt x="8465" y="18083"/>
                </a:cubicBezTo>
                <a:cubicBezTo>
                  <a:pt x="8721" y="17719"/>
                  <a:pt x="9170" y="17548"/>
                  <a:pt x="9619" y="17185"/>
                </a:cubicBezTo>
                <a:cubicBezTo>
                  <a:pt x="9842" y="17057"/>
                  <a:pt x="10087" y="16903"/>
                  <a:pt x="10342" y="16736"/>
                </a:cubicBezTo>
                <a:close/>
                <a:moveTo>
                  <a:pt x="6100" y="18680"/>
                </a:moveTo>
                <a:cubicBezTo>
                  <a:pt x="6019" y="18916"/>
                  <a:pt x="5949" y="19198"/>
                  <a:pt x="5878" y="19408"/>
                </a:cubicBezTo>
                <a:lnTo>
                  <a:pt x="5707" y="20220"/>
                </a:lnTo>
                <a:lnTo>
                  <a:pt x="5878" y="19322"/>
                </a:lnTo>
                <a:cubicBezTo>
                  <a:pt x="5939" y="19139"/>
                  <a:pt x="6000" y="18902"/>
                  <a:pt x="6100" y="18680"/>
                </a:cubicBezTo>
                <a:close/>
                <a:moveTo>
                  <a:pt x="5707" y="20220"/>
                </a:moveTo>
                <a:cubicBezTo>
                  <a:pt x="5622" y="20754"/>
                  <a:pt x="5430" y="21203"/>
                  <a:pt x="5173" y="21545"/>
                </a:cubicBezTo>
                <a:cubicBezTo>
                  <a:pt x="5430" y="21096"/>
                  <a:pt x="5622" y="20669"/>
                  <a:pt x="5707" y="20220"/>
                </a:cubicBezTo>
                <a:close/>
                <a:moveTo>
                  <a:pt x="11963" y="2911"/>
                </a:moveTo>
                <a:lnTo>
                  <a:pt x="12120" y="3206"/>
                </a:lnTo>
                <a:cubicBezTo>
                  <a:pt x="12205" y="3463"/>
                  <a:pt x="12291" y="3741"/>
                  <a:pt x="12376" y="4104"/>
                </a:cubicBezTo>
                <a:cubicBezTo>
                  <a:pt x="12654" y="5173"/>
                  <a:pt x="12911" y="6327"/>
                  <a:pt x="13103" y="7396"/>
                </a:cubicBezTo>
                <a:cubicBezTo>
                  <a:pt x="13274" y="8550"/>
                  <a:pt x="13274" y="9790"/>
                  <a:pt x="13188" y="10944"/>
                </a:cubicBezTo>
                <a:cubicBezTo>
                  <a:pt x="13103" y="12119"/>
                  <a:pt x="12654" y="13359"/>
                  <a:pt x="12120" y="14428"/>
                </a:cubicBezTo>
                <a:cubicBezTo>
                  <a:pt x="11756" y="14962"/>
                  <a:pt x="11393" y="15411"/>
                  <a:pt x="10859" y="15860"/>
                </a:cubicBezTo>
                <a:cubicBezTo>
                  <a:pt x="10431" y="16287"/>
                  <a:pt x="9897" y="16565"/>
                  <a:pt x="9448" y="16822"/>
                </a:cubicBezTo>
                <a:cubicBezTo>
                  <a:pt x="8914" y="17185"/>
                  <a:pt x="8550" y="17463"/>
                  <a:pt x="8187" y="17719"/>
                </a:cubicBezTo>
                <a:cubicBezTo>
                  <a:pt x="7845" y="18083"/>
                  <a:pt x="7567" y="18532"/>
                  <a:pt x="7396" y="18959"/>
                </a:cubicBezTo>
                <a:cubicBezTo>
                  <a:pt x="7311" y="19151"/>
                  <a:pt x="7225" y="19408"/>
                  <a:pt x="7225" y="19686"/>
                </a:cubicBezTo>
                <a:lnTo>
                  <a:pt x="7033" y="20477"/>
                </a:lnTo>
                <a:cubicBezTo>
                  <a:pt x="6865" y="21001"/>
                  <a:pt x="6697" y="21608"/>
                  <a:pt x="6348" y="22135"/>
                </a:cubicBezTo>
                <a:lnTo>
                  <a:pt x="6348" y="22135"/>
                </a:lnTo>
                <a:cubicBezTo>
                  <a:pt x="6482" y="21910"/>
                  <a:pt x="6594" y="21685"/>
                  <a:pt x="6691" y="21460"/>
                </a:cubicBezTo>
                <a:lnTo>
                  <a:pt x="6776" y="21011"/>
                </a:lnTo>
                <a:lnTo>
                  <a:pt x="6862" y="20669"/>
                </a:lnTo>
                <a:lnTo>
                  <a:pt x="7033" y="20028"/>
                </a:lnTo>
                <a:cubicBezTo>
                  <a:pt x="7225" y="19151"/>
                  <a:pt x="7482" y="18425"/>
                  <a:pt x="8016" y="17805"/>
                </a:cubicBezTo>
                <a:cubicBezTo>
                  <a:pt x="8550" y="17271"/>
                  <a:pt x="9362" y="16929"/>
                  <a:pt x="10153" y="16287"/>
                </a:cubicBezTo>
                <a:cubicBezTo>
                  <a:pt x="10966" y="15860"/>
                  <a:pt x="11671" y="15048"/>
                  <a:pt x="12120" y="14150"/>
                </a:cubicBezTo>
                <a:cubicBezTo>
                  <a:pt x="12205" y="14064"/>
                  <a:pt x="12291" y="13979"/>
                  <a:pt x="12291" y="13808"/>
                </a:cubicBezTo>
                <a:lnTo>
                  <a:pt x="12462" y="13530"/>
                </a:lnTo>
                <a:lnTo>
                  <a:pt x="12740" y="12825"/>
                </a:lnTo>
                <a:lnTo>
                  <a:pt x="12911" y="12119"/>
                </a:lnTo>
                <a:lnTo>
                  <a:pt x="12996" y="11756"/>
                </a:lnTo>
                <a:lnTo>
                  <a:pt x="12996" y="11393"/>
                </a:lnTo>
                <a:cubicBezTo>
                  <a:pt x="13274" y="9533"/>
                  <a:pt x="13188" y="7738"/>
                  <a:pt x="12825" y="6049"/>
                </a:cubicBezTo>
                <a:cubicBezTo>
                  <a:pt x="12654" y="5066"/>
                  <a:pt x="12376" y="4275"/>
                  <a:pt x="12120" y="3377"/>
                </a:cubicBezTo>
                <a:cubicBezTo>
                  <a:pt x="12058" y="3196"/>
                  <a:pt x="12007" y="3042"/>
                  <a:pt x="11963" y="2911"/>
                </a:cubicBezTo>
                <a:close/>
                <a:moveTo>
                  <a:pt x="7759" y="19151"/>
                </a:moveTo>
                <a:cubicBezTo>
                  <a:pt x="7653" y="19322"/>
                  <a:pt x="7567" y="19600"/>
                  <a:pt x="7482" y="19771"/>
                </a:cubicBezTo>
                <a:lnTo>
                  <a:pt x="7311" y="20562"/>
                </a:lnTo>
                <a:cubicBezTo>
                  <a:pt x="7225" y="21203"/>
                  <a:pt x="7033" y="21823"/>
                  <a:pt x="6691" y="22443"/>
                </a:cubicBezTo>
                <a:cubicBezTo>
                  <a:pt x="7033" y="21823"/>
                  <a:pt x="7311" y="21203"/>
                  <a:pt x="7396" y="20477"/>
                </a:cubicBezTo>
                <a:lnTo>
                  <a:pt x="7567" y="19771"/>
                </a:lnTo>
                <a:cubicBezTo>
                  <a:pt x="7653" y="19600"/>
                  <a:pt x="7759" y="19322"/>
                  <a:pt x="7759" y="19151"/>
                </a:cubicBezTo>
                <a:close/>
                <a:moveTo>
                  <a:pt x="6322" y="22178"/>
                </a:moveTo>
                <a:lnTo>
                  <a:pt x="6322" y="22178"/>
                </a:lnTo>
                <a:cubicBezTo>
                  <a:pt x="6063" y="22768"/>
                  <a:pt x="5676" y="23177"/>
                  <a:pt x="5110" y="23522"/>
                </a:cubicBezTo>
                <a:lnTo>
                  <a:pt x="5110" y="23522"/>
                </a:lnTo>
                <a:cubicBezTo>
                  <a:pt x="5417" y="23303"/>
                  <a:pt x="5696" y="23049"/>
                  <a:pt x="5878" y="22806"/>
                </a:cubicBezTo>
                <a:cubicBezTo>
                  <a:pt x="6048" y="22597"/>
                  <a:pt x="6194" y="22387"/>
                  <a:pt x="6322" y="22178"/>
                </a:cubicBezTo>
                <a:close/>
                <a:moveTo>
                  <a:pt x="6691" y="22443"/>
                </a:moveTo>
                <a:cubicBezTo>
                  <a:pt x="6327" y="22977"/>
                  <a:pt x="5793" y="23512"/>
                  <a:pt x="5259" y="23961"/>
                </a:cubicBezTo>
                <a:cubicBezTo>
                  <a:pt x="5878" y="23597"/>
                  <a:pt x="6327" y="23063"/>
                  <a:pt x="6691" y="22443"/>
                </a:cubicBezTo>
                <a:close/>
                <a:moveTo>
                  <a:pt x="4720" y="23770"/>
                </a:moveTo>
                <a:lnTo>
                  <a:pt x="4720" y="23770"/>
                </a:lnTo>
                <a:cubicBezTo>
                  <a:pt x="4565" y="23870"/>
                  <a:pt x="4408" y="23962"/>
                  <a:pt x="4256" y="24022"/>
                </a:cubicBezTo>
                <a:lnTo>
                  <a:pt x="4256" y="24022"/>
                </a:lnTo>
                <a:cubicBezTo>
                  <a:pt x="4402" y="23939"/>
                  <a:pt x="4538" y="23841"/>
                  <a:pt x="4720" y="23770"/>
                </a:cubicBezTo>
                <a:close/>
                <a:moveTo>
                  <a:pt x="4009" y="24132"/>
                </a:moveTo>
                <a:cubicBezTo>
                  <a:pt x="3898" y="24181"/>
                  <a:pt x="3797" y="24217"/>
                  <a:pt x="3741" y="24217"/>
                </a:cubicBezTo>
                <a:lnTo>
                  <a:pt x="3570" y="24303"/>
                </a:lnTo>
                <a:lnTo>
                  <a:pt x="3121" y="24303"/>
                </a:lnTo>
                <a:cubicBezTo>
                  <a:pt x="3207" y="24303"/>
                  <a:pt x="3292" y="24303"/>
                  <a:pt x="3378" y="24217"/>
                </a:cubicBezTo>
                <a:lnTo>
                  <a:pt x="3656" y="24217"/>
                </a:lnTo>
                <a:cubicBezTo>
                  <a:pt x="3740" y="24217"/>
                  <a:pt x="3824" y="24134"/>
                  <a:pt x="4009" y="24132"/>
                </a:cubicBezTo>
                <a:close/>
                <a:moveTo>
                  <a:pt x="5259" y="23961"/>
                </a:moveTo>
                <a:lnTo>
                  <a:pt x="5259" y="23961"/>
                </a:lnTo>
                <a:cubicBezTo>
                  <a:pt x="4895" y="24132"/>
                  <a:pt x="4639" y="24303"/>
                  <a:pt x="4275" y="24409"/>
                </a:cubicBezTo>
                <a:cubicBezTo>
                  <a:pt x="4190" y="24495"/>
                  <a:pt x="4019" y="24495"/>
                  <a:pt x="3827" y="24580"/>
                </a:cubicBezTo>
                <a:lnTo>
                  <a:pt x="3656" y="24666"/>
                </a:lnTo>
                <a:lnTo>
                  <a:pt x="3827" y="24666"/>
                </a:lnTo>
                <a:cubicBezTo>
                  <a:pt x="4019" y="24580"/>
                  <a:pt x="4190" y="24495"/>
                  <a:pt x="4361" y="24495"/>
                </a:cubicBezTo>
                <a:cubicBezTo>
                  <a:pt x="4639" y="24303"/>
                  <a:pt x="4981" y="24132"/>
                  <a:pt x="5259" y="23961"/>
                </a:cubicBezTo>
                <a:close/>
                <a:moveTo>
                  <a:pt x="1775" y="23961"/>
                </a:moveTo>
                <a:cubicBezTo>
                  <a:pt x="1775" y="24217"/>
                  <a:pt x="1775" y="24580"/>
                  <a:pt x="1689" y="24837"/>
                </a:cubicBezTo>
                <a:lnTo>
                  <a:pt x="1775" y="23961"/>
                </a:lnTo>
                <a:close/>
                <a:moveTo>
                  <a:pt x="3485" y="24666"/>
                </a:moveTo>
                <a:lnTo>
                  <a:pt x="3485" y="24751"/>
                </a:lnTo>
                <a:cubicBezTo>
                  <a:pt x="3207" y="29924"/>
                  <a:pt x="2843" y="35096"/>
                  <a:pt x="2501" y="40248"/>
                </a:cubicBezTo>
                <a:cubicBezTo>
                  <a:pt x="2416" y="41509"/>
                  <a:pt x="2309" y="42748"/>
                  <a:pt x="2309" y="43903"/>
                </a:cubicBezTo>
                <a:lnTo>
                  <a:pt x="2416" y="43368"/>
                </a:lnTo>
                <a:lnTo>
                  <a:pt x="2501" y="41316"/>
                </a:lnTo>
                <a:cubicBezTo>
                  <a:pt x="2843" y="35802"/>
                  <a:pt x="3207" y="30287"/>
                  <a:pt x="3570" y="24751"/>
                </a:cubicBezTo>
                <a:lnTo>
                  <a:pt x="3570" y="24666"/>
                </a:lnTo>
                <a:close/>
                <a:moveTo>
                  <a:pt x="8999" y="0"/>
                </a:moveTo>
                <a:cubicBezTo>
                  <a:pt x="9448" y="983"/>
                  <a:pt x="9897" y="1967"/>
                  <a:pt x="10239" y="2929"/>
                </a:cubicBezTo>
                <a:lnTo>
                  <a:pt x="10431" y="3377"/>
                </a:lnTo>
                <a:lnTo>
                  <a:pt x="10517" y="3741"/>
                </a:lnTo>
                <a:cubicBezTo>
                  <a:pt x="10602" y="3997"/>
                  <a:pt x="10688" y="4275"/>
                  <a:pt x="10773" y="4532"/>
                </a:cubicBezTo>
                <a:cubicBezTo>
                  <a:pt x="11051" y="5515"/>
                  <a:pt x="11308" y="6583"/>
                  <a:pt x="11393" y="7652"/>
                </a:cubicBezTo>
                <a:cubicBezTo>
                  <a:pt x="11585" y="8721"/>
                  <a:pt x="11585" y="9790"/>
                  <a:pt x="11500" y="10773"/>
                </a:cubicBezTo>
                <a:cubicBezTo>
                  <a:pt x="11500" y="11051"/>
                  <a:pt x="11393" y="11307"/>
                  <a:pt x="11393" y="11478"/>
                </a:cubicBezTo>
                <a:lnTo>
                  <a:pt x="11222" y="12290"/>
                </a:lnTo>
                <a:cubicBezTo>
                  <a:pt x="11051" y="12739"/>
                  <a:pt x="10859" y="13188"/>
                  <a:pt x="10602" y="13530"/>
                </a:cubicBezTo>
                <a:cubicBezTo>
                  <a:pt x="10153" y="14428"/>
                  <a:pt x="9533" y="14877"/>
                  <a:pt x="8550" y="15496"/>
                </a:cubicBezTo>
                <a:cubicBezTo>
                  <a:pt x="8016" y="15753"/>
                  <a:pt x="7482" y="16116"/>
                  <a:pt x="6947" y="16651"/>
                </a:cubicBezTo>
                <a:cubicBezTo>
                  <a:pt x="6498" y="17100"/>
                  <a:pt x="6156" y="17719"/>
                  <a:pt x="5878" y="18339"/>
                </a:cubicBezTo>
                <a:cubicBezTo>
                  <a:pt x="5707" y="18617"/>
                  <a:pt x="5622" y="18959"/>
                  <a:pt x="5515" y="19237"/>
                </a:cubicBezTo>
                <a:lnTo>
                  <a:pt x="5344" y="20135"/>
                </a:lnTo>
                <a:cubicBezTo>
                  <a:pt x="5259" y="20562"/>
                  <a:pt x="5088" y="21011"/>
                  <a:pt x="4895" y="21374"/>
                </a:cubicBezTo>
                <a:cubicBezTo>
                  <a:pt x="4724" y="21738"/>
                  <a:pt x="4361" y="21994"/>
                  <a:pt x="4104" y="22272"/>
                </a:cubicBezTo>
                <a:cubicBezTo>
                  <a:pt x="3912" y="22358"/>
                  <a:pt x="3741" y="22443"/>
                  <a:pt x="3570" y="22529"/>
                </a:cubicBezTo>
                <a:cubicBezTo>
                  <a:pt x="3485" y="22529"/>
                  <a:pt x="3378" y="22614"/>
                  <a:pt x="3207" y="22614"/>
                </a:cubicBezTo>
                <a:lnTo>
                  <a:pt x="3036" y="22614"/>
                </a:lnTo>
                <a:cubicBezTo>
                  <a:pt x="2950" y="22700"/>
                  <a:pt x="2758" y="22700"/>
                  <a:pt x="2672" y="22700"/>
                </a:cubicBezTo>
                <a:cubicBezTo>
                  <a:pt x="2416" y="22892"/>
                  <a:pt x="2224" y="23063"/>
                  <a:pt x="2053" y="23234"/>
                </a:cubicBezTo>
                <a:lnTo>
                  <a:pt x="1967" y="23234"/>
                </a:lnTo>
                <a:lnTo>
                  <a:pt x="1882" y="23341"/>
                </a:lnTo>
                <a:lnTo>
                  <a:pt x="1775" y="23512"/>
                </a:lnTo>
                <a:lnTo>
                  <a:pt x="1518" y="23768"/>
                </a:lnTo>
                <a:cubicBezTo>
                  <a:pt x="1347" y="26547"/>
                  <a:pt x="1155" y="29219"/>
                  <a:pt x="898" y="31890"/>
                </a:cubicBezTo>
                <a:cubicBezTo>
                  <a:pt x="706" y="34733"/>
                  <a:pt x="535" y="37661"/>
                  <a:pt x="364" y="40525"/>
                </a:cubicBezTo>
                <a:lnTo>
                  <a:pt x="172" y="42748"/>
                </a:lnTo>
                <a:lnTo>
                  <a:pt x="86" y="43903"/>
                </a:lnTo>
                <a:lnTo>
                  <a:pt x="86" y="44971"/>
                </a:lnTo>
                <a:lnTo>
                  <a:pt x="1" y="45506"/>
                </a:lnTo>
                <a:lnTo>
                  <a:pt x="1" y="45784"/>
                </a:lnTo>
                <a:lnTo>
                  <a:pt x="1" y="45955"/>
                </a:lnTo>
                <a:lnTo>
                  <a:pt x="1" y="46040"/>
                </a:lnTo>
                <a:lnTo>
                  <a:pt x="86" y="46040"/>
                </a:lnTo>
                <a:cubicBezTo>
                  <a:pt x="813" y="46125"/>
                  <a:pt x="1518" y="46125"/>
                  <a:pt x="2224" y="46211"/>
                </a:cubicBezTo>
                <a:lnTo>
                  <a:pt x="3378" y="46318"/>
                </a:lnTo>
                <a:cubicBezTo>
                  <a:pt x="4104" y="46318"/>
                  <a:pt x="4810" y="46403"/>
                  <a:pt x="5622" y="46403"/>
                </a:cubicBezTo>
                <a:lnTo>
                  <a:pt x="10068" y="46403"/>
                </a:lnTo>
                <a:cubicBezTo>
                  <a:pt x="11500" y="46318"/>
                  <a:pt x="12996" y="46211"/>
                  <a:pt x="14599" y="45869"/>
                </a:cubicBezTo>
                <a:cubicBezTo>
                  <a:pt x="14962" y="45784"/>
                  <a:pt x="15326" y="45677"/>
                  <a:pt x="15668" y="45591"/>
                </a:cubicBezTo>
                <a:cubicBezTo>
                  <a:pt x="16031" y="45420"/>
                  <a:pt x="16480" y="45335"/>
                  <a:pt x="16843" y="45249"/>
                </a:cubicBezTo>
                <a:lnTo>
                  <a:pt x="17912" y="44800"/>
                </a:lnTo>
                <a:cubicBezTo>
                  <a:pt x="17998" y="44715"/>
                  <a:pt x="18083" y="44715"/>
                  <a:pt x="18169" y="44608"/>
                </a:cubicBezTo>
                <a:lnTo>
                  <a:pt x="18446" y="44522"/>
                </a:lnTo>
                <a:lnTo>
                  <a:pt x="18981" y="44180"/>
                </a:lnTo>
                <a:cubicBezTo>
                  <a:pt x="19152" y="44074"/>
                  <a:pt x="19323" y="43988"/>
                  <a:pt x="19515" y="43903"/>
                </a:cubicBezTo>
                <a:lnTo>
                  <a:pt x="19943" y="43539"/>
                </a:lnTo>
                <a:lnTo>
                  <a:pt x="20477" y="43197"/>
                </a:lnTo>
                <a:cubicBezTo>
                  <a:pt x="20584" y="43005"/>
                  <a:pt x="20755" y="42919"/>
                  <a:pt x="20926" y="42748"/>
                </a:cubicBezTo>
                <a:lnTo>
                  <a:pt x="21375" y="42385"/>
                </a:lnTo>
                <a:cubicBezTo>
                  <a:pt x="21460" y="42214"/>
                  <a:pt x="21653" y="42129"/>
                  <a:pt x="21738" y="41936"/>
                </a:cubicBezTo>
                <a:lnTo>
                  <a:pt x="22187" y="41509"/>
                </a:lnTo>
                <a:lnTo>
                  <a:pt x="22529" y="41060"/>
                </a:lnTo>
                <a:cubicBezTo>
                  <a:pt x="22892" y="40696"/>
                  <a:pt x="23149" y="40248"/>
                  <a:pt x="23427" y="39906"/>
                </a:cubicBezTo>
                <a:cubicBezTo>
                  <a:pt x="23790" y="39457"/>
                  <a:pt x="24046" y="39093"/>
                  <a:pt x="24410" y="38730"/>
                </a:cubicBezTo>
                <a:cubicBezTo>
                  <a:pt x="24666" y="38388"/>
                  <a:pt x="25030" y="38025"/>
                  <a:pt x="25393" y="37768"/>
                </a:cubicBezTo>
                <a:cubicBezTo>
                  <a:pt x="25479" y="37576"/>
                  <a:pt x="25650" y="37490"/>
                  <a:pt x="25821" y="37319"/>
                </a:cubicBezTo>
                <a:cubicBezTo>
                  <a:pt x="26013" y="37127"/>
                  <a:pt x="26184" y="37042"/>
                  <a:pt x="26462" y="36871"/>
                </a:cubicBezTo>
                <a:cubicBezTo>
                  <a:pt x="27958" y="35887"/>
                  <a:pt x="29753" y="35267"/>
                  <a:pt x="31698" y="34819"/>
                </a:cubicBezTo>
                <a:cubicBezTo>
                  <a:pt x="33750" y="34370"/>
                  <a:pt x="35802" y="33835"/>
                  <a:pt x="37769" y="33045"/>
                </a:cubicBezTo>
                <a:cubicBezTo>
                  <a:pt x="39714" y="32232"/>
                  <a:pt x="41595" y="31078"/>
                  <a:pt x="43198" y="29561"/>
                </a:cubicBezTo>
                <a:cubicBezTo>
                  <a:pt x="44715" y="28043"/>
                  <a:pt x="45784" y="26098"/>
                  <a:pt x="46489" y="24132"/>
                </a:cubicBezTo>
                <a:cubicBezTo>
                  <a:pt x="47195" y="22165"/>
                  <a:pt x="47558" y="20220"/>
                  <a:pt x="47729" y="18339"/>
                </a:cubicBezTo>
                <a:cubicBezTo>
                  <a:pt x="47836" y="17890"/>
                  <a:pt x="47836" y="17356"/>
                  <a:pt x="47921" y="16929"/>
                </a:cubicBezTo>
                <a:cubicBezTo>
                  <a:pt x="47921" y="16480"/>
                  <a:pt x="48007" y="15945"/>
                  <a:pt x="48007" y="15496"/>
                </a:cubicBezTo>
                <a:cubicBezTo>
                  <a:pt x="48007" y="15048"/>
                  <a:pt x="48092" y="14599"/>
                  <a:pt x="48092" y="14150"/>
                </a:cubicBezTo>
                <a:cubicBezTo>
                  <a:pt x="48092" y="13808"/>
                  <a:pt x="48178" y="13359"/>
                  <a:pt x="48178" y="12910"/>
                </a:cubicBezTo>
                <a:cubicBezTo>
                  <a:pt x="48370" y="11222"/>
                  <a:pt x="48712" y="9619"/>
                  <a:pt x="49332" y="8272"/>
                </a:cubicBezTo>
                <a:cubicBezTo>
                  <a:pt x="49781" y="7032"/>
                  <a:pt x="50401" y="6135"/>
                  <a:pt x="51042" y="5600"/>
                </a:cubicBezTo>
                <a:cubicBezTo>
                  <a:pt x="51576" y="4980"/>
                  <a:pt x="52111" y="4724"/>
                  <a:pt x="52538" y="4638"/>
                </a:cubicBezTo>
                <a:cubicBezTo>
                  <a:pt x="52730" y="4532"/>
                  <a:pt x="52901" y="4446"/>
                  <a:pt x="52987" y="4446"/>
                </a:cubicBezTo>
                <a:lnTo>
                  <a:pt x="53072" y="4361"/>
                </a:lnTo>
                <a:lnTo>
                  <a:pt x="53265" y="4361"/>
                </a:lnTo>
                <a:cubicBezTo>
                  <a:pt x="53350" y="4275"/>
                  <a:pt x="53265" y="4275"/>
                  <a:pt x="52987" y="4190"/>
                </a:cubicBezTo>
                <a:lnTo>
                  <a:pt x="52196" y="4190"/>
                </a:lnTo>
                <a:cubicBezTo>
                  <a:pt x="52111" y="4275"/>
                  <a:pt x="51918" y="4275"/>
                  <a:pt x="51833" y="4361"/>
                </a:cubicBezTo>
                <a:cubicBezTo>
                  <a:pt x="51298" y="4532"/>
                  <a:pt x="50593" y="4895"/>
                  <a:pt x="49973" y="5515"/>
                </a:cubicBezTo>
                <a:cubicBezTo>
                  <a:pt x="49332" y="6242"/>
                  <a:pt x="48712" y="7032"/>
                  <a:pt x="48263" y="8187"/>
                </a:cubicBezTo>
                <a:cubicBezTo>
                  <a:pt x="47729" y="9255"/>
                  <a:pt x="47387" y="10602"/>
                  <a:pt x="47109" y="12012"/>
                </a:cubicBezTo>
                <a:lnTo>
                  <a:pt x="46938" y="12012"/>
                </a:lnTo>
                <a:cubicBezTo>
                  <a:pt x="47387" y="9084"/>
                  <a:pt x="48178" y="7396"/>
                  <a:pt x="48798" y="6412"/>
                </a:cubicBezTo>
                <a:cubicBezTo>
                  <a:pt x="48905" y="6135"/>
                  <a:pt x="49076" y="5964"/>
                  <a:pt x="49161" y="5793"/>
                </a:cubicBezTo>
                <a:cubicBezTo>
                  <a:pt x="49246" y="5600"/>
                  <a:pt x="49332" y="5429"/>
                  <a:pt x="49439" y="5344"/>
                </a:cubicBezTo>
                <a:cubicBezTo>
                  <a:pt x="49610" y="5173"/>
                  <a:pt x="49695" y="4980"/>
                  <a:pt x="49695" y="4980"/>
                </a:cubicBezTo>
                <a:cubicBezTo>
                  <a:pt x="49695" y="4938"/>
                  <a:pt x="49668" y="4922"/>
                  <a:pt x="49625" y="4922"/>
                </a:cubicBezTo>
                <a:cubicBezTo>
                  <a:pt x="49494" y="4922"/>
                  <a:pt x="49216" y="5072"/>
                  <a:pt x="49121" y="5072"/>
                </a:cubicBezTo>
                <a:cubicBezTo>
                  <a:pt x="49059" y="5072"/>
                  <a:pt x="49073" y="5011"/>
                  <a:pt x="49246" y="4809"/>
                </a:cubicBezTo>
                <a:lnTo>
                  <a:pt x="49246" y="4809"/>
                </a:lnTo>
                <a:cubicBezTo>
                  <a:pt x="48092" y="6049"/>
                  <a:pt x="47472" y="7481"/>
                  <a:pt x="47024" y="8913"/>
                </a:cubicBezTo>
                <a:cubicBezTo>
                  <a:pt x="46938" y="9170"/>
                  <a:pt x="46853" y="9341"/>
                  <a:pt x="46853" y="9533"/>
                </a:cubicBezTo>
                <a:lnTo>
                  <a:pt x="46660" y="10067"/>
                </a:lnTo>
                <a:cubicBezTo>
                  <a:pt x="46575" y="10409"/>
                  <a:pt x="46489" y="10773"/>
                  <a:pt x="46404" y="11136"/>
                </a:cubicBezTo>
                <a:lnTo>
                  <a:pt x="46233" y="12290"/>
                </a:lnTo>
                <a:lnTo>
                  <a:pt x="46126" y="12825"/>
                </a:lnTo>
                <a:lnTo>
                  <a:pt x="46126" y="13359"/>
                </a:lnTo>
                <a:cubicBezTo>
                  <a:pt x="46040" y="14150"/>
                  <a:pt x="45955" y="14877"/>
                  <a:pt x="45955" y="15582"/>
                </a:cubicBezTo>
                <a:cubicBezTo>
                  <a:pt x="45869" y="16287"/>
                  <a:pt x="45784" y="17014"/>
                  <a:pt x="45698" y="17719"/>
                </a:cubicBezTo>
                <a:lnTo>
                  <a:pt x="45592" y="18788"/>
                </a:lnTo>
                <a:lnTo>
                  <a:pt x="45335" y="19857"/>
                </a:lnTo>
                <a:cubicBezTo>
                  <a:pt x="45250" y="20477"/>
                  <a:pt x="45057" y="21203"/>
                  <a:pt x="44886" y="21823"/>
                </a:cubicBezTo>
                <a:cubicBezTo>
                  <a:pt x="44715" y="22529"/>
                  <a:pt x="44437" y="23512"/>
                  <a:pt x="43988" y="24409"/>
                </a:cubicBezTo>
                <a:cubicBezTo>
                  <a:pt x="43903" y="24580"/>
                  <a:pt x="43903" y="24666"/>
                  <a:pt x="43817" y="24751"/>
                </a:cubicBezTo>
                <a:cubicBezTo>
                  <a:pt x="43817" y="24944"/>
                  <a:pt x="43732" y="25029"/>
                  <a:pt x="43646" y="25115"/>
                </a:cubicBezTo>
                <a:cubicBezTo>
                  <a:pt x="43561" y="25286"/>
                  <a:pt x="43454" y="25564"/>
                  <a:pt x="43369" y="25735"/>
                </a:cubicBezTo>
                <a:cubicBezTo>
                  <a:pt x="43198" y="25906"/>
                  <a:pt x="43112" y="26098"/>
                  <a:pt x="43027" y="26269"/>
                </a:cubicBezTo>
                <a:cubicBezTo>
                  <a:pt x="42834" y="26440"/>
                  <a:pt x="42749" y="26632"/>
                  <a:pt x="42663" y="26718"/>
                </a:cubicBezTo>
                <a:cubicBezTo>
                  <a:pt x="41060" y="28941"/>
                  <a:pt x="38752" y="30458"/>
                  <a:pt x="36080" y="31356"/>
                </a:cubicBezTo>
                <a:lnTo>
                  <a:pt x="35097" y="31698"/>
                </a:lnTo>
                <a:lnTo>
                  <a:pt x="34114" y="31976"/>
                </a:lnTo>
                <a:cubicBezTo>
                  <a:pt x="33750" y="32147"/>
                  <a:pt x="33408" y="32232"/>
                  <a:pt x="33130" y="32318"/>
                </a:cubicBezTo>
                <a:lnTo>
                  <a:pt x="32062" y="32510"/>
                </a:lnTo>
                <a:lnTo>
                  <a:pt x="30993" y="32767"/>
                </a:lnTo>
                <a:lnTo>
                  <a:pt x="29924" y="33045"/>
                </a:lnTo>
                <a:lnTo>
                  <a:pt x="29390" y="33216"/>
                </a:lnTo>
                <a:cubicBezTo>
                  <a:pt x="29219" y="33216"/>
                  <a:pt x="29027" y="33301"/>
                  <a:pt x="28770" y="33387"/>
                </a:cubicBezTo>
                <a:lnTo>
                  <a:pt x="27701" y="33750"/>
                </a:lnTo>
                <a:cubicBezTo>
                  <a:pt x="26269" y="34370"/>
                  <a:pt x="24944" y="35182"/>
                  <a:pt x="23790" y="36251"/>
                </a:cubicBezTo>
                <a:cubicBezTo>
                  <a:pt x="22614" y="37319"/>
                  <a:pt x="21738" y="38559"/>
                  <a:pt x="20840" y="39628"/>
                </a:cubicBezTo>
                <a:cubicBezTo>
                  <a:pt x="19943" y="40696"/>
                  <a:pt x="19066" y="41594"/>
                  <a:pt x="17998" y="42214"/>
                </a:cubicBezTo>
                <a:cubicBezTo>
                  <a:pt x="16843" y="42919"/>
                  <a:pt x="15582" y="43283"/>
                  <a:pt x="14257" y="43646"/>
                </a:cubicBezTo>
                <a:cubicBezTo>
                  <a:pt x="12996" y="43988"/>
                  <a:pt x="11585" y="44074"/>
                  <a:pt x="10239" y="44180"/>
                </a:cubicBezTo>
                <a:lnTo>
                  <a:pt x="6049" y="44180"/>
                </a:lnTo>
                <a:cubicBezTo>
                  <a:pt x="5344" y="44180"/>
                  <a:pt x="4639" y="44074"/>
                  <a:pt x="3912" y="44074"/>
                </a:cubicBezTo>
                <a:lnTo>
                  <a:pt x="2843" y="43988"/>
                </a:lnTo>
                <a:lnTo>
                  <a:pt x="2309" y="43988"/>
                </a:lnTo>
                <a:cubicBezTo>
                  <a:pt x="2309" y="43988"/>
                  <a:pt x="2224" y="44074"/>
                  <a:pt x="2309" y="44074"/>
                </a:cubicBezTo>
                <a:lnTo>
                  <a:pt x="2587" y="44074"/>
                </a:lnTo>
                <a:cubicBezTo>
                  <a:pt x="3292" y="44074"/>
                  <a:pt x="3912" y="44180"/>
                  <a:pt x="4639" y="44180"/>
                </a:cubicBezTo>
                <a:cubicBezTo>
                  <a:pt x="5964" y="44266"/>
                  <a:pt x="7311" y="44266"/>
                  <a:pt x="8636" y="44266"/>
                </a:cubicBezTo>
                <a:cubicBezTo>
                  <a:pt x="9982" y="44266"/>
                  <a:pt x="11308" y="44180"/>
                  <a:pt x="12654" y="43988"/>
                </a:cubicBezTo>
                <a:lnTo>
                  <a:pt x="12654" y="43988"/>
                </a:lnTo>
                <a:cubicBezTo>
                  <a:pt x="12519" y="44048"/>
                  <a:pt x="12269" y="44118"/>
                  <a:pt x="12374" y="44118"/>
                </a:cubicBezTo>
                <a:cubicBezTo>
                  <a:pt x="12388" y="44118"/>
                  <a:pt x="12409" y="44117"/>
                  <a:pt x="12436" y="44114"/>
                </a:cubicBezTo>
                <a:lnTo>
                  <a:pt x="12436" y="44114"/>
                </a:lnTo>
                <a:cubicBezTo>
                  <a:pt x="10788" y="44327"/>
                  <a:pt x="9074" y="44398"/>
                  <a:pt x="7361" y="44398"/>
                </a:cubicBezTo>
                <a:cubicBezTo>
                  <a:pt x="6479" y="44398"/>
                  <a:pt x="5597" y="44379"/>
                  <a:pt x="4724" y="44351"/>
                </a:cubicBezTo>
                <a:cubicBezTo>
                  <a:pt x="4019" y="44351"/>
                  <a:pt x="3378" y="44266"/>
                  <a:pt x="2672" y="44266"/>
                </a:cubicBezTo>
                <a:lnTo>
                  <a:pt x="2224" y="44180"/>
                </a:lnTo>
                <a:lnTo>
                  <a:pt x="2138" y="44180"/>
                </a:lnTo>
                <a:lnTo>
                  <a:pt x="2138" y="43988"/>
                </a:lnTo>
                <a:cubicBezTo>
                  <a:pt x="2224" y="42748"/>
                  <a:pt x="2224" y="41594"/>
                  <a:pt x="2309" y="40333"/>
                </a:cubicBezTo>
                <a:cubicBezTo>
                  <a:pt x="2672" y="35096"/>
                  <a:pt x="3036" y="29838"/>
                  <a:pt x="3378" y="24666"/>
                </a:cubicBezTo>
                <a:lnTo>
                  <a:pt x="3378" y="24580"/>
                </a:lnTo>
                <a:cubicBezTo>
                  <a:pt x="3485" y="24580"/>
                  <a:pt x="3485" y="24495"/>
                  <a:pt x="3570" y="24495"/>
                </a:cubicBezTo>
                <a:lnTo>
                  <a:pt x="3741" y="24495"/>
                </a:lnTo>
                <a:cubicBezTo>
                  <a:pt x="3912" y="24409"/>
                  <a:pt x="4104" y="24409"/>
                  <a:pt x="4275" y="24303"/>
                </a:cubicBezTo>
                <a:cubicBezTo>
                  <a:pt x="4553" y="24132"/>
                  <a:pt x="4895" y="24046"/>
                  <a:pt x="5173" y="23875"/>
                </a:cubicBezTo>
                <a:cubicBezTo>
                  <a:pt x="5707" y="23426"/>
                  <a:pt x="6242" y="22977"/>
                  <a:pt x="6584" y="22358"/>
                </a:cubicBezTo>
                <a:cubicBezTo>
                  <a:pt x="6862" y="21738"/>
                  <a:pt x="7118" y="21096"/>
                  <a:pt x="7225" y="20477"/>
                </a:cubicBezTo>
                <a:lnTo>
                  <a:pt x="7396" y="19771"/>
                </a:lnTo>
                <a:cubicBezTo>
                  <a:pt x="7482" y="19493"/>
                  <a:pt x="7567" y="19322"/>
                  <a:pt x="7653" y="19066"/>
                </a:cubicBezTo>
                <a:cubicBezTo>
                  <a:pt x="7845" y="18617"/>
                  <a:pt x="8016" y="18254"/>
                  <a:pt x="8379" y="17997"/>
                </a:cubicBezTo>
                <a:cubicBezTo>
                  <a:pt x="8636" y="17634"/>
                  <a:pt x="8999" y="17463"/>
                  <a:pt x="9533" y="17100"/>
                </a:cubicBezTo>
                <a:cubicBezTo>
                  <a:pt x="9982" y="16822"/>
                  <a:pt x="10517" y="16565"/>
                  <a:pt x="11051" y="16116"/>
                </a:cubicBezTo>
                <a:cubicBezTo>
                  <a:pt x="11500" y="15667"/>
                  <a:pt x="11927" y="15133"/>
                  <a:pt x="12291" y="14599"/>
                </a:cubicBezTo>
                <a:cubicBezTo>
                  <a:pt x="12569" y="14064"/>
                  <a:pt x="12825" y="13445"/>
                  <a:pt x="12996" y="12910"/>
                </a:cubicBezTo>
                <a:lnTo>
                  <a:pt x="13274" y="11927"/>
                </a:lnTo>
                <a:cubicBezTo>
                  <a:pt x="13359" y="11671"/>
                  <a:pt x="13359" y="11393"/>
                  <a:pt x="13359" y="11051"/>
                </a:cubicBezTo>
                <a:cubicBezTo>
                  <a:pt x="13530" y="9875"/>
                  <a:pt x="13530" y="8635"/>
                  <a:pt x="13359" y="7481"/>
                </a:cubicBezTo>
                <a:cubicBezTo>
                  <a:pt x="13188" y="6327"/>
                  <a:pt x="12911" y="5173"/>
                  <a:pt x="12569" y="3997"/>
                </a:cubicBezTo>
                <a:cubicBezTo>
                  <a:pt x="12569" y="3741"/>
                  <a:pt x="12462" y="3463"/>
                  <a:pt x="12376" y="3206"/>
                </a:cubicBezTo>
                <a:lnTo>
                  <a:pt x="12205" y="2758"/>
                </a:lnTo>
                <a:lnTo>
                  <a:pt x="12120" y="2587"/>
                </a:lnTo>
                <a:lnTo>
                  <a:pt x="12120" y="2394"/>
                </a:lnTo>
                <a:cubicBezTo>
                  <a:pt x="12034" y="2309"/>
                  <a:pt x="12034" y="2138"/>
                  <a:pt x="11927" y="2052"/>
                </a:cubicBezTo>
                <a:lnTo>
                  <a:pt x="12291" y="2052"/>
                </a:lnTo>
                <a:cubicBezTo>
                  <a:pt x="12911" y="2138"/>
                  <a:pt x="13530" y="2138"/>
                  <a:pt x="14065" y="2138"/>
                </a:cubicBezTo>
                <a:lnTo>
                  <a:pt x="14065" y="2309"/>
                </a:lnTo>
                <a:cubicBezTo>
                  <a:pt x="21738" y="2843"/>
                  <a:pt x="29475" y="3377"/>
                  <a:pt x="37320" y="3912"/>
                </a:cubicBezTo>
                <a:cubicBezTo>
                  <a:pt x="40526" y="4104"/>
                  <a:pt x="43369" y="4190"/>
                  <a:pt x="45698" y="4190"/>
                </a:cubicBezTo>
                <a:cubicBezTo>
                  <a:pt x="39992" y="3741"/>
                  <a:pt x="34199" y="3377"/>
                  <a:pt x="28321" y="2929"/>
                </a:cubicBezTo>
                <a:cubicBezTo>
                  <a:pt x="25393" y="2758"/>
                  <a:pt x="22443" y="2587"/>
                  <a:pt x="19408" y="2309"/>
                </a:cubicBezTo>
                <a:cubicBezTo>
                  <a:pt x="17912" y="2223"/>
                  <a:pt x="16480" y="2138"/>
                  <a:pt x="14962" y="2052"/>
                </a:cubicBezTo>
                <a:cubicBezTo>
                  <a:pt x="14172" y="1967"/>
                  <a:pt x="13445" y="1967"/>
                  <a:pt x="12740" y="1860"/>
                </a:cubicBezTo>
                <a:lnTo>
                  <a:pt x="12034" y="1860"/>
                </a:lnTo>
                <a:lnTo>
                  <a:pt x="11884" y="1793"/>
                </a:lnTo>
                <a:lnTo>
                  <a:pt x="11884" y="1793"/>
                </a:lnTo>
                <a:cubicBezTo>
                  <a:pt x="17570" y="2150"/>
                  <a:pt x="23073" y="2507"/>
                  <a:pt x="28492" y="2843"/>
                </a:cubicBezTo>
                <a:cubicBezTo>
                  <a:pt x="34285" y="3292"/>
                  <a:pt x="40077" y="3655"/>
                  <a:pt x="45784" y="4104"/>
                </a:cubicBezTo>
                <a:cubicBezTo>
                  <a:pt x="46489" y="4104"/>
                  <a:pt x="47195" y="4190"/>
                  <a:pt x="47921" y="4275"/>
                </a:cubicBezTo>
                <a:lnTo>
                  <a:pt x="50401" y="4275"/>
                </a:lnTo>
                <a:cubicBezTo>
                  <a:pt x="53350" y="4190"/>
                  <a:pt x="54782" y="3912"/>
                  <a:pt x="48990" y="3292"/>
                </a:cubicBezTo>
                <a:cubicBezTo>
                  <a:pt x="47558" y="3206"/>
                  <a:pt x="44630" y="3035"/>
                  <a:pt x="44630" y="3035"/>
                </a:cubicBezTo>
                <a:cubicBezTo>
                  <a:pt x="44095" y="2929"/>
                  <a:pt x="44437" y="2843"/>
                  <a:pt x="44801" y="2758"/>
                </a:cubicBezTo>
                <a:cubicBezTo>
                  <a:pt x="35354" y="2138"/>
                  <a:pt x="26014" y="1518"/>
                  <a:pt x="16653" y="898"/>
                </a:cubicBezTo>
                <a:lnTo>
                  <a:pt x="16653" y="898"/>
                </a:lnTo>
                <a:cubicBezTo>
                  <a:pt x="26014" y="1518"/>
                  <a:pt x="35546" y="2052"/>
                  <a:pt x="45057" y="2672"/>
                </a:cubicBezTo>
                <a:cubicBezTo>
                  <a:pt x="45421" y="2587"/>
                  <a:pt x="45335" y="2501"/>
                  <a:pt x="43283" y="2309"/>
                </a:cubicBezTo>
                <a:cubicBezTo>
                  <a:pt x="40355" y="1967"/>
                  <a:pt x="30202" y="1518"/>
                  <a:pt x="24410" y="1069"/>
                </a:cubicBezTo>
                <a:cubicBezTo>
                  <a:pt x="22080" y="898"/>
                  <a:pt x="19857" y="706"/>
                  <a:pt x="17549" y="535"/>
                </a:cubicBezTo>
                <a:cubicBezTo>
                  <a:pt x="16395" y="535"/>
                  <a:pt x="15240" y="449"/>
                  <a:pt x="14065" y="364"/>
                </a:cubicBezTo>
                <a:cubicBezTo>
                  <a:pt x="13445" y="257"/>
                  <a:pt x="12825" y="257"/>
                  <a:pt x="12205" y="171"/>
                </a:cubicBezTo>
                <a:cubicBezTo>
                  <a:pt x="11137" y="171"/>
                  <a:pt x="10068" y="86"/>
                  <a:pt x="89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6"/>
          <p:cNvGrpSpPr/>
          <p:nvPr/>
        </p:nvGrpSpPr>
        <p:grpSpPr>
          <a:xfrm rot="4541973">
            <a:off x="6892140" y="4173488"/>
            <a:ext cx="667785" cy="628471"/>
            <a:chOff x="4221175" y="746750"/>
            <a:chExt cx="1040677" cy="1028328"/>
          </a:xfrm>
        </p:grpSpPr>
        <p:sp>
          <p:nvSpPr>
            <p:cNvPr id="271" name="Google Shape;271;p6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6"/>
          <p:cNvSpPr/>
          <p:nvPr/>
        </p:nvSpPr>
        <p:spPr>
          <a:xfrm rot="9124596" flipH="1">
            <a:off x="-469078" y="-191037"/>
            <a:ext cx="2288355" cy="2315061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6"/>
          <p:cNvSpPr/>
          <p:nvPr/>
        </p:nvSpPr>
        <p:spPr>
          <a:xfrm rot="9124596" flipH="1">
            <a:off x="-542804" y="-259777"/>
            <a:ext cx="2381931" cy="2457531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"/>
          <p:cNvSpPr/>
          <p:nvPr/>
        </p:nvSpPr>
        <p:spPr>
          <a:xfrm>
            <a:off x="1584475" y="2160589"/>
            <a:ext cx="1691543" cy="1805924"/>
          </a:xfrm>
          <a:custGeom>
            <a:avLst/>
            <a:gdLst/>
            <a:ahLst/>
            <a:cxnLst/>
            <a:rect l="l" t="t" r="r" b="b"/>
            <a:pathLst>
              <a:path w="32357" h="24863" extrusionOk="0">
                <a:moveTo>
                  <a:pt x="17644" y="1980"/>
                </a:moveTo>
                <a:cubicBezTo>
                  <a:pt x="17644" y="2106"/>
                  <a:pt x="17644" y="2206"/>
                  <a:pt x="17745" y="2206"/>
                </a:cubicBezTo>
                <a:lnTo>
                  <a:pt x="17544" y="2206"/>
                </a:lnTo>
                <a:lnTo>
                  <a:pt x="17544" y="1980"/>
                </a:lnTo>
                <a:close/>
                <a:moveTo>
                  <a:pt x="16291" y="3359"/>
                </a:moveTo>
                <a:lnTo>
                  <a:pt x="16291" y="3459"/>
                </a:lnTo>
                <a:lnTo>
                  <a:pt x="16166" y="3459"/>
                </a:lnTo>
                <a:lnTo>
                  <a:pt x="16291" y="3359"/>
                </a:lnTo>
                <a:close/>
                <a:moveTo>
                  <a:pt x="2807" y="10978"/>
                </a:moveTo>
                <a:lnTo>
                  <a:pt x="2807" y="11178"/>
                </a:lnTo>
                <a:lnTo>
                  <a:pt x="2507" y="11178"/>
                </a:lnTo>
                <a:lnTo>
                  <a:pt x="2507" y="10978"/>
                </a:lnTo>
                <a:close/>
                <a:moveTo>
                  <a:pt x="4487" y="12331"/>
                </a:moveTo>
                <a:lnTo>
                  <a:pt x="4487" y="12432"/>
                </a:lnTo>
                <a:cubicBezTo>
                  <a:pt x="4386" y="12432"/>
                  <a:pt x="4261" y="12331"/>
                  <a:pt x="4261" y="12331"/>
                </a:cubicBezTo>
                <a:close/>
                <a:moveTo>
                  <a:pt x="26817" y="12331"/>
                </a:moveTo>
                <a:cubicBezTo>
                  <a:pt x="27043" y="12432"/>
                  <a:pt x="27143" y="12632"/>
                  <a:pt x="27344" y="12757"/>
                </a:cubicBezTo>
                <a:cubicBezTo>
                  <a:pt x="27043" y="12632"/>
                  <a:pt x="26817" y="12632"/>
                  <a:pt x="26517" y="12632"/>
                </a:cubicBezTo>
                <a:cubicBezTo>
                  <a:pt x="26617" y="12532"/>
                  <a:pt x="26717" y="12432"/>
                  <a:pt x="26817" y="12331"/>
                </a:cubicBezTo>
                <a:close/>
                <a:moveTo>
                  <a:pt x="27670" y="12958"/>
                </a:moveTo>
                <a:cubicBezTo>
                  <a:pt x="27770" y="12958"/>
                  <a:pt x="27870" y="13058"/>
                  <a:pt x="27970" y="13058"/>
                </a:cubicBezTo>
                <a:lnTo>
                  <a:pt x="27670" y="13058"/>
                </a:lnTo>
                <a:lnTo>
                  <a:pt x="27670" y="12958"/>
                </a:lnTo>
                <a:close/>
                <a:moveTo>
                  <a:pt x="28196" y="12532"/>
                </a:moveTo>
                <a:cubicBezTo>
                  <a:pt x="28597" y="12632"/>
                  <a:pt x="28697" y="12858"/>
                  <a:pt x="28822" y="13058"/>
                </a:cubicBezTo>
                <a:lnTo>
                  <a:pt x="28196" y="13058"/>
                </a:lnTo>
                <a:lnTo>
                  <a:pt x="28196" y="12532"/>
                </a:lnTo>
                <a:close/>
                <a:moveTo>
                  <a:pt x="29850" y="12958"/>
                </a:moveTo>
                <a:lnTo>
                  <a:pt x="29850" y="13058"/>
                </a:lnTo>
                <a:lnTo>
                  <a:pt x="29750" y="13058"/>
                </a:lnTo>
                <a:lnTo>
                  <a:pt x="29750" y="12958"/>
                </a:lnTo>
                <a:cubicBezTo>
                  <a:pt x="29750" y="13058"/>
                  <a:pt x="29650" y="13058"/>
                  <a:pt x="29650" y="13058"/>
                </a:cubicBezTo>
                <a:cubicBezTo>
                  <a:pt x="29650" y="12958"/>
                  <a:pt x="29750" y="12958"/>
                  <a:pt x="29750" y="12958"/>
                </a:cubicBezTo>
                <a:lnTo>
                  <a:pt x="29750" y="12958"/>
                </a:lnTo>
                <a:lnTo>
                  <a:pt x="29750" y="12958"/>
                </a:lnTo>
                <a:close/>
                <a:moveTo>
                  <a:pt x="29449" y="13158"/>
                </a:moveTo>
                <a:cubicBezTo>
                  <a:pt x="29324" y="13259"/>
                  <a:pt x="29324" y="13259"/>
                  <a:pt x="29223" y="13259"/>
                </a:cubicBezTo>
                <a:lnTo>
                  <a:pt x="29324" y="13158"/>
                </a:lnTo>
                <a:close/>
                <a:moveTo>
                  <a:pt x="29123" y="13484"/>
                </a:moveTo>
                <a:cubicBezTo>
                  <a:pt x="29223" y="13585"/>
                  <a:pt x="29223" y="13585"/>
                  <a:pt x="29324" y="13585"/>
                </a:cubicBezTo>
                <a:lnTo>
                  <a:pt x="29324" y="13685"/>
                </a:lnTo>
                <a:cubicBezTo>
                  <a:pt x="29223" y="13585"/>
                  <a:pt x="29123" y="13585"/>
                  <a:pt x="29123" y="13585"/>
                </a:cubicBezTo>
                <a:lnTo>
                  <a:pt x="29123" y="13484"/>
                </a:lnTo>
                <a:close/>
                <a:moveTo>
                  <a:pt x="30076" y="14311"/>
                </a:moveTo>
                <a:lnTo>
                  <a:pt x="30076" y="14412"/>
                </a:lnTo>
                <a:lnTo>
                  <a:pt x="29750" y="14412"/>
                </a:lnTo>
                <a:lnTo>
                  <a:pt x="29750" y="14311"/>
                </a:lnTo>
                <a:close/>
                <a:moveTo>
                  <a:pt x="16166" y="21630"/>
                </a:moveTo>
                <a:cubicBezTo>
                  <a:pt x="16066" y="21930"/>
                  <a:pt x="15865" y="22031"/>
                  <a:pt x="15539" y="22156"/>
                </a:cubicBezTo>
                <a:lnTo>
                  <a:pt x="15539" y="21630"/>
                </a:lnTo>
                <a:close/>
                <a:moveTo>
                  <a:pt x="15138" y="22356"/>
                </a:moveTo>
                <a:cubicBezTo>
                  <a:pt x="15138" y="22457"/>
                  <a:pt x="15138" y="22457"/>
                  <a:pt x="15038" y="22557"/>
                </a:cubicBezTo>
                <a:lnTo>
                  <a:pt x="15038" y="22356"/>
                </a:lnTo>
                <a:close/>
                <a:moveTo>
                  <a:pt x="15439" y="22457"/>
                </a:moveTo>
                <a:cubicBezTo>
                  <a:pt x="15439" y="22557"/>
                  <a:pt x="15439" y="22557"/>
                  <a:pt x="15539" y="22557"/>
                </a:cubicBezTo>
                <a:cubicBezTo>
                  <a:pt x="15539" y="22657"/>
                  <a:pt x="15439" y="22657"/>
                  <a:pt x="15439" y="22657"/>
                </a:cubicBezTo>
                <a:lnTo>
                  <a:pt x="15439" y="22457"/>
                </a:lnTo>
                <a:close/>
                <a:moveTo>
                  <a:pt x="15665" y="22783"/>
                </a:moveTo>
                <a:cubicBezTo>
                  <a:pt x="15665" y="22883"/>
                  <a:pt x="15765" y="22883"/>
                  <a:pt x="15765" y="22883"/>
                </a:cubicBezTo>
                <a:lnTo>
                  <a:pt x="15765" y="22983"/>
                </a:lnTo>
                <a:lnTo>
                  <a:pt x="15665" y="22983"/>
                </a:lnTo>
                <a:lnTo>
                  <a:pt x="15665" y="22883"/>
                </a:lnTo>
                <a:lnTo>
                  <a:pt x="15665" y="22783"/>
                </a:lnTo>
                <a:close/>
                <a:moveTo>
                  <a:pt x="14186" y="22883"/>
                </a:moveTo>
                <a:cubicBezTo>
                  <a:pt x="14186" y="22983"/>
                  <a:pt x="14186" y="22983"/>
                  <a:pt x="14286" y="23083"/>
                </a:cubicBezTo>
                <a:lnTo>
                  <a:pt x="14086" y="23083"/>
                </a:lnTo>
                <a:lnTo>
                  <a:pt x="14086" y="22883"/>
                </a:lnTo>
                <a:close/>
                <a:moveTo>
                  <a:pt x="25063" y="0"/>
                </a:moveTo>
                <a:cubicBezTo>
                  <a:pt x="24837" y="226"/>
                  <a:pt x="24737" y="326"/>
                  <a:pt x="24637" y="326"/>
                </a:cubicBezTo>
                <a:cubicBezTo>
                  <a:pt x="24311" y="527"/>
                  <a:pt x="24010" y="727"/>
                  <a:pt x="23685" y="853"/>
                </a:cubicBezTo>
                <a:cubicBezTo>
                  <a:pt x="23183" y="953"/>
                  <a:pt x="22657" y="953"/>
                  <a:pt x="21930" y="1053"/>
                </a:cubicBezTo>
                <a:cubicBezTo>
                  <a:pt x="21722" y="885"/>
                  <a:pt x="21463" y="834"/>
                  <a:pt x="21181" y="834"/>
                </a:cubicBezTo>
                <a:cubicBezTo>
                  <a:pt x="20750" y="834"/>
                  <a:pt x="20264" y="953"/>
                  <a:pt x="19825" y="953"/>
                </a:cubicBezTo>
                <a:cubicBezTo>
                  <a:pt x="19524" y="1053"/>
                  <a:pt x="19299" y="1153"/>
                  <a:pt x="18998" y="1254"/>
                </a:cubicBezTo>
                <a:cubicBezTo>
                  <a:pt x="18998" y="853"/>
                  <a:pt x="18898" y="627"/>
                  <a:pt x="18898" y="326"/>
                </a:cubicBezTo>
                <a:lnTo>
                  <a:pt x="18672" y="326"/>
                </a:lnTo>
                <a:cubicBezTo>
                  <a:pt x="18672" y="853"/>
                  <a:pt x="18572" y="1254"/>
                  <a:pt x="18472" y="1780"/>
                </a:cubicBezTo>
                <a:cubicBezTo>
                  <a:pt x="18171" y="1780"/>
                  <a:pt x="17745" y="1680"/>
                  <a:pt x="17319" y="1579"/>
                </a:cubicBezTo>
                <a:lnTo>
                  <a:pt x="17319" y="853"/>
                </a:lnTo>
                <a:cubicBezTo>
                  <a:pt x="16692" y="727"/>
                  <a:pt x="16066" y="527"/>
                  <a:pt x="15339" y="527"/>
                </a:cubicBezTo>
                <a:cubicBezTo>
                  <a:pt x="15193" y="507"/>
                  <a:pt x="15048" y="499"/>
                  <a:pt x="14903" y="499"/>
                </a:cubicBezTo>
                <a:cubicBezTo>
                  <a:pt x="14321" y="499"/>
                  <a:pt x="13740" y="627"/>
                  <a:pt x="13158" y="627"/>
                </a:cubicBezTo>
                <a:cubicBezTo>
                  <a:pt x="10953" y="727"/>
                  <a:pt x="8772" y="727"/>
                  <a:pt x="6567" y="853"/>
                </a:cubicBezTo>
                <a:cubicBezTo>
                  <a:pt x="5840" y="953"/>
                  <a:pt x="5113" y="1053"/>
                  <a:pt x="4487" y="1153"/>
                </a:cubicBezTo>
                <a:cubicBezTo>
                  <a:pt x="4261" y="1579"/>
                  <a:pt x="4161" y="1880"/>
                  <a:pt x="4161" y="2306"/>
                </a:cubicBezTo>
                <a:cubicBezTo>
                  <a:pt x="4007" y="2277"/>
                  <a:pt x="3844" y="2265"/>
                  <a:pt x="3678" y="2265"/>
                </a:cubicBezTo>
                <a:cubicBezTo>
                  <a:pt x="3278" y="2265"/>
                  <a:pt x="2861" y="2336"/>
                  <a:pt x="2507" y="2407"/>
                </a:cubicBezTo>
                <a:cubicBezTo>
                  <a:pt x="2181" y="2507"/>
                  <a:pt x="1654" y="2507"/>
                  <a:pt x="1454" y="2732"/>
                </a:cubicBezTo>
                <a:lnTo>
                  <a:pt x="0" y="4186"/>
                </a:lnTo>
                <a:cubicBezTo>
                  <a:pt x="101" y="4386"/>
                  <a:pt x="201" y="4487"/>
                  <a:pt x="301" y="4612"/>
                </a:cubicBezTo>
                <a:cubicBezTo>
                  <a:pt x="502" y="4913"/>
                  <a:pt x="827" y="5113"/>
                  <a:pt x="928" y="5439"/>
                </a:cubicBezTo>
                <a:cubicBezTo>
                  <a:pt x="1128" y="5965"/>
                  <a:pt x="1128" y="6492"/>
                  <a:pt x="1354" y="6993"/>
                </a:cubicBezTo>
                <a:cubicBezTo>
                  <a:pt x="727" y="7620"/>
                  <a:pt x="1128" y="8371"/>
                  <a:pt x="1128" y="9098"/>
                </a:cubicBezTo>
                <a:cubicBezTo>
                  <a:pt x="1253" y="9299"/>
                  <a:pt x="1454" y="9499"/>
                  <a:pt x="1554" y="9825"/>
                </a:cubicBezTo>
                <a:cubicBezTo>
                  <a:pt x="1028" y="9825"/>
                  <a:pt x="727" y="9825"/>
                  <a:pt x="301" y="9925"/>
                </a:cubicBezTo>
                <a:lnTo>
                  <a:pt x="301" y="10026"/>
                </a:lnTo>
                <a:cubicBezTo>
                  <a:pt x="928" y="10126"/>
                  <a:pt x="1554" y="10126"/>
                  <a:pt x="2281" y="10251"/>
                </a:cubicBezTo>
                <a:cubicBezTo>
                  <a:pt x="2281" y="10652"/>
                  <a:pt x="2181" y="10978"/>
                  <a:pt x="2080" y="11279"/>
                </a:cubicBezTo>
                <a:cubicBezTo>
                  <a:pt x="1755" y="11279"/>
                  <a:pt x="1454" y="11379"/>
                  <a:pt x="1028" y="11379"/>
                </a:cubicBezTo>
                <a:cubicBezTo>
                  <a:pt x="928" y="11905"/>
                  <a:pt x="627" y="12532"/>
                  <a:pt x="627" y="13158"/>
                </a:cubicBezTo>
                <a:cubicBezTo>
                  <a:pt x="502" y="13885"/>
                  <a:pt x="727" y="14512"/>
                  <a:pt x="727" y="15264"/>
                </a:cubicBezTo>
                <a:cubicBezTo>
                  <a:pt x="928" y="17244"/>
                  <a:pt x="1028" y="19324"/>
                  <a:pt x="1128" y="21304"/>
                </a:cubicBezTo>
                <a:cubicBezTo>
                  <a:pt x="1253" y="21930"/>
                  <a:pt x="1354" y="22657"/>
                  <a:pt x="1454" y="23284"/>
                </a:cubicBezTo>
                <a:cubicBezTo>
                  <a:pt x="1914" y="23463"/>
                  <a:pt x="2340" y="23535"/>
                  <a:pt x="2741" y="23535"/>
                </a:cubicBezTo>
                <a:cubicBezTo>
                  <a:pt x="3520" y="23535"/>
                  <a:pt x="4209" y="23264"/>
                  <a:pt x="4888" y="22983"/>
                </a:cubicBezTo>
                <a:cubicBezTo>
                  <a:pt x="4888" y="23184"/>
                  <a:pt x="5013" y="23509"/>
                  <a:pt x="5213" y="23710"/>
                </a:cubicBezTo>
                <a:cubicBezTo>
                  <a:pt x="5639" y="24136"/>
                  <a:pt x="6141" y="24437"/>
                  <a:pt x="6667" y="24863"/>
                </a:cubicBezTo>
                <a:cubicBezTo>
                  <a:pt x="6893" y="24763"/>
                  <a:pt x="6993" y="24662"/>
                  <a:pt x="7093" y="24537"/>
                </a:cubicBezTo>
                <a:cubicBezTo>
                  <a:pt x="7394" y="24437"/>
                  <a:pt x="7720" y="24236"/>
                  <a:pt x="8020" y="24136"/>
                </a:cubicBezTo>
                <a:cubicBezTo>
                  <a:pt x="8547" y="24036"/>
                  <a:pt x="9173" y="24036"/>
                  <a:pt x="9800" y="23910"/>
                </a:cubicBezTo>
                <a:cubicBezTo>
                  <a:pt x="10123" y="24130"/>
                  <a:pt x="10472" y="24183"/>
                  <a:pt x="10851" y="24183"/>
                </a:cubicBezTo>
                <a:cubicBezTo>
                  <a:pt x="11208" y="24183"/>
                  <a:pt x="11592" y="24136"/>
                  <a:pt x="12005" y="24136"/>
                </a:cubicBezTo>
                <a:cubicBezTo>
                  <a:pt x="12206" y="24036"/>
                  <a:pt x="12406" y="23910"/>
                  <a:pt x="12732" y="23810"/>
                </a:cubicBezTo>
                <a:cubicBezTo>
                  <a:pt x="12832" y="24136"/>
                  <a:pt x="12832" y="24437"/>
                  <a:pt x="12832" y="24763"/>
                </a:cubicBezTo>
                <a:lnTo>
                  <a:pt x="13033" y="24763"/>
                </a:lnTo>
                <a:cubicBezTo>
                  <a:pt x="13158" y="24236"/>
                  <a:pt x="13158" y="23810"/>
                  <a:pt x="13258" y="23284"/>
                </a:cubicBezTo>
                <a:cubicBezTo>
                  <a:pt x="13885" y="23284"/>
                  <a:pt x="14512" y="23610"/>
                  <a:pt x="15038" y="23610"/>
                </a:cubicBezTo>
                <a:cubicBezTo>
                  <a:pt x="15038" y="23810"/>
                  <a:pt x="15138" y="24036"/>
                  <a:pt x="15138" y="24336"/>
                </a:cubicBezTo>
                <a:cubicBezTo>
                  <a:pt x="15665" y="24437"/>
                  <a:pt x="16391" y="24537"/>
                  <a:pt x="17118" y="24662"/>
                </a:cubicBezTo>
                <a:cubicBezTo>
                  <a:pt x="17845" y="24662"/>
                  <a:pt x="18572" y="24437"/>
                  <a:pt x="19299" y="24437"/>
                </a:cubicBezTo>
                <a:cubicBezTo>
                  <a:pt x="21504" y="24336"/>
                  <a:pt x="23685" y="24236"/>
                  <a:pt x="25890" y="24036"/>
                </a:cubicBezTo>
                <a:cubicBezTo>
                  <a:pt x="26517" y="24036"/>
                  <a:pt x="27244" y="23810"/>
                  <a:pt x="27970" y="23710"/>
                </a:cubicBezTo>
                <a:cubicBezTo>
                  <a:pt x="28071" y="23509"/>
                  <a:pt x="28071" y="23409"/>
                  <a:pt x="28196" y="23184"/>
                </a:cubicBezTo>
                <a:cubicBezTo>
                  <a:pt x="28697" y="23184"/>
                  <a:pt x="29223" y="23184"/>
                  <a:pt x="29850" y="23083"/>
                </a:cubicBezTo>
                <a:cubicBezTo>
                  <a:pt x="30176" y="22983"/>
                  <a:pt x="30577" y="22983"/>
                  <a:pt x="30903" y="22783"/>
                </a:cubicBezTo>
                <a:cubicBezTo>
                  <a:pt x="31429" y="22356"/>
                  <a:pt x="31830" y="21830"/>
                  <a:pt x="32356" y="21304"/>
                </a:cubicBezTo>
                <a:cubicBezTo>
                  <a:pt x="32256" y="21204"/>
                  <a:pt x="32156" y="21103"/>
                  <a:pt x="32056" y="20903"/>
                </a:cubicBezTo>
                <a:cubicBezTo>
                  <a:pt x="31830" y="20677"/>
                  <a:pt x="31529" y="20377"/>
                  <a:pt x="31429" y="20051"/>
                </a:cubicBezTo>
                <a:cubicBezTo>
                  <a:pt x="31329" y="19524"/>
                  <a:pt x="31203" y="19023"/>
                  <a:pt x="31103" y="18497"/>
                </a:cubicBezTo>
                <a:cubicBezTo>
                  <a:pt x="31730" y="17971"/>
                  <a:pt x="31429" y="17143"/>
                  <a:pt x="31329" y="16517"/>
                </a:cubicBezTo>
                <a:cubicBezTo>
                  <a:pt x="31203" y="16191"/>
                  <a:pt x="31103" y="15991"/>
                  <a:pt x="31003" y="15665"/>
                </a:cubicBezTo>
                <a:lnTo>
                  <a:pt x="32156" y="15665"/>
                </a:lnTo>
                <a:lnTo>
                  <a:pt x="32156" y="15464"/>
                </a:lnTo>
                <a:cubicBezTo>
                  <a:pt x="31529" y="15364"/>
                  <a:pt x="30903" y="15364"/>
                  <a:pt x="30276" y="15264"/>
                </a:cubicBezTo>
                <a:cubicBezTo>
                  <a:pt x="30276" y="14637"/>
                  <a:pt x="30577" y="14111"/>
                  <a:pt x="30702" y="13585"/>
                </a:cubicBezTo>
                <a:cubicBezTo>
                  <a:pt x="30903" y="13585"/>
                  <a:pt x="31203" y="13585"/>
                  <a:pt x="31630" y="13484"/>
                </a:cubicBezTo>
                <a:cubicBezTo>
                  <a:pt x="31730" y="12958"/>
                  <a:pt x="31955" y="12331"/>
                  <a:pt x="31955" y="11705"/>
                </a:cubicBezTo>
                <a:cubicBezTo>
                  <a:pt x="32056" y="11078"/>
                  <a:pt x="31830" y="10351"/>
                  <a:pt x="31730" y="9625"/>
                </a:cubicBezTo>
                <a:cubicBezTo>
                  <a:pt x="31529" y="7620"/>
                  <a:pt x="31429" y="5640"/>
                  <a:pt x="31203" y="3660"/>
                </a:cubicBezTo>
                <a:cubicBezTo>
                  <a:pt x="31103" y="2933"/>
                  <a:pt x="30903" y="2306"/>
                  <a:pt x="30802" y="1680"/>
                </a:cubicBezTo>
                <a:cubicBezTo>
                  <a:pt x="30398" y="1522"/>
                  <a:pt x="30011" y="1459"/>
                  <a:pt x="29640" y="1459"/>
                </a:cubicBezTo>
                <a:cubicBezTo>
                  <a:pt x="28769" y="1459"/>
                  <a:pt x="27981" y="1807"/>
                  <a:pt x="27244" y="2106"/>
                </a:cubicBezTo>
                <a:lnTo>
                  <a:pt x="27043" y="2306"/>
                </a:lnTo>
                <a:cubicBezTo>
                  <a:pt x="27043" y="2206"/>
                  <a:pt x="27043" y="2106"/>
                  <a:pt x="26943" y="1980"/>
                </a:cubicBezTo>
                <a:cubicBezTo>
                  <a:pt x="26817" y="1780"/>
                  <a:pt x="26817" y="1354"/>
                  <a:pt x="26617" y="1153"/>
                </a:cubicBezTo>
                <a:cubicBezTo>
                  <a:pt x="26091" y="853"/>
                  <a:pt x="25564" y="427"/>
                  <a:pt x="250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6"/>
          <p:cNvSpPr/>
          <p:nvPr/>
        </p:nvSpPr>
        <p:spPr>
          <a:xfrm>
            <a:off x="3726228" y="2160589"/>
            <a:ext cx="1691543" cy="1805924"/>
          </a:xfrm>
          <a:custGeom>
            <a:avLst/>
            <a:gdLst/>
            <a:ahLst/>
            <a:cxnLst/>
            <a:rect l="l" t="t" r="r" b="b"/>
            <a:pathLst>
              <a:path w="32357" h="24863" extrusionOk="0">
                <a:moveTo>
                  <a:pt x="17644" y="1980"/>
                </a:moveTo>
                <a:cubicBezTo>
                  <a:pt x="17644" y="2106"/>
                  <a:pt x="17644" y="2206"/>
                  <a:pt x="17745" y="2206"/>
                </a:cubicBezTo>
                <a:lnTo>
                  <a:pt x="17544" y="2206"/>
                </a:lnTo>
                <a:lnTo>
                  <a:pt x="17544" y="1980"/>
                </a:lnTo>
                <a:close/>
                <a:moveTo>
                  <a:pt x="16291" y="3359"/>
                </a:moveTo>
                <a:lnTo>
                  <a:pt x="16291" y="3459"/>
                </a:lnTo>
                <a:lnTo>
                  <a:pt x="16166" y="3459"/>
                </a:lnTo>
                <a:lnTo>
                  <a:pt x="16291" y="3359"/>
                </a:lnTo>
                <a:close/>
                <a:moveTo>
                  <a:pt x="2807" y="10978"/>
                </a:moveTo>
                <a:lnTo>
                  <a:pt x="2807" y="11178"/>
                </a:lnTo>
                <a:lnTo>
                  <a:pt x="2507" y="11178"/>
                </a:lnTo>
                <a:lnTo>
                  <a:pt x="2507" y="10978"/>
                </a:lnTo>
                <a:close/>
                <a:moveTo>
                  <a:pt x="4487" y="12331"/>
                </a:moveTo>
                <a:lnTo>
                  <a:pt x="4487" y="12432"/>
                </a:lnTo>
                <a:cubicBezTo>
                  <a:pt x="4386" y="12432"/>
                  <a:pt x="4261" y="12331"/>
                  <a:pt x="4261" y="12331"/>
                </a:cubicBezTo>
                <a:close/>
                <a:moveTo>
                  <a:pt x="26817" y="12331"/>
                </a:moveTo>
                <a:cubicBezTo>
                  <a:pt x="27043" y="12432"/>
                  <a:pt x="27143" y="12632"/>
                  <a:pt x="27344" y="12757"/>
                </a:cubicBezTo>
                <a:cubicBezTo>
                  <a:pt x="27043" y="12632"/>
                  <a:pt x="26817" y="12632"/>
                  <a:pt x="26517" y="12632"/>
                </a:cubicBezTo>
                <a:cubicBezTo>
                  <a:pt x="26617" y="12532"/>
                  <a:pt x="26717" y="12432"/>
                  <a:pt x="26817" y="12331"/>
                </a:cubicBezTo>
                <a:close/>
                <a:moveTo>
                  <a:pt x="27670" y="12958"/>
                </a:moveTo>
                <a:cubicBezTo>
                  <a:pt x="27770" y="12958"/>
                  <a:pt x="27870" y="13058"/>
                  <a:pt x="27970" y="13058"/>
                </a:cubicBezTo>
                <a:lnTo>
                  <a:pt x="27670" y="13058"/>
                </a:lnTo>
                <a:lnTo>
                  <a:pt x="27670" y="12958"/>
                </a:lnTo>
                <a:close/>
                <a:moveTo>
                  <a:pt x="28196" y="12532"/>
                </a:moveTo>
                <a:cubicBezTo>
                  <a:pt x="28597" y="12632"/>
                  <a:pt x="28697" y="12858"/>
                  <a:pt x="28822" y="13058"/>
                </a:cubicBezTo>
                <a:lnTo>
                  <a:pt x="28196" y="13058"/>
                </a:lnTo>
                <a:lnTo>
                  <a:pt x="28196" y="12532"/>
                </a:lnTo>
                <a:close/>
                <a:moveTo>
                  <a:pt x="29850" y="12958"/>
                </a:moveTo>
                <a:lnTo>
                  <a:pt x="29850" y="13058"/>
                </a:lnTo>
                <a:lnTo>
                  <a:pt x="29750" y="13058"/>
                </a:lnTo>
                <a:lnTo>
                  <a:pt x="29750" y="12958"/>
                </a:lnTo>
                <a:cubicBezTo>
                  <a:pt x="29750" y="13058"/>
                  <a:pt x="29650" y="13058"/>
                  <a:pt x="29650" y="13058"/>
                </a:cubicBezTo>
                <a:cubicBezTo>
                  <a:pt x="29650" y="12958"/>
                  <a:pt x="29750" y="12958"/>
                  <a:pt x="29750" y="12958"/>
                </a:cubicBezTo>
                <a:lnTo>
                  <a:pt x="29750" y="12958"/>
                </a:lnTo>
                <a:lnTo>
                  <a:pt x="29750" y="12958"/>
                </a:lnTo>
                <a:close/>
                <a:moveTo>
                  <a:pt x="29449" y="13158"/>
                </a:moveTo>
                <a:cubicBezTo>
                  <a:pt x="29324" y="13259"/>
                  <a:pt x="29324" y="13259"/>
                  <a:pt x="29223" y="13259"/>
                </a:cubicBezTo>
                <a:lnTo>
                  <a:pt x="29324" y="13158"/>
                </a:lnTo>
                <a:close/>
                <a:moveTo>
                  <a:pt x="29123" y="13484"/>
                </a:moveTo>
                <a:cubicBezTo>
                  <a:pt x="29223" y="13585"/>
                  <a:pt x="29223" y="13585"/>
                  <a:pt x="29324" y="13585"/>
                </a:cubicBezTo>
                <a:lnTo>
                  <a:pt x="29324" y="13685"/>
                </a:lnTo>
                <a:cubicBezTo>
                  <a:pt x="29223" y="13585"/>
                  <a:pt x="29123" y="13585"/>
                  <a:pt x="29123" y="13585"/>
                </a:cubicBezTo>
                <a:lnTo>
                  <a:pt x="29123" y="13484"/>
                </a:lnTo>
                <a:close/>
                <a:moveTo>
                  <a:pt x="30076" y="14311"/>
                </a:moveTo>
                <a:lnTo>
                  <a:pt x="30076" y="14412"/>
                </a:lnTo>
                <a:lnTo>
                  <a:pt x="29750" y="14412"/>
                </a:lnTo>
                <a:lnTo>
                  <a:pt x="29750" y="14311"/>
                </a:lnTo>
                <a:close/>
                <a:moveTo>
                  <a:pt x="16166" y="21630"/>
                </a:moveTo>
                <a:cubicBezTo>
                  <a:pt x="16066" y="21930"/>
                  <a:pt x="15865" y="22031"/>
                  <a:pt x="15539" y="22156"/>
                </a:cubicBezTo>
                <a:lnTo>
                  <a:pt x="15539" y="21630"/>
                </a:lnTo>
                <a:close/>
                <a:moveTo>
                  <a:pt x="15138" y="22356"/>
                </a:moveTo>
                <a:cubicBezTo>
                  <a:pt x="15138" y="22457"/>
                  <a:pt x="15138" y="22457"/>
                  <a:pt x="15038" y="22557"/>
                </a:cubicBezTo>
                <a:lnTo>
                  <a:pt x="15038" y="22356"/>
                </a:lnTo>
                <a:close/>
                <a:moveTo>
                  <a:pt x="15439" y="22457"/>
                </a:moveTo>
                <a:cubicBezTo>
                  <a:pt x="15439" y="22557"/>
                  <a:pt x="15439" y="22557"/>
                  <a:pt x="15539" y="22557"/>
                </a:cubicBezTo>
                <a:cubicBezTo>
                  <a:pt x="15539" y="22657"/>
                  <a:pt x="15439" y="22657"/>
                  <a:pt x="15439" y="22657"/>
                </a:cubicBezTo>
                <a:lnTo>
                  <a:pt x="15439" y="22457"/>
                </a:lnTo>
                <a:close/>
                <a:moveTo>
                  <a:pt x="15665" y="22783"/>
                </a:moveTo>
                <a:cubicBezTo>
                  <a:pt x="15665" y="22883"/>
                  <a:pt x="15765" y="22883"/>
                  <a:pt x="15765" y="22883"/>
                </a:cubicBezTo>
                <a:lnTo>
                  <a:pt x="15765" y="22983"/>
                </a:lnTo>
                <a:lnTo>
                  <a:pt x="15665" y="22983"/>
                </a:lnTo>
                <a:lnTo>
                  <a:pt x="15665" y="22883"/>
                </a:lnTo>
                <a:lnTo>
                  <a:pt x="15665" y="22783"/>
                </a:lnTo>
                <a:close/>
                <a:moveTo>
                  <a:pt x="14186" y="22883"/>
                </a:moveTo>
                <a:cubicBezTo>
                  <a:pt x="14186" y="22983"/>
                  <a:pt x="14186" y="22983"/>
                  <a:pt x="14286" y="23083"/>
                </a:cubicBezTo>
                <a:lnTo>
                  <a:pt x="14086" y="23083"/>
                </a:lnTo>
                <a:lnTo>
                  <a:pt x="14086" y="22883"/>
                </a:lnTo>
                <a:close/>
                <a:moveTo>
                  <a:pt x="25063" y="0"/>
                </a:moveTo>
                <a:cubicBezTo>
                  <a:pt x="24837" y="226"/>
                  <a:pt x="24737" y="326"/>
                  <a:pt x="24637" y="326"/>
                </a:cubicBezTo>
                <a:cubicBezTo>
                  <a:pt x="24311" y="527"/>
                  <a:pt x="24010" y="727"/>
                  <a:pt x="23685" y="853"/>
                </a:cubicBezTo>
                <a:cubicBezTo>
                  <a:pt x="23183" y="953"/>
                  <a:pt x="22657" y="953"/>
                  <a:pt x="21930" y="1053"/>
                </a:cubicBezTo>
                <a:cubicBezTo>
                  <a:pt x="21722" y="885"/>
                  <a:pt x="21463" y="834"/>
                  <a:pt x="21181" y="834"/>
                </a:cubicBezTo>
                <a:cubicBezTo>
                  <a:pt x="20750" y="834"/>
                  <a:pt x="20264" y="953"/>
                  <a:pt x="19825" y="953"/>
                </a:cubicBezTo>
                <a:cubicBezTo>
                  <a:pt x="19524" y="1053"/>
                  <a:pt x="19299" y="1153"/>
                  <a:pt x="18998" y="1254"/>
                </a:cubicBezTo>
                <a:cubicBezTo>
                  <a:pt x="18998" y="853"/>
                  <a:pt x="18898" y="627"/>
                  <a:pt x="18898" y="326"/>
                </a:cubicBezTo>
                <a:lnTo>
                  <a:pt x="18672" y="326"/>
                </a:lnTo>
                <a:cubicBezTo>
                  <a:pt x="18672" y="853"/>
                  <a:pt x="18572" y="1254"/>
                  <a:pt x="18472" y="1780"/>
                </a:cubicBezTo>
                <a:cubicBezTo>
                  <a:pt x="18171" y="1780"/>
                  <a:pt x="17745" y="1680"/>
                  <a:pt x="17319" y="1579"/>
                </a:cubicBezTo>
                <a:lnTo>
                  <a:pt x="17319" y="853"/>
                </a:lnTo>
                <a:cubicBezTo>
                  <a:pt x="16692" y="727"/>
                  <a:pt x="16066" y="527"/>
                  <a:pt x="15339" y="527"/>
                </a:cubicBezTo>
                <a:cubicBezTo>
                  <a:pt x="15193" y="507"/>
                  <a:pt x="15048" y="499"/>
                  <a:pt x="14903" y="499"/>
                </a:cubicBezTo>
                <a:cubicBezTo>
                  <a:pt x="14321" y="499"/>
                  <a:pt x="13740" y="627"/>
                  <a:pt x="13158" y="627"/>
                </a:cubicBezTo>
                <a:cubicBezTo>
                  <a:pt x="10953" y="727"/>
                  <a:pt x="8772" y="727"/>
                  <a:pt x="6567" y="853"/>
                </a:cubicBezTo>
                <a:cubicBezTo>
                  <a:pt x="5840" y="953"/>
                  <a:pt x="5113" y="1053"/>
                  <a:pt x="4487" y="1153"/>
                </a:cubicBezTo>
                <a:cubicBezTo>
                  <a:pt x="4261" y="1579"/>
                  <a:pt x="4161" y="1880"/>
                  <a:pt x="4161" y="2306"/>
                </a:cubicBezTo>
                <a:cubicBezTo>
                  <a:pt x="4007" y="2277"/>
                  <a:pt x="3844" y="2265"/>
                  <a:pt x="3678" y="2265"/>
                </a:cubicBezTo>
                <a:cubicBezTo>
                  <a:pt x="3278" y="2265"/>
                  <a:pt x="2861" y="2336"/>
                  <a:pt x="2507" y="2407"/>
                </a:cubicBezTo>
                <a:cubicBezTo>
                  <a:pt x="2181" y="2507"/>
                  <a:pt x="1654" y="2507"/>
                  <a:pt x="1454" y="2732"/>
                </a:cubicBezTo>
                <a:lnTo>
                  <a:pt x="0" y="4186"/>
                </a:lnTo>
                <a:cubicBezTo>
                  <a:pt x="101" y="4386"/>
                  <a:pt x="201" y="4487"/>
                  <a:pt x="301" y="4612"/>
                </a:cubicBezTo>
                <a:cubicBezTo>
                  <a:pt x="502" y="4913"/>
                  <a:pt x="827" y="5113"/>
                  <a:pt x="928" y="5439"/>
                </a:cubicBezTo>
                <a:cubicBezTo>
                  <a:pt x="1128" y="5965"/>
                  <a:pt x="1128" y="6492"/>
                  <a:pt x="1354" y="6993"/>
                </a:cubicBezTo>
                <a:cubicBezTo>
                  <a:pt x="727" y="7620"/>
                  <a:pt x="1128" y="8371"/>
                  <a:pt x="1128" y="9098"/>
                </a:cubicBezTo>
                <a:cubicBezTo>
                  <a:pt x="1253" y="9299"/>
                  <a:pt x="1454" y="9499"/>
                  <a:pt x="1554" y="9825"/>
                </a:cubicBezTo>
                <a:cubicBezTo>
                  <a:pt x="1028" y="9825"/>
                  <a:pt x="727" y="9825"/>
                  <a:pt x="301" y="9925"/>
                </a:cubicBezTo>
                <a:lnTo>
                  <a:pt x="301" y="10026"/>
                </a:lnTo>
                <a:cubicBezTo>
                  <a:pt x="928" y="10126"/>
                  <a:pt x="1554" y="10126"/>
                  <a:pt x="2281" y="10251"/>
                </a:cubicBezTo>
                <a:cubicBezTo>
                  <a:pt x="2281" y="10652"/>
                  <a:pt x="2181" y="10978"/>
                  <a:pt x="2080" y="11279"/>
                </a:cubicBezTo>
                <a:cubicBezTo>
                  <a:pt x="1755" y="11279"/>
                  <a:pt x="1454" y="11379"/>
                  <a:pt x="1028" y="11379"/>
                </a:cubicBezTo>
                <a:cubicBezTo>
                  <a:pt x="928" y="11905"/>
                  <a:pt x="627" y="12532"/>
                  <a:pt x="627" y="13158"/>
                </a:cubicBezTo>
                <a:cubicBezTo>
                  <a:pt x="502" y="13885"/>
                  <a:pt x="727" y="14512"/>
                  <a:pt x="727" y="15264"/>
                </a:cubicBezTo>
                <a:cubicBezTo>
                  <a:pt x="928" y="17244"/>
                  <a:pt x="1028" y="19324"/>
                  <a:pt x="1128" y="21304"/>
                </a:cubicBezTo>
                <a:cubicBezTo>
                  <a:pt x="1253" y="21930"/>
                  <a:pt x="1354" y="22657"/>
                  <a:pt x="1454" y="23284"/>
                </a:cubicBezTo>
                <a:cubicBezTo>
                  <a:pt x="1914" y="23463"/>
                  <a:pt x="2340" y="23535"/>
                  <a:pt x="2741" y="23535"/>
                </a:cubicBezTo>
                <a:cubicBezTo>
                  <a:pt x="3520" y="23535"/>
                  <a:pt x="4209" y="23264"/>
                  <a:pt x="4888" y="22983"/>
                </a:cubicBezTo>
                <a:cubicBezTo>
                  <a:pt x="4888" y="23184"/>
                  <a:pt x="5013" y="23509"/>
                  <a:pt x="5213" y="23710"/>
                </a:cubicBezTo>
                <a:cubicBezTo>
                  <a:pt x="5639" y="24136"/>
                  <a:pt x="6141" y="24437"/>
                  <a:pt x="6667" y="24863"/>
                </a:cubicBezTo>
                <a:cubicBezTo>
                  <a:pt x="6893" y="24763"/>
                  <a:pt x="6993" y="24662"/>
                  <a:pt x="7093" y="24537"/>
                </a:cubicBezTo>
                <a:cubicBezTo>
                  <a:pt x="7394" y="24437"/>
                  <a:pt x="7720" y="24236"/>
                  <a:pt x="8020" y="24136"/>
                </a:cubicBezTo>
                <a:cubicBezTo>
                  <a:pt x="8547" y="24036"/>
                  <a:pt x="9173" y="24036"/>
                  <a:pt x="9800" y="23910"/>
                </a:cubicBezTo>
                <a:cubicBezTo>
                  <a:pt x="10123" y="24130"/>
                  <a:pt x="10472" y="24183"/>
                  <a:pt x="10851" y="24183"/>
                </a:cubicBezTo>
                <a:cubicBezTo>
                  <a:pt x="11208" y="24183"/>
                  <a:pt x="11592" y="24136"/>
                  <a:pt x="12005" y="24136"/>
                </a:cubicBezTo>
                <a:cubicBezTo>
                  <a:pt x="12206" y="24036"/>
                  <a:pt x="12406" y="23910"/>
                  <a:pt x="12732" y="23810"/>
                </a:cubicBezTo>
                <a:cubicBezTo>
                  <a:pt x="12832" y="24136"/>
                  <a:pt x="12832" y="24437"/>
                  <a:pt x="12832" y="24763"/>
                </a:cubicBezTo>
                <a:lnTo>
                  <a:pt x="13033" y="24763"/>
                </a:lnTo>
                <a:cubicBezTo>
                  <a:pt x="13158" y="24236"/>
                  <a:pt x="13158" y="23810"/>
                  <a:pt x="13258" y="23284"/>
                </a:cubicBezTo>
                <a:cubicBezTo>
                  <a:pt x="13885" y="23284"/>
                  <a:pt x="14512" y="23610"/>
                  <a:pt x="15038" y="23610"/>
                </a:cubicBezTo>
                <a:cubicBezTo>
                  <a:pt x="15038" y="23810"/>
                  <a:pt x="15138" y="24036"/>
                  <a:pt x="15138" y="24336"/>
                </a:cubicBezTo>
                <a:cubicBezTo>
                  <a:pt x="15665" y="24437"/>
                  <a:pt x="16391" y="24537"/>
                  <a:pt x="17118" y="24662"/>
                </a:cubicBezTo>
                <a:cubicBezTo>
                  <a:pt x="17845" y="24662"/>
                  <a:pt x="18572" y="24437"/>
                  <a:pt x="19299" y="24437"/>
                </a:cubicBezTo>
                <a:cubicBezTo>
                  <a:pt x="21504" y="24336"/>
                  <a:pt x="23685" y="24236"/>
                  <a:pt x="25890" y="24036"/>
                </a:cubicBezTo>
                <a:cubicBezTo>
                  <a:pt x="26517" y="24036"/>
                  <a:pt x="27244" y="23810"/>
                  <a:pt x="27970" y="23710"/>
                </a:cubicBezTo>
                <a:cubicBezTo>
                  <a:pt x="28071" y="23509"/>
                  <a:pt x="28071" y="23409"/>
                  <a:pt x="28196" y="23184"/>
                </a:cubicBezTo>
                <a:cubicBezTo>
                  <a:pt x="28697" y="23184"/>
                  <a:pt x="29223" y="23184"/>
                  <a:pt x="29850" y="23083"/>
                </a:cubicBezTo>
                <a:cubicBezTo>
                  <a:pt x="30176" y="22983"/>
                  <a:pt x="30577" y="22983"/>
                  <a:pt x="30903" y="22783"/>
                </a:cubicBezTo>
                <a:cubicBezTo>
                  <a:pt x="31429" y="22356"/>
                  <a:pt x="31830" y="21830"/>
                  <a:pt x="32356" y="21304"/>
                </a:cubicBezTo>
                <a:cubicBezTo>
                  <a:pt x="32256" y="21204"/>
                  <a:pt x="32156" y="21103"/>
                  <a:pt x="32056" y="20903"/>
                </a:cubicBezTo>
                <a:cubicBezTo>
                  <a:pt x="31830" y="20677"/>
                  <a:pt x="31529" y="20377"/>
                  <a:pt x="31429" y="20051"/>
                </a:cubicBezTo>
                <a:cubicBezTo>
                  <a:pt x="31329" y="19524"/>
                  <a:pt x="31203" y="19023"/>
                  <a:pt x="31103" y="18497"/>
                </a:cubicBezTo>
                <a:cubicBezTo>
                  <a:pt x="31730" y="17971"/>
                  <a:pt x="31429" y="17143"/>
                  <a:pt x="31329" y="16517"/>
                </a:cubicBezTo>
                <a:cubicBezTo>
                  <a:pt x="31203" y="16191"/>
                  <a:pt x="31103" y="15991"/>
                  <a:pt x="31003" y="15665"/>
                </a:cubicBezTo>
                <a:lnTo>
                  <a:pt x="32156" y="15665"/>
                </a:lnTo>
                <a:lnTo>
                  <a:pt x="32156" y="15464"/>
                </a:lnTo>
                <a:cubicBezTo>
                  <a:pt x="31529" y="15364"/>
                  <a:pt x="30903" y="15364"/>
                  <a:pt x="30276" y="15264"/>
                </a:cubicBezTo>
                <a:cubicBezTo>
                  <a:pt x="30276" y="14637"/>
                  <a:pt x="30577" y="14111"/>
                  <a:pt x="30702" y="13585"/>
                </a:cubicBezTo>
                <a:cubicBezTo>
                  <a:pt x="30903" y="13585"/>
                  <a:pt x="31203" y="13585"/>
                  <a:pt x="31630" y="13484"/>
                </a:cubicBezTo>
                <a:cubicBezTo>
                  <a:pt x="31730" y="12958"/>
                  <a:pt x="31955" y="12331"/>
                  <a:pt x="31955" y="11705"/>
                </a:cubicBezTo>
                <a:cubicBezTo>
                  <a:pt x="32056" y="11078"/>
                  <a:pt x="31830" y="10351"/>
                  <a:pt x="31730" y="9625"/>
                </a:cubicBezTo>
                <a:cubicBezTo>
                  <a:pt x="31529" y="7620"/>
                  <a:pt x="31429" y="5640"/>
                  <a:pt x="31203" y="3660"/>
                </a:cubicBezTo>
                <a:cubicBezTo>
                  <a:pt x="31103" y="2933"/>
                  <a:pt x="30903" y="2306"/>
                  <a:pt x="30802" y="1680"/>
                </a:cubicBezTo>
                <a:cubicBezTo>
                  <a:pt x="30398" y="1522"/>
                  <a:pt x="30011" y="1459"/>
                  <a:pt x="29640" y="1459"/>
                </a:cubicBezTo>
                <a:cubicBezTo>
                  <a:pt x="28769" y="1459"/>
                  <a:pt x="27981" y="1807"/>
                  <a:pt x="27244" y="2106"/>
                </a:cubicBezTo>
                <a:lnTo>
                  <a:pt x="27043" y="2306"/>
                </a:lnTo>
                <a:cubicBezTo>
                  <a:pt x="27043" y="2206"/>
                  <a:pt x="27043" y="2106"/>
                  <a:pt x="26943" y="1980"/>
                </a:cubicBezTo>
                <a:cubicBezTo>
                  <a:pt x="26817" y="1780"/>
                  <a:pt x="26817" y="1354"/>
                  <a:pt x="26617" y="1153"/>
                </a:cubicBezTo>
                <a:cubicBezTo>
                  <a:pt x="26091" y="853"/>
                  <a:pt x="25564" y="427"/>
                  <a:pt x="250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5867981" y="2160589"/>
            <a:ext cx="1691543" cy="1805924"/>
          </a:xfrm>
          <a:custGeom>
            <a:avLst/>
            <a:gdLst/>
            <a:ahLst/>
            <a:cxnLst/>
            <a:rect l="l" t="t" r="r" b="b"/>
            <a:pathLst>
              <a:path w="32357" h="24863" extrusionOk="0">
                <a:moveTo>
                  <a:pt x="17644" y="1980"/>
                </a:moveTo>
                <a:cubicBezTo>
                  <a:pt x="17644" y="2106"/>
                  <a:pt x="17644" y="2206"/>
                  <a:pt x="17745" y="2206"/>
                </a:cubicBezTo>
                <a:lnTo>
                  <a:pt x="17544" y="2206"/>
                </a:lnTo>
                <a:lnTo>
                  <a:pt x="17544" y="1980"/>
                </a:lnTo>
                <a:close/>
                <a:moveTo>
                  <a:pt x="16291" y="3359"/>
                </a:moveTo>
                <a:lnTo>
                  <a:pt x="16291" y="3459"/>
                </a:lnTo>
                <a:lnTo>
                  <a:pt x="16166" y="3459"/>
                </a:lnTo>
                <a:lnTo>
                  <a:pt x="16291" y="3359"/>
                </a:lnTo>
                <a:close/>
                <a:moveTo>
                  <a:pt x="2807" y="10978"/>
                </a:moveTo>
                <a:lnTo>
                  <a:pt x="2807" y="11178"/>
                </a:lnTo>
                <a:lnTo>
                  <a:pt x="2507" y="11178"/>
                </a:lnTo>
                <a:lnTo>
                  <a:pt x="2507" y="10978"/>
                </a:lnTo>
                <a:close/>
                <a:moveTo>
                  <a:pt x="4487" y="12331"/>
                </a:moveTo>
                <a:lnTo>
                  <a:pt x="4487" y="12432"/>
                </a:lnTo>
                <a:cubicBezTo>
                  <a:pt x="4386" y="12432"/>
                  <a:pt x="4261" y="12331"/>
                  <a:pt x="4261" y="12331"/>
                </a:cubicBezTo>
                <a:close/>
                <a:moveTo>
                  <a:pt x="26817" y="12331"/>
                </a:moveTo>
                <a:cubicBezTo>
                  <a:pt x="27043" y="12432"/>
                  <a:pt x="27143" y="12632"/>
                  <a:pt x="27344" y="12757"/>
                </a:cubicBezTo>
                <a:cubicBezTo>
                  <a:pt x="27043" y="12632"/>
                  <a:pt x="26817" y="12632"/>
                  <a:pt x="26517" y="12632"/>
                </a:cubicBezTo>
                <a:cubicBezTo>
                  <a:pt x="26617" y="12532"/>
                  <a:pt x="26717" y="12432"/>
                  <a:pt x="26817" y="12331"/>
                </a:cubicBezTo>
                <a:close/>
                <a:moveTo>
                  <a:pt x="27670" y="12958"/>
                </a:moveTo>
                <a:cubicBezTo>
                  <a:pt x="27770" y="12958"/>
                  <a:pt x="27870" y="13058"/>
                  <a:pt x="27970" y="13058"/>
                </a:cubicBezTo>
                <a:lnTo>
                  <a:pt x="27670" y="13058"/>
                </a:lnTo>
                <a:lnTo>
                  <a:pt x="27670" y="12958"/>
                </a:lnTo>
                <a:close/>
                <a:moveTo>
                  <a:pt x="28196" y="12532"/>
                </a:moveTo>
                <a:cubicBezTo>
                  <a:pt x="28597" y="12632"/>
                  <a:pt x="28697" y="12858"/>
                  <a:pt x="28822" y="13058"/>
                </a:cubicBezTo>
                <a:lnTo>
                  <a:pt x="28196" y="13058"/>
                </a:lnTo>
                <a:lnTo>
                  <a:pt x="28196" y="12532"/>
                </a:lnTo>
                <a:close/>
                <a:moveTo>
                  <a:pt x="29850" y="12958"/>
                </a:moveTo>
                <a:lnTo>
                  <a:pt x="29850" y="13058"/>
                </a:lnTo>
                <a:lnTo>
                  <a:pt x="29750" y="13058"/>
                </a:lnTo>
                <a:lnTo>
                  <a:pt x="29750" y="12958"/>
                </a:lnTo>
                <a:cubicBezTo>
                  <a:pt x="29750" y="13058"/>
                  <a:pt x="29650" y="13058"/>
                  <a:pt x="29650" y="13058"/>
                </a:cubicBezTo>
                <a:cubicBezTo>
                  <a:pt x="29650" y="12958"/>
                  <a:pt x="29750" y="12958"/>
                  <a:pt x="29750" y="12958"/>
                </a:cubicBezTo>
                <a:lnTo>
                  <a:pt x="29750" y="12958"/>
                </a:lnTo>
                <a:lnTo>
                  <a:pt x="29750" y="12958"/>
                </a:lnTo>
                <a:close/>
                <a:moveTo>
                  <a:pt x="29449" y="13158"/>
                </a:moveTo>
                <a:cubicBezTo>
                  <a:pt x="29324" y="13259"/>
                  <a:pt x="29324" y="13259"/>
                  <a:pt x="29223" y="13259"/>
                </a:cubicBezTo>
                <a:lnTo>
                  <a:pt x="29324" y="13158"/>
                </a:lnTo>
                <a:close/>
                <a:moveTo>
                  <a:pt x="29123" y="13484"/>
                </a:moveTo>
                <a:cubicBezTo>
                  <a:pt x="29223" y="13585"/>
                  <a:pt x="29223" y="13585"/>
                  <a:pt x="29324" y="13585"/>
                </a:cubicBezTo>
                <a:lnTo>
                  <a:pt x="29324" y="13685"/>
                </a:lnTo>
                <a:cubicBezTo>
                  <a:pt x="29223" y="13585"/>
                  <a:pt x="29123" y="13585"/>
                  <a:pt x="29123" y="13585"/>
                </a:cubicBezTo>
                <a:lnTo>
                  <a:pt x="29123" y="13484"/>
                </a:lnTo>
                <a:close/>
                <a:moveTo>
                  <a:pt x="30076" y="14311"/>
                </a:moveTo>
                <a:lnTo>
                  <a:pt x="30076" y="14412"/>
                </a:lnTo>
                <a:lnTo>
                  <a:pt x="29750" y="14412"/>
                </a:lnTo>
                <a:lnTo>
                  <a:pt x="29750" y="14311"/>
                </a:lnTo>
                <a:close/>
                <a:moveTo>
                  <a:pt x="16166" y="21630"/>
                </a:moveTo>
                <a:cubicBezTo>
                  <a:pt x="16066" y="21930"/>
                  <a:pt x="15865" y="22031"/>
                  <a:pt x="15539" y="22156"/>
                </a:cubicBezTo>
                <a:lnTo>
                  <a:pt x="15539" y="21630"/>
                </a:lnTo>
                <a:close/>
                <a:moveTo>
                  <a:pt x="15138" y="22356"/>
                </a:moveTo>
                <a:cubicBezTo>
                  <a:pt x="15138" y="22457"/>
                  <a:pt x="15138" y="22457"/>
                  <a:pt x="15038" y="22557"/>
                </a:cubicBezTo>
                <a:lnTo>
                  <a:pt x="15038" y="22356"/>
                </a:lnTo>
                <a:close/>
                <a:moveTo>
                  <a:pt x="15439" y="22457"/>
                </a:moveTo>
                <a:cubicBezTo>
                  <a:pt x="15439" y="22557"/>
                  <a:pt x="15439" y="22557"/>
                  <a:pt x="15539" y="22557"/>
                </a:cubicBezTo>
                <a:cubicBezTo>
                  <a:pt x="15539" y="22657"/>
                  <a:pt x="15439" y="22657"/>
                  <a:pt x="15439" y="22657"/>
                </a:cubicBezTo>
                <a:lnTo>
                  <a:pt x="15439" y="22457"/>
                </a:lnTo>
                <a:close/>
                <a:moveTo>
                  <a:pt x="15665" y="22783"/>
                </a:moveTo>
                <a:cubicBezTo>
                  <a:pt x="15665" y="22883"/>
                  <a:pt x="15765" y="22883"/>
                  <a:pt x="15765" y="22883"/>
                </a:cubicBezTo>
                <a:lnTo>
                  <a:pt x="15765" y="22983"/>
                </a:lnTo>
                <a:lnTo>
                  <a:pt x="15665" y="22983"/>
                </a:lnTo>
                <a:lnTo>
                  <a:pt x="15665" y="22883"/>
                </a:lnTo>
                <a:lnTo>
                  <a:pt x="15665" y="22783"/>
                </a:lnTo>
                <a:close/>
                <a:moveTo>
                  <a:pt x="14186" y="22883"/>
                </a:moveTo>
                <a:cubicBezTo>
                  <a:pt x="14186" y="22983"/>
                  <a:pt x="14186" y="22983"/>
                  <a:pt x="14286" y="23083"/>
                </a:cubicBezTo>
                <a:lnTo>
                  <a:pt x="14086" y="23083"/>
                </a:lnTo>
                <a:lnTo>
                  <a:pt x="14086" y="22883"/>
                </a:lnTo>
                <a:close/>
                <a:moveTo>
                  <a:pt x="25063" y="0"/>
                </a:moveTo>
                <a:cubicBezTo>
                  <a:pt x="24837" y="226"/>
                  <a:pt x="24737" y="326"/>
                  <a:pt x="24637" y="326"/>
                </a:cubicBezTo>
                <a:cubicBezTo>
                  <a:pt x="24311" y="527"/>
                  <a:pt x="24010" y="727"/>
                  <a:pt x="23685" y="853"/>
                </a:cubicBezTo>
                <a:cubicBezTo>
                  <a:pt x="23183" y="953"/>
                  <a:pt x="22657" y="953"/>
                  <a:pt x="21930" y="1053"/>
                </a:cubicBezTo>
                <a:cubicBezTo>
                  <a:pt x="21722" y="885"/>
                  <a:pt x="21463" y="834"/>
                  <a:pt x="21181" y="834"/>
                </a:cubicBezTo>
                <a:cubicBezTo>
                  <a:pt x="20750" y="834"/>
                  <a:pt x="20264" y="953"/>
                  <a:pt x="19825" y="953"/>
                </a:cubicBezTo>
                <a:cubicBezTo>
                  <a:pt x="19524" y="1053"/>
                  <a:pt x="19299" y="1153"/>
                  <a:pt x="18998" y="1254"/>
                </a:cubicBezTo>
                <a:cubicBezTo>
                  <a:pt x="18998" y="853"/>
                  <a:pt x="18898" y="627"/>
                  <a:pt x="18898" y="326"/>
                </a:cubicBezTo>
                <a:lnTo>
                  <a:pt x="18672" y="326"/>
                </a:lnTo>
                <a:cubicBezTo>
                  <a:pt x="18672" y="853"/>
                  <a:pt x="18572" y="1254"/>
                  <a:pt x="18472" y="1780"/>
                </a:cubicBezTo>
                <a:cubicBezTo>
                  <a:pt x="18171" y="1780"/>
                  <a:pt x="17745" y="1680"/>
                  <a:pt x="17319" y="1579"/>
                </a:cubicBezTo>
                <a:lnTo>
                  <a:pt x="17319" y="853"/>
                </a:lnTo>
                <a:cubicBezTo>
                  <a:pt x="16692" y="727"/>
                  <a:pt x="16066" y="527"/>
                  <a:pt x="15339" y="527"/>
                </a:cubicBezTo>
                <a:cubicBezTo>
                  <a:pt x="15193" y="507"/>
                  <a:pt x="15048" y="499"/>
                  <a:pt x="14903" y="499"/>
                </a:cubicBezTo>
                <a:cubicBezTo>
                  <a:pt x="14321" y="499"/>
                  <a:pt x="13740" y="627"/>
                  <a:pt x="13158" y="627"/>
                </a:cubicBezTo>
                <a:cubicBezTo>
                  <a:pt x="10953" y="727"/>
                  <a:pt x="8772" y="727"/>
                  <a:pt x="6567" y="853"/>
                </a:cubicBezTo>
                <a:cubicBezTo>
                  <a:pt x="5840" y="953"/>
                  <a:pt x="5113" y="1053"/>
                  <a:pt x="4487" y="1153"/>
                </a:cubicBezTo>
                <a:cubicBezTo>
                  <a:pt x="4261" y="1579"/>
                  <a:pt x="4161" y="1880"/>
                  <a:pt x="4161" y="2306"/>
                </a:cubicBezTo>
                <a:cubicBezTo>
                  <a:pt x="4007" y="2277"/>
                  <a:pt x="3844" y="2265"/>
                  <a:pt x="3678" y="2265"/>
                </a:cubicBezTo>
                <a:cubicBezTo>
                  <a:pt x="3278" y="2265"/>
                  <a:pt x="2861" y="2336"/>
                  <a:pt x="2507" y="2407"/>
                </a:cubicBezTo>
                <a:cubicBezTo>
                  <a:pt x="2181" y="2507"/>
                  <a:pt x="1654" y="2507"/>
                  <a:pt x="1454" y="2732"/>
                </a:cubicBezTo>
                <a:lnTo>
                  <a:pt x="0" y="4186"/>
                </a:lnTo>
                <a:cubicBezTo>
                  <a:pt x="101" y="4386"/>
                  <a:pt x="201" y="4487"/>
                  <a:pt x="301" y="4612"/>
                </a:cubicBezTo>
                <a:cubicBezTo>
                  <a:pt x="502" y="4913"/>
                  <a:pt x="827" y="5113"/>
                  <a:pt x="928" y="5439"/>
                </a:cubicBezTo>
                <a:cubicBezTo>
                  <a:pt x="1128" y="5965"/>
                  <a:pt x="1128" y="6492"/>
                  <a:pt x="1354" y="6993"/>
                </a:cubicBezTo>
                <a:cubicBezTo>
                  <a:pt x="727" y="7620"/>
                  <a:pt x="1128" y="8371"/>
                  <a:pt x="1128" y="9098"/>
                </a:cubicBezTo>
                <a:cubicBezTo>
                  <a:pt x="1253" y="9299"/>
                  <a:pt x="1454" y="9499"/>
                  <a:pt x="1554" y="9825"/>
                </a:cubicBezTo>
                <a:cubicBezTo>
                  <a:pt x="1028" y="9825"/>
                  <a:pt x="727" y="9825"/>
                  <a:pt x="301" y="9925"/>
                </a:cubicBezTo>
                <a:lnTo>
                  <a:pt x="301" y="10026"/>
                </a:lnTo>
                <a:cubicBezTo>
                  <a:pt x="928" y="10126"/>
                  <a:pt x="1554" y="10126"/>
                  <a:pt x="2281" y="10251"/>
                </a:cubicBezTo>
                <a:cubicBezTo>
                  <a:pt x="2281" y="10652"/>
                  <a:pt x="2181" y="10978"/>
                  <a:pt x="2080" y="11279"/>
                </a:cubicBezTo>
                <a:cubicBezTo>
                  <a:pt x="1755" y="11279"/>
                  <a:pt x="1454" y="11379"/>
                  <a:pt x="1028" y="11379"/>
                </a:cubicBezTo>
                <a:cubicBezTo>
                  <a:pt x="928" y="11905"/>
                  <a:pt x="627" y="12532"/>
                  <a:pt x="627" y="13158"/>
                </a:cubicBezTo>
                <a:cubicBezTo>
                  <a:pt x="502" y="13885"/>
                  <a:pt x="727" y="14512"/>
                  <a:pt x="727" y="15264"/>
                </a:cubicBezTo>
                <a:cubicBezTo>
                  <a:pt x="928" y="17244"/>
                  <a:pt x="1028" y="19324"/>
                  <a:pt x="1128" y="21304"/>
                </a:cubicBezTo>
                <a:cubicBezTo>
                  <a:pt x="1253" y="21930"/>
                  <a:pt x="1354" y="22657"/>
                  <a:pt x="1454" y="23284"/>
                </a:cubicBezTo>
                <a:cubicBezTo>
                  <a:pt x="1914" y="23463"/>
                  <a:pt x="2340" y="23535"/>
                  <a:pt x="2741" y="23535"/>
                </a:cubicBezTo>
                <a:cubicBezTo>
                  <a:pt x="3520" y="23535"/>
                  <a:pt x="4209" y="23264"/>
                  <a:pt x="4888" y="22983"/>
                </a:cubicBezTo>
                <a:cubicBezTo>
                  <a:pt x="4888" y="23184"/>
                  <a:pt x="5013" y="23509"/>
                  <a:pt x="5213" y="23710"/>
                </a:cubicBezTo>
                <a:cubicBezTo>
                  <a:pt x="5639" y="24136"/>
                  <a:pt x="6141" y="24437"/>
                  <a:pt x="6667" y="24863"/>
                </a:cubicBezTo>
                <a:cubicBezTo>
                  <a:pt x="6893" y="24763"/>
                  <a:pt x="6993" y="24662"/>
                  <a:pt x="7093" y="24537"/>
                </a:cubicBezTo>
                <a:cubicBezTo>
                  <a:pt x="7394" y="24437"/>
                  <a:pt x="7720" y="24236"/>
                  <a:pt x="8020" y="24136"/>
                </a:cubicBezTo>
                <a:cubicBezTo>
                  <a:pt x="8547" y="24036"/>
                  <a:pt x="9173" y="24036"/>
                  <a:pt x="9800" y="23910"/>
                </a:cubicBezTo>
                <a:cubicBezTo>
                  <a:pt x="10123" y="24130"/>
                  <a:pt x="10472" y="24183"/>
                  <a:pt x="10851" y="24183"/>
                </a:cubicBezTo>
                <a:cubicBezTo>
                  <a:pt x="11208" y="24183"/>
                  <a:pt x="11592" y="24136"/>
                  <a:pt x="12005" y="24136"/>
                </a:cubicBezTo>
                <a:cubicBezTo>
                  <a:pt x="12206" y="24036"/>
                  <a:pt x="12406" y="23910"/>
                  <a:pt x="12732" y="23810"/>
                </a:cubicBezTo>
                <a:cubicBezTo>
                  <a:pt x="12832" y="24136"/>
                  <a:pt x="12832" y="24437"/>
                  <a:pt x="12832" y="24763"/>
                </a:cubicBezTo>
                <a:lnTo>
                  <a:pt x="13033" y="24763"/>
                </a:lnTo>
                <a:cubicBezTo>
                  <a:pt x="13158" y="24236"/>
                  <a:pt x="13158" y="23810"/>
                  <a:pt x="13258" y="23284"/>
                </a:cubicBezTo>
                <a:cubicBezTo>
                  <a:pt x="13885" y="23284"/>
                  <a:pt x="14512" y="23610"/>
                  <a:pt x="15038" y="23610"/>
                </a:cubicBezTo>
                <a:cubicBezTo>
                  <a:pt x="15038" y="23810"/>
                  <a:pt x="15138" y="24036"/>
                  <a:pt x="15138" y="24336"/>
                </a:cubicBezTo>
                <a:cubicBezTo>
                  <a:pt x="15665" y="24437"/>
                  <a:pt x="16391" y="24537"/>
                  <a:pt x="17118" y="24662"/>
                </a:cubicBezTo>
                <a:cubicBezTo>
                  <a:pt x="17845" y="24662"/>
                  <a:pt x="18572" y="24437"/>
                  <a:pt x="19299" y="24437"/>
                </a:cubicBezTo>
                <a:cubicBezTo>
                  <a:pt x="21504" y="24336"/>
                  <a:pt x="23685" y="24236"/>
                  <a:pt x="25890" y="24036"/>
                </a:cubicBezTo>
                <a:cubicBezTo>
                  <a:pt x="26517" y="24036"/>
                  <a:pt x="27244" y="23810"/>
                  <a:pt x="27970" y="23710"/>
                </a:cubicBezTo>
                <a:cubicBezTo>
                  <a:pt x="28071" y="23509"/>
                  <a:pt x="28071" y="23409"/>
                  <a:pt x="28196" y="23184"/>
                </a:cubicBezTo>
                <a:cubicBezTo>
                  <a:pt x="28697" y="23184"/>
                  <a:pt x="29223" y="23184"/>
                  <a:pt x="29850" y="23083"/>
                </a:cubicBezTo>
                <a:cubicBezTo>
                  <a:pt x="30176" y="22983"/>
                  <a:pt x="30577" y="22983"/>
                  <a:pt x="30903" y="22783"/>
                </a:cubicBezTo>
                <a:cubicBezTo>
                  <a:pt x="31429" y="22356"/>
                  <a:pt x="31830" y="21830"/>
                  <a:pt x="32356" y="21304"/>
                </a:cubicBezTo>
                <a:cubicBezTo>
                  <a:pt x="32256" y="21204"/>
                  <a:pt x="32156" y="21103"/>
                  <a:pt x="32056" y="20903"/>
                </a:cubicBezTo>
                <a:cubicBezTo>
                  <a:pt x="31830" y="20677"/>
                  <a:pt x="31529" y="20377"/>
                  <a:pt x="31429" y="20051"/>
                </a:cubicBezTo>
                <a:cubicBezTo>
                  <a:pt x="31329" y="19524"/>
                  <a:pt x="31203" y="19023"/>
                  <a:pt x="31103" y="18497"/>
                </a:cubicBezTo>
                <a:cubicBezTo>
                  <a:pt x="31730" y="17971"/>
                  <a:pt x="31429" y="17143"/>
                  <a:pt x="31329" y="16517"/>
                </a:cubicBezTo>
                <a:cubicBezTo>
                  <a:pt x="31203" y="16191"/>
                  <a:pt x="31103" y="15991"/>
                  <a:pt x="31003" y="15665"/>
                </a:cubicBezTo>
                <a:lnTo>
                  <a:pt x="32156" y="15665"/>
                </a:lnTo>
                <a:lnTo>
                  <a:pt x="32156" y="15464"/>
                </a:lnTo>
                <a:cubicBezTo>
                  <a:pt x="31529" y="15364"/>
                  <a:pt x="30903" y="15364"/>
                  <a:pt x="30276" y="15264"/>
                </a:cubicBezTo>
                <a:cubicBezTo>
                  <a:pt x="30276" y="14637"/>
                  <a:pt x="30577" y="14111"/>
                  <a:pt x="30702" y="13585"/>
                </a:cubicBezTo>
                <a:cubicBezTo>
                  <a:pt x="30903" y="13585"/>
                  <a:pt x="31203" y="13585"/>
                  <a:pt x="31630" y="13484"/>
                </a:cubicBezTo>
                <a:cubicBezTo>
                  <a:pt x="31730" y="12958"/>
                  <a:pt x="31955" y="12331"/>
                  <a:pt x="31955" y="11705"/>
                </a:cubicBezTo>
                <a:cubicBezTo>
                  <a:pt x="32056" y="11078"/>
                  <a:pt x="31830" y="10351"/>
                  <a:pt x="31730" y="9625"/>
                </a:cubicBezTo>
                <a:cubicBezTo>
                  <a:pt x="31529" y="7620"/>
                  <a:pt x="31429" y="5640"/>
                  <a:pt x="31203" y="3660"/>
                </a:cubicBezTo>
                <a:cubicBezTo>
                  <a:pt x="31103" y="2933"/>
                  <a:pt x="30903" y="2306"/>
                  <a:pt x="30802" y="1680"/>
                </a:cubicBezTo>
                <a:cubicBezTo>
                  <a:pt x="30398" y="1522"/>
                  <a:pt x="30011" y="1459"/>
                  <a:pt x="29640" y="1459"/>
                </a:cubicBezTo>
                <a:cubicBezTo>
                  <a:pt x="28769" y="1459"/>
                  <a:pt x="27981" y="1807"/>
                  <a:pt x="27244" y="2106"/>
                </a:cubicBezTo>
                <a:lnTo>
                  <a:pt x="27043" y="2306"/>
                </a:lnTo>
                <a:cubicBezTo>
                  <a:pt x="27043" y="2206"/>
                  <a:pt x="27043" y="2106"/>
                  <a:pt x="26943" y="1980"/>
                </a:cubicBezTo>
                <a:cubicBezTo>
                  <a:pt x="26817" y="1780"/>
                  <a:pt x="26817" y="1354"/>
                  <a:pt x="26617" y="1153"/>
                </a:cubicBezTo>
                <a:cubicBezTo>
                  <a:pt x="26091" y="853"/>
                  <a:pt x="25564" y="427"/>
                  <a:pt x="250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"/>
          <p:cNvSpPr txBox="1">
            <a:spLocks noGrp="1"/>
          </p:cNvSpPr>
          <p:nvPr>
            <p:ph type="subTitle" idx="1"/>
          </p:nvPr>
        </p:nvSpPr>
        <p:spPr>
          <a:xfrm>
            <a:off x="1740400" y="30195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subTitle" idx="2"/>
          </p:nvPr>
        </p:nvSpPr>
        <p:spPr>
          <a:xfrm>
            <a:off x="3882150" y="30195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ubTitle" idx="3"/>
          </p:nvPr>
        </p:nvSpPr>
        <p:spPr>
          <a:xfrm>
            <a:off x="6023900" y="3019568"/>
            <a:ext cx="1379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06" name="Google Shape;306;p6"/>
          <p:cNvSpPr txBox="1">
            <a:spLocks noGrp="1"/>
          </p:cNvSpPr>
          <p:nvPr>
            <p:ph type="subTitle" idx="4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07" name="Google Shape;307;p6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08" name="Google Shape;308;p6"/>
          <p:cNvGrpSpPr/>
          <p:nvPr/>
        </p:nvGrpSpPr>
        <p:grpSpPr>
          <a:xfrm>
            <a:off x="1408712" y="363714"/>
            <a:ext cx="998841" cy="986989"/>
            <a:chOff x="4221175" y="746750"/>
            <a:chExt cx="1040677" cy="1028328"/>
          </a:xfrm>
        </p:grpSpPr>
        <p:sp>
          <p:nvSpPr>
            <p:cNvPr id="309" name="Google Shape;309;p6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6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6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38" name="Google Shape;338;p6"/>
          <p:cNvSpPr txBox="1">
            <a:spLocks noGrp="1"/>
          </p:cNvSpPr>
          <p:nvPr>
            <p:ph type="subTitle" idx="5"/>
          </p:nvPr>
        </p:nvSpPr>
        <p:spPr>
          <a:xfrm>
            <a:off x="1334500" y="2798950"/>
            <a:ext cx="2169300" cy="5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39" name="Google Shape;339;p6"/>
          <p:cNvSpPr txBox="1">
            <a:spLocks noGrp="1"/>
          </p:cNvSpPr>
          <p:nvPr>
            <p:ph type="subTitle" idx="6"/>
          </p:nvPr>
        </p:nvSpPr>
        <p:spPr>
          <a:xfrm>
            <a:off x="3487350" y="2798950"/>
            <a:ext cx="2169300" cy="5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40" name="Google Shape;340;p6"/>
          <p:cNvSpPr txBox="1">
            <a:spLocks noGrp="1"/>
          </p:cNvSpPr>
          <p:nvPr>
            <p:ph type="subTitle" idx="7"/>
          </p:nvPr>
        </p:nvSpPr>
        <p:spPr>
          <a:xfrm>
            <a:off x="5640200" y="2798950"/>
            <a:ext cx="2169300" cy="5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992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solidFill>
          <a:srgbClr val="F3F3F3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7"/>
          <p:cNvGrpSpPr/>
          <p:nvPr/>
        </p:nvGrpSpPr>
        <p:grpSpPr>
          <a:xfrm>
            <a:off x="-976441" y="1135327"/>
            <a:ext cx="11179181" cy="5643321"/>
            <a:chOff x="-976460" y="1593188"/>
            <a:chExt cx="11179181" cy="5038229"/>
          </a:xfrm>
        </p:grpSpPr>
        <p:sp>
          <p:nvSpPr>
            <p:cNvPr id="343" name="Google Shape;343;p7"/>
            <p:cNvSpPr/>
            <p:nvPr/>
          </p:nvSpPr>
          <p:spPr>
            <a:xfrm rot="3727620" flipH="1">
              <a:off x="-208009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 rot="3727620" flipH="1">
              <a:off x="-276618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 rot="-1211916">
              <a:off x="3035516" y="2818526"/>
              <a:ext cx="2985866" cy="2638177"/>
            </a:xfrm>
            <a:custGeom>
              <a:avLst/>
              <a:gdLst/>
              <a:ahLst/>
              <a:cxnLst/>
              <a:rect l="l" t="t" r="r" b="b"/>
              <a:pathLst>
                <a:path w="43454" h="38394" extrusionOk="0">
                  <a:moveTo>
                    <a:pt x="7756" y="1"/>
                  </a:moveTo>
                  <a:cubicBezTo>
                    <a:pt x="5607" y="1"/>
                    <a:pt x="3572" y="601"/>
                    <a:pt x="2138" y="2501"/>
                  </a:cubicBezTo>
                  <a:cubicBezTo>
                    <a:pt x="1" y="5259"/>
                    <a:pt x="1326" y="8828"/>
                    <a:pt x="2843" y="11585"/>
                  </a:cubicBezTo>
                  <a:cubicBezTo>
                    <a:pt x="4446" y="14428"/>
                    <a:pt x="5964" y="16843"/>
                    <a:pt x="5344" y="20220"/>
                  </a:cubicBezTo>
                  <a:cubicBezTo>
                    <a:pt x="4981" y="22080"/>
                    <a:pt x="4275" y="23875"/>
                    <a:pt x="4190" y="25820"/>
                  </a:cubicBezTo>
                  <a:cubicBezTo>
                    <a:pt x="4190" y="29668"/>
                    <a:pt x="6413" y="33216"/>
                    <a:pt x="9426" y="35353"/>
                  </a:cubicBezTo>
                  <a:cubicBezTo>
                    <a:pt x="12422" y="37473"/>
                    <a:pt x="16135" y="38394"/>
                    <a:pt x="19934" y="38394"/>
                  </a:cubicBezTo>
                  <a:cubicBezTo>
                    <a:pt x="25405" y="38394"/>
                    <a:pt x="31054" y="36484"/>
                    <a:pt x="34990" y="33494"/>
                  </a:cubicBezTo>
                  <a:cubicBezTo>
                    <a:pt x="40248" y="29475"/>
                    <a:pt x="43454" y="21460"/>
                    <a:pt x="40248" y="15497"/>
                  </a:cubicBezTo>
                  <a:cubicBezTo>
                    <a:pt x="40248" y="15411"/>
                    <a:pt x="40333" y="15326"/>
                    <a:pt x="40248" y="15240"/>
                  </a:cubicBezTo>
                  <a:cubicBezTo>
                    <a:pt x="39885" y="10239"/>
                    <a:pt x="35888" y="7396"/>
                    <a:pt x="31613" y="5964"/>
                  </a:cubicBezTo>
                  <a:cubicBezTo>
                    <a:pt x="25735" y="3912"/>
                    <a:pt x="19579" y="2587"/>
                    <a:pt x="13616" y="984"/>
                  </a:cubicBezTo>
                  <a:cubicBezTo>
                    <a:pt x="11820" y="512"/>
                    <a:pt x="9739" y="1"/>
                    <a:pt x="7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1211916">
              <a:off x="2980440" y="2700991"/>
              <a:ext cx="3047571" cy="2886026"/>
            </a:xfrm>
            <a:custGeom>
              <a:avLst/>
              <a:gdLst/>
              <a:ahLst/>
              <a:cxnLst/>
              <a:rect l="l" t="t" r="r" b="b"/>
              <a:pathLst>
                <a:path w="44352" h="42001" extrusionOk="0">
                  <a:moveTo>
                    <a:pt x="37113" y="11338"/>
                  </a:moveTo>
                  <a:cubicBezTo>
                    <a:pt x="37021" y="11338"/>
                    <a:pt x="36985" y="11417"/>
                    <a:pt x="37063" y="11542"/>
                  </a:cubicBezTo>
                  <a:cubicBezTo>
                    <a:pt x="37148" y="11735"/>
                    <a:pt x="37405" y="11991"/>
                    <a:pt x="37768" y="12526"/>
                  </a:cubicBezTo>
                  <a:cubicBezTo>
                    <a:pt x="38025" y="12975"/>
                    <a:pt x="38559" y="13594"/>
                    <a:pt x="38922" y="14407"/>
                  </a:cubicBezTo>
                  <a:cubicBezTo>
                    <a:pt x="39008" y="14578"/>
                    <a:pt x="39093" y="14834"/>
                    <a:pt x="39200" y="15026"/>
                  </a:cubicBezTo>
                  <a:cubicBezTo>
                    <a:pt x="39286" y="15283"/>
                    <a:pt x="39371" y="15561"/>
                    <a:pt x="39457" y="15732"/>
                  </a:cubicBezTo>
                  <a:cubicBezTo>
                    <a:pt x="39457" y="15903"/>
                    <a:pt x="39542" y="16010"/>
                    <a:pt x="39542" y="16181"/>
                  </a:cubicBezTo>
                  <a:cubicBezTo>
                    <a:pt x="39542" y="16266"/>
                    <a:pt x="39628" y="16437"/>
                    <a:pt x="39628" y="16544"/>
                  </a:cubicBezTo>
                  <a:lnTo>
                    <a:pt x="39628" y="16971"/>
                  </a:lnTo>
                  <a:lnTo>
                    <a:pt x="39628" y="17078"/>
                  </a:lnTo>
                  <a:lnTo>
                    <a:pt x="39694" y="17131"/>
                  </a:lnTo>
                  <a:lnTo>
                    <a:pt x="39694" y="17131"/>
                  </a:lnTo>
                  <a:cubicBezTo>
                    <a:pt x="39759" y="17119"/>
                    <a:pt x="39898" y="17102"/>
                    <a:pt x="40162" y="17078"/>
                  </a:cubicBezTo>
                  <a:lnTo>
                    <a:pt x="40269" y="17078"/>
                  </a:lnTo>
                  <a:lnTo>
                    <a:pt x="40269" y="16971"/>
                  </a:lnTo>
                  <a:lnTo>
                    <a:pt x="40162" y="16544"/>
                  </a:lnTo>
                  <a:cubicBezTo>
                    <a:pt x="40162" y="16266"/>
                    <a:pt x="40077" y="16010"/>
                    <a:pt x="39991" y="15646"/>
                  </a:cubicBezTo>
                  <a:cubicBezTo>
                    <a:pt x="39991" y="15368"/>
                    <a:pt x="39820" y="15112"/>
                    <a:pt x="39735" y="14834"/>
                  </a:cubicBezTo>
                  <a:cubicBezTo>
                    <a:pt x="39628" y="14578"/>
                    <a:pt x="39542" y="14300"/>
                    <a:pt x="39371" y="14043"/>
                  </a:cubicBezTo>
                  <a:cubicBezTo>
                    <a:pt x="38922" y="13060"/>
                    <a:pt x="38132" y="12077"/>
                    <a:pt x="37234" y="11371"/>
                  </a:cubicBezTo>
                  <a:cubicBezTo>
                    <a:pt x="37188" y="11349"/>
                    <a:pt x="37147" y="11338"/>
                    <a:pt x="37113" y="11338"/>
                  </a:cubicBezTo>
                  <a:close/>
                  <a:moveTo>
                    <a:pt x="39694" y="17131"/>
                  </a:moveTo>
                  <a:cubicBezTo>
                    <a:pt x="39585" y="17152"/>
                    <a:pt x="39680" y="17159"/>
                    <a:pt x="39733" y="17162"/>
                  </a:cubicBezTo>
                  <a:lnTo>
                    <a:pt x="39733" y="17162"/>
                  </a:lnTo>
                  <a:lnTo>
                    <a:pt x="39694" y="17131"/>
                  </a:lnTo>
                  <a:close/>
                  <a:moveTo>
                    <a:pt x="39733" y="17162"/>
                  </a:moveTo>
                  <a:lnTo>
                    <a:pt x="39735" y="17164"/>
                  </a:lnTo>
                  <a:cubicBezTo>
                    <a:pt x="39780" y="17164"/>
                    <a:pt x="39764" y="17164"/>
                    <a:pt x="39733" y="17162"/>
                  </a:cubicBezTo>
                  <a:close/>
                  <a:moveTo>
                    <a:pt x="39820" y="29005"/>
                  </a:moveTo>
                  <a:lnTo>
                    <a:pt x="39820" y="29005"/>
                  </a:lnTo>
                  <a:cubicBezTo>
                    <a:pt x="39735" y="29262"/>
                    <a:pt x="39542" y="29539"/>
                    <a:pt x="39457" y="29710"/>
                  </a:cubicBezTo>
                  <a:lnTo>
                    <a:pt x="39200" y="30074"/>
                  </a:lnTo>
                  <a:lnTo>
                    <a:pt x="39371" y="29710"/>
                  </a:lnTo>
                  <a:lnTo>
                    <a:pt x="39820" y="29005"/>
                  </a:lnTo>
                  <a:close/>
                  <a:moveTo>
                    <a:pt x="39628" y="34178"/>
                  </a:moveTo>
                  <a:lnTo>
                    <a:pt x="39008" y="34797"/>
                  </a:lnTo>
                  <a:cubicBezTo>
                    <a:pt x="38837" y="34968"/>
                    <a:pt x="38666" y="35246"/>
                    <a:pt x="38388" y="35417"/>
                  </a:cubicBezTo>
                  <a:cubicBezTo>
                    <a:pt x="38230" y="35576"/>
                    <a:pt x="38059" y="35730"/>
                    <a:pt x="37880" y="35884"/>
                  </a:cubicBezTo>
                  <a:lnTo>
                    <a:pt x="37880" y="35884"/>
                  </a:lnTo>
                  <a:cubicBezTo>
                    <a:pt x="38505" y="35385"/>
                    <a:pt x="39066" y="34817"/>
                    <a:pt x="39628" y="34178"/>
                  </a:cubicBezTo>
                  <a:close/>
                  <a:moveTo>
                    <a:pt x="37880" y="35884"/>
                  </a:moveTo>
                  <a:lnTo>
                    <a:pt x="37880" y="35884"/>
                  </a:lnTo>
                  <a:cubicBezTo>
                    <a:pt x="37815" y="35936"/>
                    <a:pt x="37749" y="35987"/>
                    <a:pt x="37683" y="36037"/>
                  </a:cubicBezTo>
                  <a:cubicBezTo>
                    <a:pt x="37655" y="36064"/>
                    <a:pt x="37628" y="36092"/>
                    <a:pt x="37600" y="36119"/>
                  </a:cubicBezTo>
                  <a:lnTo>
                    <a:pt x="37600" y="36119"/>
                  </a:lnTo>
                  <a:cubicBezTo>
                    <a:pt x="37695" y="36040"/>
                    <a:pt x="37789" y="35962"/>
                    <a:pt x="37880" y="35884"/>
                  </a:cubicBezTo>
                  <a:close/>
                  <a:moveTo>
                    <a:pt x="36148" y="33786"/>
                  </a:moveTo>
                  <a:cubicBezTo>
                    <a:pt x="35659" y="34232"/>
                    <a:pt x="35132" y="34660"/>
                    <a:pt x="34562" y="35054"/>
                  </a:cubicBezTo>
                  <a:cubicBezTo>
                    <a:pt x="33055" y="36035"/>
                    <a:pt x="31408" y="36892"/>
                    <a:pt x="29689" y="37508"/>
                  </a:cubicBezTo>
                  <a:lnTo>
                    <a:pt x="29689" y="37508"/>
                  </a:lnTo>
                  <a:cubicBezTo>
                    <a:pt x="31439" y="36835"/>
                    <a:pt x="33115" y="35965"/>
                    <a:pt x="34648" y="34968"/>
                  </a:cubicBezTo>
                  <a:cubicBezTo>
                    <a:pt x="35197" y="34589"/>
                    <a:pt x="35674" y="34210"/>
                    <a:pt x="36148" y="33786"/>
                  </a:cubicBezTo>
                  <a:close/>
                  <a:moveTo>
                    <a:pt x="26544" y="38438"/>
                  </a:moveTo>
                  <a:cubicBezTo>
                    <a:pt x="24724" y="38866"/>
                    <a:pt x="22876" y="39095"/>
                    <a:pt x="21052" y="39095"/>
                  </a:cubicBezTo>
                  <a:cubicBezTo>
                    <a:pt x="19441" y="39095"/>
                    <a:pt x="17848" y="38917"/>
                    <a:pt x="16309" y="38538"/>
                  </a:cubicBezTo>
                  <a:lnTo>
                    <a:pt x="16309" y="38538"/>
                  </a:lnTo>
                  <a:cubicBezTo>
                    <a:pt x="17835" y="38872"/>
                    <a:pt x="19409" y="39052"/>
                    <a:pt x="20994" y="39052"/>
                  </a:cubicBezTo>
                  <a:cubicBezTo>
                    <a:pt x="21540" y="39052"/>
                    <a:pt x="22088" y="39031"/>
                    <a:pt x="22635" y="38987"/>
                  </a:cubicBezTo>
                  <a:cubicBezTo>
                    <a:pt x="23970" y="38920"/>
                    <a:pt x="25262" y="38728"/>
                    <a:pt x="26544" y="38438"/>
                  </a:cubicBezTo>
                  <a:close/>
                  <a:moveTo>
                    <a:pt x="36482" y="36213"/>
                  </a:moveTo>
                  <a:cubicBezTo>
                    <a:pt x="36322" y="36335"/>
                    <a:pt x="36159" y="36455"/>
                    <a:pt x="35994" y="36571"/>
                  </a:cubicBezTo>
                  <a:cubicBezTo>
                    <a:pt x="35097" y="37191"/>
                    <a:pt x="34199" y="37726"/>
                    <a:pt x="33322" y="38260"/>
                  </a:cubicBezTo>
                  <a:cubicBezTo>
                    <a:pt x="31442" y="39243"/>
                    <a:pt x="29475" y="39949"/>
                    <a:pt x="27445" y="40483"/>
                  </a:cubicBezTo>
                  <a:cubicBezTo>
                    <a:pt x="25393" y="40932"/>
                    <a:pt x="23341" y="41295"/>
                    <a:pt x="21203" y="41295"/>
                  </a:cubicBezTo>
                  <a:cubicBezTo>
                    <a:pt x="20944" y="41306"/>
                    <a:pt x="20683" y="41311"/>
                    <a:pt x="20421" y="41311"/>
                  </a:cubicBezTo>
                  <a:cubicBezTo>
                    <a:pt x="18612" y="41311"/>
                    <a:pt x="16754" y="41057"/>
                    <a:pt x="14962" y="40590"/>
                  </a:cubicBezTo>
                  <a:cubicBezTo>
                    <a:pt x="13025" y="39951"/>
                    <a:pt x="11066" y="39079"/>
                    <a:pt x="9382" y="37742"/>
                  </a:cubicBezTo>
                  <a:lnTo>
                    <a:pt x="9382" y="37742"/>
                  </a:lnTo>
                  <a:cubicBezTo>
                    <a:pt x="11066" y="39079"/>
                    <a:pt x="13026" y="39951"/>
                    <a:pt x="15155" y="40483"/>
                  </a:cubicBezTo>
                  <a:cubicBezTo>
                    <a:pt x="16957" y="41024"/>
                    <a:pt x="18760" y="41230"/>
                    <a:pt x="20615" y="41230"/>
                  </a:cubicBezTo>
                  <a:cubicBezTo>
                    <a:pt x="20959" y="41230"/>
                    <a:pt x="21304" y="41223"/>
                    <a:pt x="21652" y="41210"/>
                  </a:cubicBezTo>
                  <a:cubicBezTo>
                    <a:pt x="26013" y="41017"/>
                    <a:pt x="30287" y="39778"/>
                    <a:pt x="33942" y="37811"/>
                  </a:cubicBezTo>
                  <a:cubicBezTo>
                    <a:pt x="34776" y="37303"/>
                    <a:pt x="35628" y="36795"/>
                    <a:pt x="36482" y="36213"/>
                  </a:cubicBezTo>
                  <a:close/>
                  <a:moveTo>
                    <a:pt x="8732" y="0"/>
                  </a:moveTo>
                  <a:cubicBezTo>
                    <a:pt x="8267" y="0"/>
                    <a:pt x="7802" y="22"/>
                    <a:pt x="7310" y="65"/>
                  </a:cubicBezTo>
                  <a:cubicBezTo>
                    <a:pt x="6327" y="150"/>
                    <a:pt x="5344" y="407"/>
                    <a:pt x="4361" y="855"/>
                  </a:cubicBezTo>
                  <a:cubicBezTo>
                    <a:pt x="4104" y="1048"/>
                    <a:pt x="3933" y="1133"/>
                    <a:pt x="3655" y="1219"/>
                  </a:cubicBezTo>
                  <a:lnTo>
                    <a:pt x="3035" y="1668"/>
                  </a:lnTo>
                  <a:cubicBezTo>
                    <a:pt x="2758" y="1839"/>
                    <a:pt x="2587" y="2010"/>
                    <a:pt x="2416" y="2202"/>
                  </a:cubicBezTo>
                  <a:cubicBezTo>
                    <a:pt x="2223" y="2373"/>
                    <a:pt x="2052" y="2544"/>
                    <a:pt x="1881" y="2822"/>
                  </a:cubicBezTo>
                  <a:cubicBezTo>
                    <a:pt x="1155" y="3527"/>
                    <a:pt x="620" y="4596"/>
                    <a:pt x="364" y="5579"/>
                  </a:cubicBezTo>
                  <a:cubicBezTo>
                    <a:pt x="0" y="6648"/>
                    <a:pt x="0" y="7716"/>
                    <a:pt x="86" y="8700"/>
                  </a:cubicBezTo>
                  <a:cubicBezTo>
                    <a:pt x="364" y="10666"/>
                    <a:pt x="1069" y="12355"/>
                    <a:pt x="1881" y="13872"/>
                  </a:cubicBezTo>
                  <a:cubicBezTo>
                    <a:pt x="2223" y="14663"/>
                    <a:pt x="2672" y="15283"/>
                    <a:pt x="3035" y="16010"/>
                  </a:cubicBezTo>
                  <a:cubicBezTo>
                    <a:pt x="3399" y="16629"/>
                    <a:pt x="3741" y="17335"/>
                    <a:pt x="4019" y="17955"/>
                  </a:cubicBezTo>
                  <a:cubicBezTo>
                    <a:pt x="4467" y="19216"/>
                    <a:pt x="4638" y="20455"/>
                    <a:pt x="4467" y="21695"/>
                  </a:cubicBezTo>
                  <a:cubicBezTo>
                    <a:pt x="4190" y="23042"/>
                    <a:pt x="3570" y="24559"/>
                    <a:pt x="3399" y="26419"/>
                  </a:cubicBezTo>
                  <a:cubicBezTo>
                    <a:pt x="3121" y="28300"/>
                    <a:pt x="3399" y="30245"/>
                    <a:pt x="4019" y="31933"/>
                  </a:cubicBezTo>
                  <a:cubicBezTo>
                    <a:pt x="4638" y="33643"/>
                    <a:pt x="5707" y="35246"/>
                    <a:pt x="6861" y="36486"/>
                  </a:cubicBezTo>
                  <a:cubicBezTo>
                    <a:pt x="8101" y="37811"/>
                    <a:pt x="9533" y="38987"/>
                    <a:pt x="11136" y="39778"/>
                  </a:cubicBezTo>
                  <a:cubicBezTo>
                    <a:pt x="12654" y="40590"/>
                    <a:pt x="14342" y="41124"/>
                    <a:pt x="16031" y="41552"/>
                  </a:cubicBezTo>
                  <a:cubicBezTo>
                    <a:pt x="17719" y="41829"/>
                    <a:pt x="19429" y="42000"/>
                    <a:pt x="21118" y="42000"/>
                  </a:cubicBezTo>
                  <a:cubicBezTo>
                    <a:pt x="24495" y="41915"/>
                    <a:pt x="27872" y="41210"/>
                    <a:pt x="31078" y="39949"/>
                  </a:cubicBezTo>
                  <a:cubicBezTo>
                    <a:pt x="32596" y="39329"/>
                    <a:pt x="34113" y="38538"/>
                    <a:pt x="35631" y="37640"/>
                  </a:cubicBezTo>
                  <a:cubicBezTo>
                    <a:pt x="36305" y="37211"/>
                    <a:pt x="36999" y="36704"/>
                    <a:pt x="37600" y="36119"/>
                  </a:cubicBezTo>
                  <a:lnTo>
                    <a:pt x="37600" y="36119"/>
                  </a:lnTo>
                  <a:cubicBezTo>
                    <a:pt x="37453" y="36240"/>
                    <a:pt x="37302" y="36362"/>
                    <a:pt x="37148" y="36486"/>
                  </a:cubicBezTo>
                  <a:cubicBezTo>
                    <a:pt x="36251" y="37191"/>
                    <a:pt x="35268" y="37811"/>
                    <a:pt x="34391" y="38346"/>
                  </a:cubicBezTo>
                  <a:cubicBezTo>
                    <a:pt x="32425" y="39414"/>
                    <a:pt x="30458" y="40226"/>
                    <a:pt x="28321" y="40846"/>
                  </a:cubicBezTo>
                  <a:cubicBezTo>
                    <a:pt x="26269" y="41381"/>
                    <a:pt x="24132" y="41744"/>
                    <a:pt x="21994" y="41915"/>
                  </a:cubicBezTo>
                  <a:cubicBezTo>
                    <a:pt x="21650" y="41929"/>
                    <a:pt x="21305" y="41936"/>
                    <a:pt x="20960" y="41936"/>
                  </a:cubicBezTo>
                  <a:cubicBezTo>
                    <a:pt x="19168" y="41936"/>
                    <a:pt x="17375" y="41743"/>
                    <a:pt x="15582" y="41295"/>
                  </a:cubicBezTo>
                  <a:cubicBezTo>
                    <a:pt x="13445" y="40846"/>
                    <a:pt x="11414" y="39949"/>
                    <a:pt x="9533" y="38709"/>
                  </a:cubicBezTo>
                  <a:cubicBezTo>
                    <a:pt x="7759" y="37469"/>
                    <a:pt x="6156" y="35781"/>
                    <a:pt x="5002" y="33729"/>
                  </a:cubicBezTo>
                  <a:cubicBezTo>
                    <a:pt x="3933" y="31762"/>
                    <a:pt x="3292" y="29454"/>
                    <a:pt x="3399" y="27039"/>
                  </a:cubicBezTo>
                  <a:cubicBezTo>
                    <a:pt x="3484" y="25799"/>
                    <a:pt x="3826" y="24730"/>
                    <a:pt x="4104" y="23662"/>
                  </a:cubicBezTo>
                  <a:cubicBezTo>
                    <a:pt x="4361" y="22678"/>
                    <a:pt x="4553" y="21781"/>
                    <a:pt x="4638" y="20990"/>
                  </a:cubicBezTo>
                  <a:cubicBezTo>
                    <a:pt x="4638" y="21039"/>
                    <a:pt x="4667" y="21153"/>
                    <a:pt x="4708" y="21153"/>
                  </a:cubicBezTo>
                  <a:cubicBezTo>
                    <a:pt x="4738" y="21153"/>
                    <a:pt x="4773" y="21093"/>
                    <a:pt x="4809" y="20904"/>
                  </a:cubicBezTo>
                  <a:lnTo>
                    <a:pt x="4809" y="20904"/>
                  </a:lnTo>
                  <a:cubicBezTo>
                    <a:pt x="4724" y="21695"/>
                    <a:pt x="4553" y="22678"/>
                    <a:pt x="4275" y="23662"/>
                  </a:cubicBezTo>
                  <a:cubicBezTo>
                    <a:pt x="4019" y="24730"/>
                    <a:pt x="3741" y="25799"/>
                    <a:pt x="3655" y="26953"/>
                  </a:cubicBezTo>
                  <a:cubicBezTo>
                    <a:pt x="3484" y="29454"/>
                    <a:pt x="4190" y="31762"/>
                    <a:pt x="5258" y="33729"/>
                  </a:cubicBezTo>
                  <a:cubicBezTo>
                    <a:pt x="6413" y="35674"/>
                    <a:pt x="8016" y="37384"/>
                    <a:pt x="9896" y="38623"/>
                  </a:cubicBezTo>
                  <a:cubicBezTo>
                    <a:pt x="11756" y="39863"/>
                    <a:pt x="13808" y="40675"/>
                    <a:pt x="15945" y="41210"/>
                  </a:cubicBezTo>
                  <a:cubicBezTo>
                    <a:pt x="17557" y="41540"/>
                    <a:pt x="19194" y="41697"/>
                    <a:pt x="20827" y="41697"/>
                  </a:cubicBezTo>
                  <a:cubicBezTo>
                    <a:pt x="23525" y="41697"/>
                    <a:pt x="26214" y="41268"/>
                    <a:pt x="28770" y="40483"/>
                  </a:cubicBezTo>
                  <a:cubicBezTo>
                    <a:pt x="30822" y="39863"/>
                    <a:pt x="32874" y="39072"/>
                    <a:pt x="34733" y="37918"/>
                  </a:cubicBezTo>
                  <a:cubicBezTo>
                    <a:pt x="36614" y="36742"/>
                    <a:pt x="38474" y="35246"/>
                    <a:pt x="39820" y="33365"/>
                  </a:cubicBezTo>
                  <a:cubicBezTo>
                    <a:pt x="39906" y="33451"/>
                    <a:pt x="39991" y="33536"/>
                    <a:pt x="40077" y="33643"/>
                  </a:cubicBezTo>
                  <a:cubicBezTo>
                    <a:pt x="41060" y="32468"/>
                    <a:pt x="41765" y="31228"/>
                    <a:pt x="42406" y="29903"/>
                  </a:cubicBezTo>
                  <a:cubicBezTo>
                    <a:pt x="43112" y="28556"/>
                    <a:pt x="43561" y="27124"/>
                    <a:pt x="43903" y="25628"/>
                  </a:cubicBezTo>
                  <a:cubicBezTo>
                    <a:pt x="44181" y="24110"/>
                    <a:pt x="44352" y="22593"/>
                    <a:pt x="44095" y="20990"/>
                  </a:cubicBezTo>
                  <a:cubicBezTo>
                    <a:pt x="44020" y="19655"/>
                    <a:pt x="43664" y="18254"/>
                    <a:pt x="43026" y="16962"/>
                  </a:cubicBezTo>
                  <a:lnTo>
                    <a:pt x="43026" y="16962"/>
                  </a:lnTo>
                  <a:lnTo>
                    <a:pt x="43026" y="16886"/>
                  </a:lnTo>
                  <a:lnTo>
                    <a:pt x="43026" y="16715"/>
                  </a:lnTo>
                  <a:lnTo>
                    <a:pt x="42941" y="16181"/>
                  </a:lnTo>
                  <a:cubicBezTo>
                    <a:pt x="42941" y="15817"/>
                    <a:pt x="42834" y="15475"/>
                    <a:pt x="42748" y="15112"/>
                  </a:cubicBezTo>
                  <a:cubicBezTo>
                    <a:pt x="42406" y="13594"/>
                    <a:pt x="41680" y="12355"/>
                    <a:pt x="40889" y="11371"/>
                  </a:cubicBezTo>
                  <a:cubicBezTo>
                    <a:pt x="40077" y="10303"/>
                    <a:pt x="39200" y="9597"/>
                    <a:pt x="38303" y="9063"/>
                  </a:cubicBezTo>
                  <a:lnTo>
                    <a:pt x="38303" y="9063"/>
                  </a:lnTo>
                  <a:cubicBezTo>
                    <a:pt x="38922" y="9491"/>
                    <a:pt x="39457" y="10132"/>
                    <a:pt x="39991" y="10666"/>
                  </a:cubicBezTo>
                  <a:cubicBezTo>
                    <a:pt x="40526" y="11286"/>
                    <a:pt x="40974" y="11906"/>
                    <a:pt x="41338" y="12611"/>
                  </a:cubicBezTo>
                  <a:cubicBezTo>
                    <a:pt x="41680" y="13338"/>
                    <a:pt x="41958" y="14129"/>
                    <a:pt x="42214" y="14941"/>
                  </a:cubicBezTo>
                  <a:cubicBezTo>
                    <a:pt x="42300" y="15283"/>
                    <a:pt x="42406" y="15732"/>
                    <a:pt x="42406" y="16095"/>
                  </a:cubicBezTo>
                  <a:lnTo>
                    <a:pt x="42492" y="16715"/>
                  </a:lnTo>
                  <a:lnTo>
                    <a:pt x="42492" y="16886"/>
                  </a:lnTo>
                  <a:lnTo>
                    <a:pt x="42492" y="17078"/>
                  </a:lnTo>
                  <a:cubicBezTo>
                    <a:pt x="42492" y="17091"/>
                    <a:pt x="42492" y="17105"/>
                    <a:pt x="42492" y="17118"/>
                  </a:cubicBezTo>
                  <a:lnTo>
                    <a:pt x="42492" y="17118"/>
                  </a:lnTo>
                  <a:cubicBezTo>
                    <a:pt x="43341" y="18982"/>
                    <a:pt x="43726" y="21049"/>
                    <a:pt x="43646" y="23042"/>
                  </a:cubicBezTo>
                  <a:cubicBezTo>
                    <a:pt x="43561" y="25265"/>
                    <a:pt x="42941" y="27317"/>
                    <a:pt x="42043" y="29262"/>
                  </a:cubicBezTo>
                  <a:cubicBezTo>
                    <a:pt x="41145" y="31228"/>
                    <a:pt x="39906" y="33002"/>
                    <a:pt x="38474" y="34520"/>
                  </a:cubicBezTo>
                  <a:cubicBezTo>
                    <a:pt x="37903" y="35044"/>
                    <a:pt x="37321" y="35558"/>
                    <a:pt x="36712" y="36036"/>
                  </a:cubicBezTo>
                  <a:lnTo>
                    <a:pt x="36712" y="36036"/>
                  </a:lnTo>
                  <a:cubicBezTo>
                    <a:pt x="37471" y="35359"/>
                    <a:pt x="38246" y="34679"/>
                    <a:pt x="38922" y="33900"/>
                  </a:cubicBezTo>
                  <a:cubicBezTo>
                    <a:pt x="40355" y="32382"/>
                    <a:pt x="41423" y="30608"/>
                    <a:pt x="42214" y="28727"/>
                  </a:cubicBezTo>
                  <a:cubicBezTo>
                    <a:pt x="43026" y="26868"/>
                    <a:pt x="43475" y="24816"/>
                    <a:pt x="43561" y="22764"/>
                  </a:cubicBezTo>
                  <a:cubicBezTo>
                    <a:pt x="43561" y="20974"/>
                    <a:pt x="43219" y="19119"/>
                    <a:pt x="42479" y="17497"/>
                  </a:cubicBezTo>
                  <a:lnTo>
                    <a:pt x="42479" y="17497"/>
                  </a:lnTo>
                  <a:cubicBezTo>
                    <a:pt x="42468" y="17623"/>
                    <a:pt x="42447" y="17748"/>
                    <a:pt x="42406" y="17869"/>
                  </a:cubicBezTo>
                  <a:lnTo>
                    <a:pt x="42360" y="17368"/>
                  </a:lnTo>
                  <a:lnTo>
                    <a:pt x="42360" y="17368"/>
                  </a:lnTo>
                  <a:cubicBezTo>
                    <a:pt x="42368" y="17342"/>
                    <a:pt x="42375" y="17316"/>
                    <a:pt x="42382" y="17289"/>
                  </a:cubicBezTo>
                  <a:lnTo>
                    <a:pt x="42382" y="17289"/>
                  </a:lnTo>
                  <a:cubicBezTo>
                    <a:pt x="42370" y="17265"/>
                    <a:pt x="42358" y="17240"/>
                    <a:pt x="42346" y="17216"/>
                  </a:cubicBezTo>
                  <a:lnTo>
                    <a:pt x="42346" y="17216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406" y="16988"/>
                    <a:pt x="42406" y="17078"/>
                    <a:pt x="42406" y="17078"/>
                  </a:cubicBezTo>
                  <a:cubicBezTo>
                    <a:pt x="42406" y="17154"/>
                    <a:pt x="42397" y="17223"/>
                    <a:pt x="42382" y="17289"/>
                  </a:cubicBezTo>
                  <a:lnTo>
                    <a:pt x="42382" y="17289"/>
                  </a:lnTo>
                  <a:cubicBezTo>
                    <a:pt x="42415" y="17358"/>
                    <a:pt x="42447" y="17427"/>
                    <a:pt x="42479" y="17497"/>
                  </a:cubicBezTo>
                  <a:lnTo>
                    <a:pt x="42479" y="17497"/>
                  </a:lnTo>
                  <a:cubicBezTo>
                    <a:pt x="42491" y="17369"/>
                    <a:pt x="42492" y="17241"/>
                    <a:pt x="42492" y="17118"/>
                  </a:cubicBezTo>
                  <a:lnTo>
                    <a:pt x="42492" y="17118"/>
                  </a:lnTo>
                  <a:cubicBezTo>
                    <a:pt x="42430" y="16982"/>
                    <a:pt x="42366" y="16848"/>
                    <a:pt x="42300" y="16715"/>
                  </a:cubicBezTo>
                  <a:lnTo>
                    <a:pt x="42300" y="16715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316" y="16972"/>
                    <a:pt x="42308" y="16971"/>
                    <a:pt x="42300" y="16971"/>
                  </a:cubicBezTo>
                  <a:lnTo>
                    <a:pt x="42300" y="16886"/>
                  </a:lnTo>
                  <a:lnTo>
                    <a:pt x="42300" y="16715"/>
                  </a:lnTo>
                  <a:lnTo>
                    <a:pt x="42214" y="16181"/>
                  </a:lnTo>
                  <a:cubicBezTo>
                    <a:pt x="42214" y="15732"/>
                    <a:pt x="42129" y="15368"/>
                    <a:pt x="42043" y="14941"/>
                  </a:cubicBezTo>
                  <a:cubicBezTo>
                    <a:pt x="41765" y="14214"/>
                    <a:pt x="41509" y="13423"/>
                    <a:pt x="41145" y="12804"/>
                  </a:cubicBezTo>
                  <a:cubicBezTo>
                    <a:pt x="40803" y="12077"/>
                    <a:pt x="40269" y="11457"/>
                    <a:pt x="39820" y="10837"/>
                  </a:cubicBezTo>
                  <a:cubicBezTo>
                    <a:pt x="39286" y="10217"/>
                    <a:pt x="38751" y="9683"/>
                    <a:pt x="38132" y="9234"/>
                  </a:cubicBezTo>
                  <a:lnTo>
                    <a:pt x="37768" y="8956"/>
                  </a:lnTo>
                  <a:lnTo>
                    <a:pt x="37405" y="8700"/>
                  </a:lnTo>
                  <a:cubicBezTo>
                    <a:pt x="37148" y="8529"/>
                    <a:pt x="36871" y="8336"/>
                    <a:pt x="36700" y="8165"/>
                  </a:cubicBezTo>
                  <a:cubicBezTo>
                    <a:pt x="35887" y="7802"/>
                    <a:pt x="35268" y="7631"/>
                    <a:pt x="34648" y="7460"/>
                  </a:cubicBezTo>
                  <a:cubicBezTo>
                    <a:pt x="33963" y="7244"/>
                    <a:pt x="33369" y="7157"/>
                    <a:pt x="32981" y="7157"/>
                  </a:cubicBezTo>
                  <a:cubicBezTo>
                    <a:pt x="32714" y="7157"/>
                    <a:pt x="32545" y="7198"/>
                    <a:pt x="32510" y="7268"/>
                  </a:cubicBezTo>
                  <a:cubicBezTo>
                    <a:pt x="32510" y="7460"/>
                    <a:pt x="32681" y="7631"/>
                    <a:pt x="33130" y="7887"/>
                  </a:cubicBezTo>
                  <a:cubicBezTo>
                    <a:pt x="33493" y="8165"/>
                    <a:pt x="34199" y="8529"/>
                    <a:pt x="35097" y="9149"/>
                  </a:cubicBezTo>
                  <a:cubicBezTo>
                    <a:pt x="35631" y="9405"/>
                    <a:pt x="36336" y="9854"/>
                    <a:pt x="36871" y="10217"/>
                  </a:cubicBezTo>
                  <a:cubicBezTo>
                    <a:pt x="37148" y="10474"/>
                    <a:pt x="37405" y="10666"/>
                    <a:pt x="37597" y="10837"/>
                  </a:cubicBezTo>
                  <a:cubicBezTo>
                    <a:pt x="37768" y="10923"/>
                    <a:pt x="37854" y="11008"/>
                    <a:pt x="37854" y="11008"/>
                  </a:cubicBezTo>
                  <a:cubicBezTo>
                    <a:pt x="37978" y="11333"/>
                    <a:pt x="37877" y="11378"/>
                    <a:pt x="37707" y="11378"/>
                  </a:cubicBezTo>
                  <a:cubicBezTo>
                    <a:pt x="37642" y="11378"/>
                    <a:pt x="37567" y="11371"/>
                    <a:pt x="37490" y="11371"/>
                  </a:cubicBezTo>
                  <a:cubicBezTo>
                    <a:pt x="38303" y="12162"/>
                    <a:pt x="39093" y="13060"/>
                    <a:pt x="39542" y="14129"/>
                  </a:cubicBezTo>
                  <a:cubicBezTo>
                    <a:pt x="39628" y="14407"/>
                    <a:pt x="39820" y="14578"/>
                    <a:pt x="39906" y="14834"/>
                  </a:cubicBezTo>
                  <a:lnTo>
                    <a:pt x="39991" y="15283"/>
                  </a:lnTo>
                  <a:lnTo>
                    <a:pt x="40077" y="15475"/>
                  </a:lnTo>
                  <a:lnTo>
                    <a:pt x="40077" y="15732"/>
                  </a:lnTo>
                  <a:cubicBezTo>
                    <a:pt x="40162" y="16010"/>
                    <a:pt x="40269" y="16266"/>
                    <a:pt x="40269" y="16544"/>
                  </a:cubicBezTo>
                  <a:lnTo>
                    <a:pt x="40355" y="16971"/>
                  </a:lnTo>
                  <a:lnTo>
                    <a:pt x="40355" y="17078"/>
                  </a:lnTo>
                  <a:lnTo>
                    <a:pt x="40440" y="17164"/>
                  </a:lnTo>
                  <a:lnTo>
                    <a:pt x="40355" y="17698"/>
                  </a:lnTo>
                  <a:cubicBezTo>
                    <a:pt x="40889" y="18681"/>
                    <a:pt x="41231" y="19750"/>
                    <a:pt x="41423" y="20904"/>
                  </a:cubicBezTo>
                  <a:cubicBezTo>
                    <a:pt x="41423" y="21161"/>
                    <a:pt x="41423" y="21439"/>
                    <a:pt x="41509" y="21695"/>
                  </a:cubicBezTo>
                  <a:lnTo>
                    <a:pt x="41509" y="22144"/>
                  </a:lnTo>
                  <a:lnTo>
                    <a:pt x="41509" y="22507"/>
                  </a:lnTo>
                  <a:lnTo>
                    <a:pt x="41509" y="23384"/>
                  </a:lnTo>
                  <a:lnTo>
                    <a:pt x="41423" y="24196"/>
                  </a:lnTo>
                  <a:cubicBezTo>
                    <a:pt x="41231" y="25265"/>
                    <a:pt x="40974" y="26419"/>
                    <a:pt x="40526" y="27488"/>
                  </a:cubicBezTo>
                  <a:cubicBezTo>
                    <a:pt x="40889" y="26419"/>
                    <a:pt x="41145" y="25350"/>
                    <a:pt x="41338" y="24196"/>
                  </a:cubicBezTo>
                  <a:lnTo>
                    <a:pt x="41423" y="23384"/>
                  </a:lnTo>
                  <a:lnTo>
                    <a:pt x="41423" y="22593"/>
                  </a:lnTo>
                  <a:lnTo>
                    <a:pt x="41423" y="22144"/>
                  </a:lnTo>
                  <a:lnTo>
                    <a:pt x="41423" y="21695"/>
                  </a:lnTo>
                  <a:cubicBezTo>
                    <a:pt x="41338" y="21439"/>
                    <a:pt x="41338" y="21161"/>
                    <a:pt x="41338" y="20904"/>
                  </a:cubicBezTo>
                  <a:cubicBezTo>
                    <a:pt x="41145" y="19836"/>
                    <a:pt x="40803" y="18767"/>
                    <a:pt x="40269" y="17784"/>
                  </a:cubicBezTo>
                  <a:lnTo>
                    <a:pt x="40440" y="17164"/>
                  </a:lnTo>
                  <a:lnTo>
                    <a:pt x="39820" y="18040"/>
                  </a:lnTo>
                  <a:cubicBezTo>
                    <a:pt x="40355" y="19109"/>
                    <a:pt x="40803" y="20370"/>
                    <a:pt x="40889" y="21610"/>
                  </a:cubicBezTo>
                  <a:cubicBezTo>
                    <a:pt x="40974" y="22956"/>
                    <a:pt x="40889" y="24196"/>
                    <a:pt x="40611" y="25179"/>
                  </a:cubicBezTo>
                  <a:cubicBezTo>
                    <a:pt x="39991" y="27851"/>
                    <a:pt x="38474" y="30523"/>
                    <a:pt x="36529" y="32575"/>
                  </a:cubicBezTo>
                  <a:lnTo>
                    <a:pt x="35716" y="33365"/>
                  </a:lnTo>
                  <a:lnTo>
                    <a:pt x="34926" y="33985"/>
                  </a:lnTo>
                  <a:cubicBezTo>
                    <a:pt x="34284" y="34434"/>
                    <a:pt x="33664" y="34883"/>
                    <a:pt x="33045" y="35246"/>
                  </a:cubicBezTo>
                  <a:cubicBezTo>
                    <a:pt x="31719" y="35952"/>
                    <a:pt x="30373" y="36571"/>
                    <a:pt x="28941" y="37106"/>
                  </a:cubicBezTo>
                  <a:cubicBezTo>
                    <a:pt x="26296" y="38021"/>
                    <a:pt x="23485" y="38547"/>
                    <a:pt x="20679" y="38547"/>
                  </a:cubicBezTo>
                  <a:cubicBezTo>
                    <a:pt x="20469" y="38547"/>
                    <a:pt x="20259" y="38544"/>
                    <a:pt x="20049" y="38538"/>
                  </a:cubicBezTo>
                  <a:cubicBezTo>
                    <a:pt x="17100" y="38346"/>
                    <a:pt x="14257" y="37640"/>
                    <a:pt x="12034" y="36123"/>
                  </a:cubicBezTo>
                  <a:cubicBezTo>
                    <a:pt x="11222" y="35588"/>
                    <a:pt x="10516" y="34968"/>
                    <a:pt x="9811" y="34263"/>
                  </a:cubicBezTo>
                  <a:cubicBezTo>
                    <a:pt x="9170" y="33643"/>
                    <a:pt x="8550" y="32831"/>
                    <a:pt x="8101" y="32040"/>
                  </a:cubicBezTo>
                  <a:cubicBezTo>
                    <a:pt x="7674" y="31142"/>
                    <a:pt x="7396" y="30245"/>
                    <a:pt x="7139" y="29368"/>
                  </a:cubicBezTo>
                  <a:cubicBezTo>
                    <a:pt x="7032" y="28920"/>
                    <a:pt x="7032" y="28471"/>
                    <a:pt x="7032" y="28022"/>
                  </a:cubicBezTo>
                  <a:cubicBezTo>
                    <a:pt x="6947" y="27573"/>
                    <a:pt x="7032" y="27231"/>
                    <a:pt x="7032" y="26782"/>
                  </a:cubicBezTo>
                  <a:cubicBezTo>
                    <a:pt x="7225" y="25799"/>
                    <a:pt x="7481" y="24816"/>
                    <a:pt x="7759" y="23662"/>
                  </a:cubicBezTo>
                  <a:cubicBezTo>
                    <a:pt x="7930" y="23042"/>
                    <a:pt x="8101" y="22507"/>
                    <a:pt x="8101" y="21781"/>
                  </a:cubicBezTo>
                  <a:cubicBezTo>
                    <a:pt x="8208" y="21075"/>
                    <a:pt x="8293" y="20370"/>
                    <a:pt x="8208" y="19643"/>
                  </a:cubicBezTo>
                  <a:cubicBezTo>
                    <a:pt x="8101" y="18318"/>
                    <a:pt x="7567" y="16971"/>
                    <a:pt x="7139" y="15817"/>
                  </a:cubicBezTo>
                  <a:cubicBezTo>
                    <a:pt x="6605" y="14663"/>
                    <a:pt x="5964" y="13680"/>
                    <a:pt x="5429" y="12697"/>
                  </a:cubicBezTo>
                  <a:cubicBezTo>
                    <a:pt x="5087" y="12077"/>
                    <a:pt x="4724" y="11457"/>
                    <a:pt x="4467" y="10837"/>
                  </a:cubicBezTo>
                  <a:cubicBezTo>
                    <a:pt x="4190" y="10217"/>
                    <a:pt x="3933" y="9597"/>
                    <a:pt x="3826" y="8956"/>
                  </a:cubicBezTo>
                  <a:cubicBezTo>
                    <a:pt x="3655" y="8336"/>
                    <a:pt x="3655" y="7716"/>
                    <a:pt x="3655" y="7182"/>
                  </a:cubicBezTo>
                  <a:cubicBezTo>
                    <a:pt x="3741" y="6648"/>
                    <a:pt x="3933" y="6199"/>
                    <a:pt x="4190" y="5750"/>
                  </a:cubicBezTo>
                  <a:cubicBezTo>
                    <a:pt x="4275" y="5579"/>
                    <a:pt x="4361" y="5494"/>
                    <a:pt x="4467" y="5408"/>
                  </a:cubicBezTo>
                  <a:cubicBezTo>
                    <a:pt x="4553" y="5323"/>
                    <a:pt x="4638" y="5216"/>
                    <a:pt x="4724" y="5045"/>
                  </a:cubicBezTo>
                  <a:lnTo>
                    <a:pt x="5002" y="4788"/>
                  </a:lnTo>
                  <a:lnTo>
                    <a:pt x="5258" y="4510"/>
                  </a:lnTo>
                  <a:cubicBezTo>
                    <a:pt x="5707" y="4254"/>
                    <a:pt x="6242" y="3976"/>
                    <a:pt x="6776" y="3891"/>
                  </a:cubicBezTo>
                  <a:cubicBezTo>
                    <a:pt x="7032" y="3805"/>
                    <a:pt x="7396" y="3720"/>
                    <a:pt x="7674" y="3720"/>
                  </a:cubicBezTo>
                  <a:cubicBezTo>
                    <a:pt x="8016" y="3720"/>
                    <a:pt x="8293" y="3613"/>
                    <a:pt x="8635" y="3613"/>
                  </a:cubicBezTo>
                  <a:cubicBezTo>
                    <a:pt x="9277" y="3613"/>
                    <a:pt x="9982" y="3720"/>
                    <a:pt x="10687" y="3891"/>
                  </a:cubicBezTo>
                  <a:cubicBezTo>
                    <a:pt x="11414" y="3976"/>
                    <a:pt x="12119" y="4147"/>
                    <a:pt x="12825" y="4339"/>
                  </a:cubicBezTo>
                  <a:cubicBezTo>
                    <a:pt x="13445" y="4510"/>
                    <a:pt x="14257" y="4681"/>
                    <a:pt x="14962" y="4874"/>
                  </a:cubicBezTo>
                  <a:cubicBezTo>
                    <a:pt x="16394" y="5216"/>
                    <a:pt x="17826" y="5665"/>
                    <a:pt x="19237" y="5942"/>
                  </a:cubicBezTo>
                  <a:cubicBezTo>
                    <a:pt x="21994" y="6648"/>
                    <a:pt x="24666" y="7268"/>
                    <a:pt x="27081" y="7887"/>
                  </a:cubicBezTo>
                  <a:cubicBezTo>
                    <a:pt x="29219" y="8422"/>
                    <a:pt x="30651" y="8785"/>
                    <a:pt x="31442" y="8871"/>
                  </a:cubicBezTo>
                  <a:cubicBezTo>
                    <a:pt x="31633" y="8891"/>
                    <a:pt x="31789" y="8902"/>
                    <a:pt x="31912" y="8902"/>
                  </a:cubicBezTo>
                  <a:cubicBezTo>
                    <a:pt x="32309" y="8902"/>
                    <a:pt x="32359" y="8790"/>
                    <a:pt x="32147" y="8529"/>
                  </a:cubicBezTo>
                  <a:cubicBezTo>
                    <a:pt x="31442" y="7887"/>
                    <a:pt x="28684" y="6562"/>
                    <a:pt x="24324" y="5216"/>
                  </a:cubicBezTo>
                  <a:cubicBezTo>
                    <a:pt x="24409" y="5130"/>
                    <a:pt x="24409" y="5045"/>
                    <a:pt x="24409" y="4959"/>
                  </a:cubicBezTo>
                  <a:cubicBezTo>
                    <a:pt x="27848" y="5937"/>
                    <a:pt x="29239" y="6263"/>
                    <a:pt x="29810" y="6263"/>
                  </a:cubicBezTo>
                  <a:cubicBezTo>
                    <a:pt x="29963" y="6263"/>
                    <a:pt x="30058" y="6240"/>
                    <a:pt x="30116" y="6199"/>
                  </a:cubicBezTo>
                  <a:cubicBezTo>
                    <a:pt x="30287" y="6028"/>
                    <a:pt x="29582" y="5494"/>
                    <a:pt x="30202" y="5494"/>
                  </a:cubicBezTo>
                  <a:cubicBezTo>
                    <a:pt x="25842" y="4147"/>
                    <a:pt x="21460" y="2993"/>
                    <a:pt x="17185" y="1668"/>
                  </a:cubicBezTo>
                  <a:cubicBezTo>
                    <a:pt x="16651" y="1475"/>
                    <a:pt x="15860" y="1304"/>
                    <a:pt x="15048" y="1133"/>
                  </a:cubicBezTo>
                  <a:cubicBezTo>
                    <a:pt x="14171" y="855"/>
                    <a:pt x="13359" y="684"/>
                    <a:pt x="12739" y="513"/>
                  </a:cubicBezTo>
                  <a:cubicBezTo>
                    <a:pt x="11948" y="321"/>
                    <a:pt x="11051" y="150"/>
                    <a:pt x="10153" y="65"/>
                  </a:cubicBezTo>
                  <a:cubicBezTo>
                    <a:pt x="9661" y="22"/>
                    <a:pt x="9196" y="0"/>
                    <a:pt x="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 rot="-3727620">
              <a:off x="5891784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 rot="-3727620">
              <a:off x="5815532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7"/>
          <p:cNvSpPr/>
          <p:nvPr/>
        </p:nvSpPr>
        <p:spPr>
          <a:xfrm rot="-9159178">
            <a:off x="6921707" y="-247351"/>
            <a:ext cx="2753460" cy="2785700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7"/>
          <p:cNvSpPr/>
          <p:nvPr/>
        </p:nvSpPr>
        <p:spPr>
          <a:xfrm rot="-9159178">
            <a:off x="6897849" y="-330398"/>
            <a:ext cx="2866055" cy="2957134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7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7"/>
          <p:cNvGrpSpPr/>
          <p:nvPr/>
        </p:nvGrpSpPr>
        <p:grpSpPr>
          <a:xfrm>
            <a:off x="5406820" y="1024698"/>
            <a:ext cx="673905" cy="549549"/>
            <a:chOff x="6741375" y="2285650"/>
            <a:chExt cx="603425" cy="492075"/>
          </a:xfrm>
        </p:grpSpPr>
        <p:sp>
          <p:nvSpPr>
            <p:cNvPr id="353" name="Google Shape;353;p7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7"/>
          <p:cNvGrpSpPr/>
          <p:nvPr/>
        </p:nvGrpSpPr>
        <p:grpSpPr>
          <a:xfrm rot="4510477">
            <a:off x="2944060" y="482741"/>
            <a:ext cx="775197" cy="753659"/>
            <a:chOff x="4221175" y="746750"/>
            <a:chExt cx="1040677" cy="1028328"/>
          </a:xfrm>
        </p:grpSpPr>
        <p:sp>
          <p:nvSpPr>
            <p:cNvPr id="373" name="Google Shape;373;p7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7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1" name="Google Shape;401;p7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2" name="Google Shape;402;p7"/>
          <p:cNvSpPr txBox="1">
            <a:spLocks noGrp="1"/>
          </p:cNvSpPr>
          <p:nvPr>
            <p:ph type="subTitle" idx="2"/>
          </p:nvPr>
        </p:nvSpPr>
        <p:spPr>
          <a:xfrm>
            <a:off x="1155225" y="3385097"/>
            <a:ext cx="1713900" cy="6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3" name="Google Shape;403;p7"/>
          <p:cNvSpPr txBox="1">
            <a:spLocks noGrp="1"/>
          </p:cNvSpPr>
          <p:nvPr>
            <p:ph type="subTitle" idx="3"/>
          </p:nvPr>
        </p:nvSpPr>
        <p:spPr>
          <a:xfrm>
            <a:off x="1151648" y="3691250"/>
            <a:ext cx="17139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7"/>
          <p:cNvSpPr txBox="1">
            <a:spLocks noGrp="1"/>
          </p:cNvSpPr>
          <p:nvPr>
            <p:ph type="subTitle" idx="4"/>
          </p:nvPr>
        </p:nvSpPr>
        <p:spPr>
          <a:xfrm>
            <a:off x="3726913" y="3385097"/>
            <a:ext cx="1713900" cy="6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5" name="Google Shape;405;p7"/>
          <p:cNvSpPr txBox="1">
            <a:spLocks noGrp="1"/>
          </p:cNvSpPr>
          <p:nvPr>
            <p:ph type="subTitle" idx="5"/>
          </p:nvPr>
        </p:nvSpPr>
        <p:spPr>
          <a:xfrm>
            <a:off x="3723335" y="3691250"/>
            <a:ext cx="17139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7"/>
          <p:cNvSpPr txBox="1">
            <a:spLocks noGrp="1"/>
          </p:cNvSpPr>
          <p:nvPr>
            <p:ph type="subTitle" idx="6"/>
          </p:nvPr>
        </p:nvSpPr>
        <p:spPr>
          <a:xfrm>
            <a:off x="6298600" y="3385097"/>
            <a:ext cx="1713900" cy="6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7" name="Google Shape;407;p7"/>
          <p:cNvSpPr txBox="1">
            <a:spLocks noGrp="1"/>
          </p:cNvSpPr>
          <p:nvPr>
            <p:ph type="subTitle" idx="7"/>
          </p:nvPr>
        </p:nvSpPr>
        <p:spPr>
          <a:xfrm>
            <a:off x="6295023" y="3691250"/>
            <a:ext cx="17139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09" name="Google Shape;409;p7"/>
          <p:cNvSpPr/>
          <p:nvPr/>
        </p:nvSpPr>
        <p:spPr>
          <a:xfrm rot="-296897">
            <a:off x="-18628" y="-8938"/>
            <a:ext cx="1166845" cy="996645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rgbClr val="FF8E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"/>
          <p:cNvSpPr/>
          <p:nvPr/>
        </p:nvSpPr>
        <p:spPr>
          <a:xfrm rot="-296897">
            <a:off x="-46545" y="-33566"/>
            <a:ext cx="1235304" cy="1046366"/>
          </a:xfrm>
          <a:custGeom>
            <a:avLst/>
            <a:gdLst/>
            <a:ahLst/>
            <a:cxnLst/>
            <a:rect l="l" t="t" r="r" b="b"/>
            <a:pathLst>
              <a:path w="54783" h="46404" extrusionOk="0">
                <a:moveTo>
                  <a:pt x="10688" y="449"/>
                </a:moveTo>
                <a:lnTo>
                  <a:pt x="11842" y="535"/>
                </a:lnTo>
                <a:lnTo>
                  <a:pt x="10773" y="535"/>
                </a:lnTo>
                <a:lnTo>
                  <a:pt x="10153" y="449"/>
                </a:lnTo>
                <a:close/>
                <a:moveTo>
                  <a:pt x="11842" y="535"/>
                </a:moveTo>
                <a:lnTo>
                  <a:pt x="12686" y="620"/>
                </a:lnTo>
                <a:lnTo>
                  <a:pt x="12686" y="620"/>
                </a:lnTo>
                <a:cubicBezTo>
                  <a:pt x="12398" y="599"/>
                  <a:pt x="12109" y="577"/>
                  <a:pt x="11842" y="535"/>
                </a:cubicBezTo>
                <a:close/>
                <a:moveTo>
                  <a:pt x="12291" y="2223"/>
                </a:moveTo>
                <a:lnTo>
                  <a:pt x="13188" y="2309"/>
                </a:lnTo>
                <a:lnTo>
                  <a:pt x="13188" y="2309"/>
                </a:lnTo>
                <a:lnTo>
                  <a:pt x="12569" y="2223"/>
                </a:lnTo>
                <a:close/>
                <a:moveTo>
                  <a:pt x="11720" y="2154"/>
                </a:moveTo>
                <a:cubicBezTo>
                  <a:pt x="11761" y="2261"/>
                  <a:pt x="11801" y="2369"/>
                  <a:pt x="11842" y="2501"/>
                </a:cubicBezTo>
                <a:lnTo>
                  <a:pt x="11883" y="2664"/>
                </a:lnTo>
                <a:lnTo>
                  <a:pt x="11883" y="2664"/>
                </a:lnTo>
                <a:cubicBezTo>
                  <a:pt x="11808" y="2434"/>
                  <a:pt x="11764" y="2288"/>
                  <a:pt x="11720" y="2154"/>
                </a:cubicBezTo>
                <a:close/>
                <a:moveTo>
                  <a:pt x="9626" y="465"/>
                </a:moveTo>
                <a:lnTo>
                  <a:pt x="9626" y="465"/>
                </a:lnTo>
                <a:cubicBezTo>
                  <a:pt x="9987" y="1251"/>
                  <a:pt x="10327" y="2057"/>
                  <a:pt x="10688" y="2843"/>
                </a:cubicBezTo>
                <a:lnTo>
                  <a:pt x="10688" y="3035"/>
                </a:lnTo>
                <a:lnTo>
                  <a:pt x="10602" y="2843"/>
                </a:lnTo>
                <a:cubicBezTo>
                  <a:pt x="10326" y="2057"/>
                  <a:pt x="9987" y="1251"/>
                  <a:pt x="9626" y="465"/>
                </a:cubicBezTo>
                <a:close/>
                <a:moveTo>
                  <a:pt x="12291" y="2501"/>
                </a:moveTo>
                <a:lnTo>
                  <a:pt x="12376" y="2758"/>
                </a:lnTo>
                <a:lnTo>
                  <a:pt x="12462" y="3121"/>
                </a:lnTo>
                <a:lnTo>
                  <a:pt x="12376" y="2672"/>
                </a:lnTo>
                <a:lnTo>
                  <a:pt x="12291" y="2501"/>
                </a:lnTo>
                <a:close/>
                <a:moveTo>
                  <a:pt x="10688" y="3035"/>
                </a:moveTo>
                <a:lnTo>
                  <a:pt x="10688" y="3035"/>
                </a:lnTo>
                <a:cubicBezTo>
                  <a:pt x="10742" y="3090"/>
                  <a:pt x="10762" y="3144"/>
                  <a:pt x="10769" y="3198"/>
                </a:cubicBezTo>
                <a:lnTo>
                  <a:pt x="10769" y="3198"/>
                </a:lnTo>
                <a:lnTo>
                  <a:pt x="10688" y="3035"/>
                </a:lnTo>
                <a:close/>
                <a:moveTo>
                  <a:pt x="12462" y="3121"/>
                </a:moveTo>
                <a:cubicBezTo>
                  <a:pt x="12569" y="3463"/>
                  <a:pt x="12654" y="3741"/>
                  <a:pt x="12740" y="3997"/>
                </a:cubicBezTo>
                <a:cubicBezTo>
                  <a:pt x="12654" y="3655"/>
                  <a:pt x="12569" y="3377"/>
                  <a:pt x="12462" y="3121"/>
                </a:cubicBezTo>
                <a:close/>
                <a:moveTo>
                  <a:pt x="10799" y="3340"/>
                </a:moveTo>
                <a:lnTo>
                  <a:pt x="10966" y="3655"/>
                </a:lnTo>
                <a:cubicBezTo>
                  <a:pt x="11051" y="3912"/>
                  <a:pt x="11051" y="4190"/>
                  <a:pt x="11137" y="4446"/>
                </a:cubicBezTo>
                <a:cubicBezTo>
                  <a:pt x="11051" y="4190"/>
                  <a:pt x="10966" y="3912"/>
                  <a:pt x="10859" y="3655"/>
                </a:cubicBezTo>
                <a:lnTo>
                  <a:pt x="10799" y="3340"/>
                </a:lnTo>
                <a:close/>
                <a:moveTo>
                  <a:pt x="11137" y="4446"/>
                </a:moveTo>
                <a:cubicBezTo>
                  <a:pt x="11401" y="5225"/>
                  <a:pt x="11564" y="6005"/>
                  <a:pt x="11699" y="6784"/>
                </a:cubicBezTo>
                <a:lnTo>
                  <a:pt x="11699" y="6784"/>
                </a:lnTo>
                <a:cubicBezTo>
                  <a:pt x="11536" y="5980"/>
                  <a:pt x="11330" y="5189"/>
                  <a:pt x="11137" y="4446"/>
                </a:cubicBezTo>
                <a:close/>
                <a:moveTo>
                  <a:pt x="12740" y="3997"/>
                </a:moveTo>
                <a:cubicBezTo>
                  <a:pt x="13103" y="5173"/>
                  <a:pt x="13274" y="6327"/>
                  <a:pt x="13445" y="7481"/>
                </a:cubicBezTo>
                <a:cubicBezTo>
                  <a:pt x="13553" y="8132"/>
                  <a:pt x="13601" y="8809"/>
                  <a:pt x="13602" y="9487"/>
                </a:cubicBezTo>
                <a:lnTo>
                  <a:pt x="13602" y="9487"/>
                </a:lnTo>
                <a:cubicBezTo>
                  <a:pt x="13604" y="8769"/>
                  <a:pt x="13557" y="8068"/>
                  <a:pt x="13445" y="7396"/>
                </a:cubicBezTo>
                <a:cubicBezTo>
                  <a:pt x="13274" y="6242"/>
                  <a:pt x="13103" y="5066"/>
                  <a:pt x="12740" y="3997"/>
                </a:cubicBezTo>
                <a:close/>
                <a:moveTo>
                  <a:pt x="13602" y="9487"/>
                </a:moveTo>
                <a:cubicBezTo>
                  <a:pt x="13601" y="10001"/>
                  <a:pt x="13575" y="10524"/>
                  <a:pt x="13530" y="11051"/>
                </a:cubicBezTo>
                <a:cubicBezTo>
                  <a:pt x="13577" y="10537"/>
                  <a:pt x="13603" y="10012"/>
                  <a:pt x="13602" y="9487"/>
                </a:cubicBezTo>
                <a:close/>
                <a:moveTo>
                  <a:pt x="13530" y="11051"/>
                </a:moveTo>
                <a:cubicBezTo>
                  <a:pt x="13445" y="11307"/>
                  <a:pt x="13445" y="11671"/>
                  <a:pt x="13359" y="11927"/>
                </a:cubicBezTo>
                <a:lnTo>
                  <a:pt x="13311" y="12183"/>
                </a:lnTo>
                <a:lnTo>
                  <a:pt x="13359" y="12012"/>
                </a:lnTo>
                <a:cubicBezTo>
                  <a:pt x="13445" y="11671"/>
                  <a:pt x="13445" y="11393"/>
                  <a:pt x="13530" y="11051"/>
                </a:cubicBezTo>
                <a:close/>
                <a:moveTo>
                  <a:pt x="13311" y="12183"/>
                </a:moveTo>
                <a:lnTo>
                  <a:pt x="13103" y="12910"/>
                </a:lnTo>
                <a:cubicBezTo>
                  <a:pt x="12941" y="13433"/>
                  <a:pt x="12733" y="13895"/>
                  <a:pt x="12505" y="14399"/>
                </a:cubicBezTo>
                <a:lnTo>
                  <a:pt x="12505" y="14399"/>
                </a:lnTo>
                <a:cubicBezTo>
                  <a:pt x="12801" y="13913"/>
                  <a:pt x="13020" y="13369"/>
                  <a:pt x="13188" y="12825"/>
                </a:cubicBezTo>
                <a:lnTo>
                  <a:pt x="13311" y="12183"/>
                </a:lnTo>
                <a:close/>
                <a:moveTo>
                  <a:pt x="12505" y="14399"/>
                </a:moveTo>
                <a:lnTo>
                  <a:pt x="12505" y="14399"/>
                </a:lnTo>
                <a:cubicBezTo>
                  <a:pt x="12464" y="14467"/>
                  <a:pt x="12421" y="14533"/>
                  <a:pt x="12376" y="14599"/>
                </a:cubicBezTo>
                <a:cubicBezTo>
                  <a:pt x="12307" y="14743"/>
                  <a:pt x="12224" y="14893"/>
                  <a:pt x="12129" y="15045"/>
                </a:cubicBezTo>
                <a:lnTo>
                  <a:pt x="12129" y="15045"/>
                </a:lnTo>
                <a:cubicBezTo>
                  <a:pt x="12216" y="14925"/>
                  <a:pt x="12299" y="14805"/>
                  <a:pt x="12376" y="14684"/>
                </a:cubicBezTo>
                <a:cubicBezTo>
                  <a:pt x="12420" y="14587"/>
                  <a:pt x="12463" y="14492"/>
                  <a:pt x="12505" y="14399"/>
                </a:cubicBezTo>
                <a:close/>
                <a:moveTo>
                  <a:pt x="12129" y="15045"/>
                </a:moveTo>
                <a:lnTo>
                  <a:pt x="12129" y="15045"/>
                </a:lnTo>
                <a:cubicBezTo>
                  <a:pt x="11827" y="15455"/>
                  <a:pt x="11465" y="15854"/>
                  <a:pt x="11051" y="16202"/>
                </a:cubicBezTo>
                <a:cubicBezTo>
                  <a:pt x="10951" y="16301"/>
                  <a:pt x="10844" y="16392"/>
                  <a:pt x="10731" y="16477"/>
                </a:cubicBezTo>
                <a:lnTo>
                  <a:pt x="10731" y="16477"/>
                </a:lnTo>
                <a:cubicBezTo>
                  <a:pt x="10865" y="16386"/>
                  <a:pt x="11001" y="16294"/>
                  <a:pt x="11137" y="16202"/>
                </a:cubicBezTo>
                <a:cubicBezTo>
                  <a:pt x="11527" y="15874"/>
                  <a:pt x="11871" y="15455"/>
                  <a:pt x="12129" y="15045"/>
                </a:cubicBezTo>
                <a:close/>
                <a:moveTo>
                  <a:pt x="10731" y="16477"/>
                </a:moveTo>
                <a:lnTo>
                  <a:pt x="10731" y="16477"/>
                </a:lnTo>
                <a:cubicBezTo>
                  <a:pt x="10600" y="16565"/>
                  <a:pt x="10469" y="16652"/>
                  <a:pt x="10342" y="16736"/>
                </a:cubicBezTo>
                <a:lnTo>
                  <a:pt x="10342" y="16736"/>
                </a:lnTo>
                <a:cubicBezTo>
                  <a:pt x="10474" y="16656"/>
                  <a:pt x="10605" y="16571"/>
                  <a:pt x="10731" y="16477"/>
                </a:cubicBezTo>
                <a:close/>
                <a:moveTo>
                  <a:pt x="11853" y="7717"/>
                </a:moveTo>
                <a:cubicBezTo>
                  <a:pt x="12034" y="8767"/>
                  <a:pt x="12030" y="9895"/>
                  <a:pt x="11842" y="10858"/>
                </a:cubicBezTo>
                <a:cubicBezTo>
                  <a:pt x="11842" y="11136"/>
                  <a:pt x="11842" y="11393"/>
                  <a:pt x="11756" y="11671"/>
                </a:cubicBezTo>
                <a:lnTo>
                  <a:pt x="11585" y="12461"/>
                </a:lnTo>
                <a:lnTo>
                  <a:pt x="11308" y="13188"/>
                </a:lnTo>
                <a:lnTo>
                  <a:pt x="11222" y="13359"/>
                </a:lnTo>
                <a:lnTo>
                  <a:pt x="11137" y="13530"/>
                </a:lnTo>
                <a:lnTo>
                  <a:pt x="10966" y="13808"/>
                </a:lnTo>
                <a:cubicBezTo>
                  <a:pt x="10688" y="14257"/>
                  <a:pt x="10324" y="14599"/>
                  <a:pt x="9982" y="14962"/>
                </a:cubicBezTo>
                <a:cubicBezTo>
                  <a:pt x="9619" y="15219"/>
                  <a:pt x="9170" y="15496"/>
                  <a:pt x="8636" y="15860"/>
                </a:cubicBezTo>
                <a:cubicBezTo>
                  <a:pt x="8187" y="16116"/>
                  <a:pt x="7653" y="16480"/>
                  <a:pt x="7225" y="16929"/>
                </a:cubicBezTo>
                <a:cubicBezTo>
                  <a:pt x="6851" y="17285"/>
                  <a:pt x="6537" y="17789"/>
                  <a:pt x="6294" y="18256"/>
                </a:cubicBezTo>
                <a:lnTo>
                  <a:pt x="6294" y="18256"/>
                </a:lnTo>
                <a:cubicBezTo>
                  <a:pt x="6481" y="17708"/>
                  <a:pt x="6825" y="17229"/>
                  <a:pt x="7311" y="16822"/>
                </a:cubicBezTo>
                <a:cubicBezTo>
                  <a:pt x="7759" y="16394"/>
                  <a:pt x="8294" y="16031"/>
                  <a:pt x="8721" y="15753"/>
                </a:cubicBezTo>
                <a:cubicBezTo>
                  <a:pt x="9704" y="15219"/>
                  <a:pt x="10431" y="14599"/>
                  <a:pt x="10966" y="13722"/>
                </a:cubicBezTo>
                <a:cubicBezTo>
                  <a:pt x="11500" y="12825"/>
                  <a:pt x="11756" y="11842"/>
                  <a:pt x="11842" y="10773"/>
                </a:cubicBezTo>
                <a:cubicBezTo>
                  <a:pt x="11923" y="9836"/>
                  <a:pt x="11927" y="8743"/>
                  <a:pt x="11853" y="7717"/>
                </a:cubicBezTo>
                <a:close/>
                <a:moveTo>
                  <a:pt x="10342" y="16736"/>
                </a:moveTo>
                <a:cubicBezTo>
                  <a:pt x="10058" y="16907"/>
                  <a:pt x="9772" y="17049"/>
                  <a:pt x="9533" y="17185"/>
                </a:cubicBezTo>
                <a:cubicBezTo>
                  <a:pt x="9085" y="17548"/>
                  <a:pt x="8721" y="17719"/>
                  <a:pt x="8379" y="18083"/>
                </a:cubicBezTo>
                <a:cubicBezTo>
                  <a:pt x="8101" y="18339"/>
                  <a:pt x="7930" y="18703"/>
                  <a:pt x="7759" y="19151"/>
                </a:cubicBezTo>
                <a:cubicBezTo>
                  <a:pt x="7930" y="18703"/>
                  <a:pt x="8187" y="18339"/>
                  <a:pt x="8465" y="18083"/>
                </a:cubicBezTo>
                <a:cubicBezTo>
                  <a:pt x="8721" y="17719"/>
                  <a:pt x="9170" y="17548"/>
                  <a:pt x="9619" y="17185"/>
                </a:cubicBezTo>
                <a:cubicBezTo>
                  <a:pt x="9842" y="17057"/>
                  <a:pt x="10087" y="16903"/>
                  <a:pt x="10342" y="16736"/>
                </a:cubicBezTo>
                <a:close/>
                <a:moveTo>
                  <a:pt x="6100" y="18680"/>
                </a:moveTo>
                <a:cubicBezTo>
                  <a:pt x="6019" y="18916"/>
                  <a:pt x="5949" y="19198"/>
                  <a:pt x="5878" y="19408"/>
                </a:cubicBezTo>
                <a:lnTo>
                  <a:pt x="5707" y="20220"/>
                </a:lnTo>
                <a:lnTo>
                  <a:pt x="5878" y="19322"/>
                </a:lnTo>
                <a:cubicBezTo>
                  <a:pt x="5939" y="19139"/>
                  <a:pt x="6000" y="18902"/>
                  <a:pt x="6100" y="18680"/>
                </a:cubicBezTo>
                <a:close/>
                <a:moveTo>
                  <a:pt x="5707" y="20220"/>
                </a:moveTo>
                <a:cubicBezTo>
                  <a:pt x="5622" y="20754"/>
                  <a:pt x="5430" y="21203"/>
                  <a:pt x="5173" y="21545"/>
                </a:cubicBezTo>
                <a:cubicBezTo>
                  <a:pt x="5430" y="21096"/>
                  <a:pt x="5622" y="20669"/>
                  <a:pt x="5707" y="20220"/>
                </a:cubicBezTo>
                <a:close/>
                <a:moveTo>
                  <a:pt x="11963" y="2911"/>
                </a:moveTo>
                <a:lnTo>
                  <a:pt x="12120" y="3206"/>
                </a:lnTo>
                <a:cubicBezTo>
                  <a:pt x="12205" y="3463"/>
                  <a:pt x="12291" y="3741"/>
                  <a:pt x="12376" y="4104"/>
                </a:cubicBezTo>
                <a:cubicBezTo>
                  <a:pt x="12654" y="5173"/>
                  <a:pt x="12911" y="6327"/>
                  <a:pt x="13103" y="7396"/>
                </a:cubicBezTo>
                <a:cubicBezTo>
                  <a:pt x="13274" y="8550"/>
                  <a:pt x="13274" y="9790"/>
                  <a:pt x="13188" y="10944"/>
                </a:cubicBezTo>
                <a:cubicBezTo>
                  <a:pt x="13103" y="12119"/>
                  <a:pt x="12654" y="13359"/>
                  <a:pt x="12120" y="14428"/>
                </a:cubicBezTo>
                <a:cubicBezTo>
                  <a:pt x="11756" y="14962"/>
                  <a:pt x="11393" y="15411"/>
                  <a:pt x="10859" y="15860"/>
                </a:cubicBezTo>
                <a:cubicBezTo>
                  <a:pt x="10431" y="16287"/>
                  <a:pt x="9897" y="16565"/>
                  <a:pt x="9448" y="16822"/>
                </a:cubicBezTo>
                <a:cubicBezTo>
                  <a:pt x="8914" y="17185"/>
                  <a:pt x="8550" y="17463"/>
                  <a:pt x="8187" y="17719"/>
                </a:cubicBezTo>
                <a:cubicBezTo>
                  <a:pt x="7845" y="18083"/>
                  <a:pt x="7567" y="18532"/>
                  <a:pt x="7396" y="18959"/>
                </a:cubicBezTo>
                <a:cubicBezTo>
                  <a:pt x="7311" y="19151"/>
                  <a:pt x="7225" y="19408"/>
                  <a:pt x="7225" y="19686"/>
                </a:cubicBezTo>
                <a:lnTo>
                  <a:pt x="7033" y="20477"/>
                </a:lnTo>
                <a:cubicBezTo>
                  <a:pt x="6865" y="21001"/>
                  <a:pt x="6697" y="21608"/>
                  <a:pt x="6348" y="22135"/>
                </a:cubicBezTo>
                <a:lnTo>
                  <a:pt x="6348" y="22135"/>
                </a:lnTo>
                <a:cubicBezTo>
                  <a:pt x="6482" y="21910"/>
                  <a:pt x="6594" y="21685"/>
                  <a:pt x="6691" y="21460"/>
                </a:cubicBezTo>
                <a:lnTo>
                  <a:pt x="6776" y="21011"/>
                </a:lnTo>
                <a:lnTo>
                  <a:pt x="6862" y="20669"/>
                </a:lnTo>
                <a:lnTo>
                  <a:pt x="7033" y="20028"/>
                </a:lnTo>
                <a:cubicBezTo>
                  <a:pt x="7225" y="19151"/>
                  <a:pt x="7482" y="18425"/>
                  <a:pt x="8016" y="17805"/>
                </a:cubicBezTo>
                <a:cubicBezTo>
                  <a:pt x="8550" y="17271"/>
                  <a:pt x="9362" y="16929"/>
                  <a:pt x="10153" y="16287"/>
                </a:cubicBezTo>
                <a:cubicBezTo>
                  <a:pt x="10966" y="15860"/>
                  <a:pt x="11671" y="15048"/>
                  <a:pt x="12120" y="14150"/>
                </a:cubicBezTo>
                <a:cubicBezTo>
                  <a:pt x="12205" y="14064"/>
                  <a:pt x="12291" y="13979"/>
                  <a:pt x="12291" y="13808"/>
                </a:cubicBezTo>
                <a:lnTo>
                  <a:pt x="12462" y="13530"/>
                </a:lnTo>
                <a:lnTo>
                  <a:pt x="12740" y="12825"/>
                </a:lnTo>
                <a:lnTo>
                  <a:pt x="12911" y="12119"/>
                </a:lnTo>
                <a:lnTo>
                  <a:pt x="12996" y="11756"/>
                </a:lnTo>
                <a:lnTo>
                  <a:pt x="12996" y="11393"/>
                </a:lnTo>
                <a:cubicBezTo>
                  <a:pt x="13274" y="9533"/>
                  <a:pt x="13188" y="7738"/>
                  <a:pt x="12825" y="6049"/>
                </a:cubicBezTo>
                <a:cubicBezTo>
                  <a:pt x="12654" y="5066"/>
                  <a:pt x="12376" y="4275"/>
                  <a:pt x="12120" y="3377"/>
                </a:cubicBezTo>
                <a:cubicBezTo>
                  <a:pt x="12058" y="3196"/>
                  <a:pt x="12007" y="3042"/>
                  <a:pt x="11963" y="2911"/>
                </a:cubicBezTo>
                <a:close/>
                <a:moveTo>
                  <a:pt x="7759" y="19151"/>
                </a:moveTo>
                <a:cubicBezTo>
                  <a:pt x="7653" y="19322"/>
                  <a:pt x="7567" y="19600"/>
                  <a:pt x="7482" y="19771"/>
                </a:cubicBezTo>
                <a:lnTo>
                  <a:pt x="7311" y="20562"/>
                </a:lnTo>
                <a:cubicBezTo>
                  <a:pt x="7225" y="21203"/>
                  <a:pt x="7033" y="21823"/>
                  <a:pt x="6691" y="22443"/>
                </a:cubicBezTo>
                <a:cubicBezTo>
                  <a:pt x="7033" y="21823"/>
                  <a:pt x="7311" y="21203"/>
                  <a:pt x="7396" y="20477"/>
                </a:cubicBezTo>
                <a:lnTo>
                  <a:pt x="7567" y="19771"/>
                </a:lnTo>
                <a:cubicBezTo>
                  <a:pt x="7653" y="19600"/>
                  <a:pt x="7759" y="19322"/>
                  <a:pt x="7759" y="19151"/>
                </a:cubicBezTo>
                <a:close/>
                <a:moveTo>
                  <a:pt x="6322" y="22178"/>
                </a:moveTo>
                <a:lnTo>
                  <a:pt x="6322" y="22178"/>
                </a:lnTo>
                <a:cubicBezTo>
                  <a:pt x="6063" y="22768"/>
                  <a:pt x="5676" y="23177"/>
                  <a:pt x="5110" y="23522"/>
                </a:cubicBezTo>
                <a:lnTo>
                  <a:pt x="5110" y="23522"/>
                </a:lnTo>
                <a:cubicBezTo>
                  <a:pt x="5417" y="23303"/>
                  <a:pt x="5696" y="23049"/>
                  <a:pt x="5878" y="22806"/>
                </a:cubicBezTo>
                <a:cubicBezTo>
                  <a:pt x="6048" y="22597"/>
                  <a:pt x="6194" y="22387"/>
                  <a:pt x="6322" y="22178"/>
                </a:cubicBezTo>
                <a:close/>
                <a:moveTo>
                  <a:pt x="6691" y="22443"/>
                </a:moveTo>
                <a:cubicBezTo>
                  <a:pt x="6327" y="22977"/>
                  <a:pt x="5793" y="23512"/>
                  <a:pt x="5259" y="23961"/>
                </a:cubicBezTo>
                <a:cubicBezTo>
                  <a:pt x="5878" y="23597"/>
                  <a:pt x="6327" y="23063"/>
                  <a:pt x="6691" y="22443"/>
                </a:cubicBezTo>
                <a:close/>
                <a:moveTo>
                  <a:pt x="4720" y="23770"/>
                </a:moveTo>
                <a:lnTo>
                  <a:pt x="4720" y="23770"/>
                </a:lnTo>
                <a:cubicBezTo>
                  <a:pt x="4565" y="23870"/>
                  <a:pt x="4408" y="23962"/>
                  <a:pt x="4256" y="24022"/>
                </a:cubicBezTo>
                <a:lnTo>
                  <a:pt x="4256" y="24022"/>
                </a:lnTo>
                <a:cubicBezTo>
                  <a:pt x="4402" y="23939"/>
                  <a:pt x="4538" y="23841"/>
                  <a:pt x="4720" y="23770"/>
                </a:cubicBezTo>
                <a:close/>
                <a:moveTo>
                  <a:pt x="4009" y="24132"/>
                </a:moveTo>
                <a:cubicBezTo>
                  <a:pt x="3898" y="24181"/>
                  <a:pt x="3797" y="24217"/>
                  <a:pt x="3741" y="24217"/>
                </a:cubicBezTo>
                <a:lnTo>
                  <a:pt x="3570" y="24303"/>
                </a:lnTo>
                <a:lnTo>
                  <a:pt x="3121" y="24303"/>
                </a:lnTo>
                <a:cubicBezTo>
                  <a:pt x="3207" y="24303"/>
                  <a:pt x="3292" y="24303"/>
                  <a:pt x="3378" y="24217"/>
                </a:cubicBezTo>
                <a:lnTo>
                  <a:pt x="3656" y="24217"/>
                </a:lnTo>
                <a:cubicBezTo>
                  <a:pt x="3740" y="24217"/>
                  <a:pt x="3824" y="24134"/>
                  <a:pt x="4009" y="24132"/>
                </a:cubicBezTo>
                <a:close/>
                <a:moveTo>
                  <a:pt x="5259" y="23961"/>
                </a:moveTo>
                <a:lnTo>
                  <a:pt x="5259" y="23961"/>
                </a:lnTo>
                <a:cubicBezTo>
                  <a:pt x="4895" y="24132"/>
                  <a:pt x="4639" y="24303"/>
                  <a:pt x="4275" y="24409"/>
                </a:cubicBezTo>
                <a:cubicBezTo>
                  <a:pt x="4190" y="24495"/>
                  <a:pt x="4019" y="24495"/>
                  <a:pt x="3827" y="24580"/>
                </a:cubicBezTo>
                <a:lnTo>
                  <a:pt x="3656" y="24666"/>
                </a:lnTo>
                <a:lnTo>
                  <a:pt x="3827" y="24666"/>
                </a:lnTo>
                <a:cubicBezTo>
                  <a:pt x="4019" y="24580"/>
                  <a:pt x="4190" y="24495"/>
                  <a:pt x="4361" y="24495"/>
                </a:cubicBezTo>
                <a:cubicBezTo>
                  <a:pt x="4639" y="24303"/>
                  <a:pt x="4981" y="24132"/>
                  <a:pt x="5259" y="23961"/>
                </a:cubicBezTo>
                <a:close/>
                <a:moveTo>
                  <a:pt x="1775" y="23961"/>
                </a:moveTo>
                <a:cubicBezTo>
                  <a:pt x="1775" y="24217"/>
                  <a:pt x="1775" y="24580"/>
                  <a:pt x="1689" y="24837"/>
                </a:cubicBezTo>
                <a:lnTo>
                  <a:pt x="1775" y="23961"/>
                </a:lnTo>
                <a:close/>
                <a:moveTo>
                  <a:pt x="3485" y="24666"/>
                </a:moveTo>
                <a:lnTo>
                  <a:pt x="3485" y="24751"/>
                </a:lnTo>
                <a:cubicBezTo>
                  <a:pt x="3207" y="29924"/>
                  <a:pt x="2843" y="35096"/>
                  <a:pt x="2501" y="40248"/>
                </a:cubicBezTo>
                <a:cubicBezTo>
                  <a:pt x="2416" y="41509"/>
                  <a:pt x="2309" y="42748"/>
                  <a:pt x="2309" y="43903"/>
                </a:cubicBezTo>
                <a:lnTo>
                  <a:pt x="2416" y="43368"/>
                </a:lnTo>
                <a:lnTo>
                  <a:pt x="2501" y="41316"/>
                </a:lnTo>
                <a:cubicBezTo>
                  <a:pt x="2843" y="35802"/>
                  <a:pt x="3207" y="30287"/>
                  <a:pt x="3570" y="24751"/>
                </a:cubicBezTo>
                <a:lnTo>
                  <a:pt x="3570" y="24666"/>
                </a:lnTo>
                <a:close/>
                <a:moveTo>
                  <a:pt x="8999" y="0"/>
                </a:moveTo>
                <a:cubicBezTo>
                  <a:pt x="9448" y="983"/>
                  <a:pt x="9897" y="1967"/>
                  <a:pt x="10239" y="2929"/>
                </a:cubicBezTo>
                <a:lnTo>
                  <a:pt x="10431" y="3377"/>
                </a:lnTo>
                <a:lnTo>
                  <a:pt x="10517" y="3741"/>
                </a:lnTo>
                <a:cubicBezTo>
                  <a:pt x="10602" y="3997"/>
                  <a:pt x="10688" y="4275"/>
                  <a:pt x="10773" y="4532"/>
                </a:cubicBezTo>
                <a:cubicBezTo>
                  <a:pt x="11051" y="5515"/>
                  <a:pt x="11308" y="6583"/>
                  <a:pt x="11393" y="7652"/>
                </a:cubicBezTo>
                <a:cubicBezTo>
                  <a:pt x="11585" y="8721"/>
                  <a:pt x="11585" y="9790"/>
                  <a:pt x="11500" y="10773"/>
                </a:cubicBezTo>
                <a:cubicBezTo>
                  <a:pt x="11500" y="11051"/>
                  <a:pt x="11393" y="11307"/>
                  <a:pt x="11393" y="11478"/>
                </a:cubicBezTo>
                <a:lnTo>
                  <a:pt x="11222" y="12290"/>
                </a:lnTo>
                <a:cubicBezTo>
                  <a:pt x="11051" y="12739"/>
                  <a:pt x="10859" y="13188"/>
                  <a:pt x="10602" y="13530"/>
                </a:cubicBezTo>
                <a:cubicBezTo>
                  <a:pt x="10153" y="14428"/>
                  <a:pt x="9533" y="14877"/>
                  <a:pt x="8550" y="15496"/>
                </a:cubicBezTo>
                <a:cubicBezTo>
                  <a:pt x="8016" y="15753"/>
                  <a:pt x="7482" y="16116"/>
                  <a:pt x="6947" y="16651"/>
                </a:cubicBezTo>
                <a:cubicBezTo>
                  <a:pt x="6498" y="17100"/>
                  <a:pt x="6156" y="17719"/>
                  <a:pt x="5878" y="18339"/>
                </a:cubicBezTo>
                <a:cubicBezTo>
                  <a:pt x="5707" y="18617"/>
                  <a:pt x="5622" y="18959"/>
                  <a:pt x="5515" y="19237"/>
                </a:cubicBezTo>
                <a:lnTo>
                  <a:pt x="5344" y="20135"/>
                </a:lnTo>
                <a:cubicBezTo>
                  <a:pt x="5259" y="20562"/>
                  <a:pt x="5088" y="21011"/>
                  <a:pt x="4895" y="21374"/>
                </a:cubicBezTo>
                <a:cubicBezTo>
                  <a:pt x="4724" y="21738"/>
                  <a:pt x="4361" y="21994"/>
                  <a:pt x="4104" y="22272"/>
                </a:cubicBezTo>
                <a:cubicBezTo>
                  <a:pt x="3912" y="22358"/>
                  <a:pt x="3741" y="22443"/>
                  <a:pt x="3570" y="22529"/>
                </a:cubicBezTo>
                <a:cubicBezTo>
                  <a:pt x="3485" y="22529"/>
                  <a:pt x="3378" y="22614"/>
                  <a:pt x="3207" y="22614"/>
                </a:cubicBezTo>
                <a:lnTo>
                  <a:pt x="3036" y="22614"/>
                </a:lnTo>
                <a:cubicBezTo>
                  <a:pt x="2950" y="22700"/>
                  <a:pt x="2758" y="22700"/>
                  <a:pt x="2672" y="22700"/>
                </a:cubicBezTo>
                <a:cubicBezTo>
                  <a:pt x="2416" y="22892"/>
                  <a:pt x="2224" y="23063"/>
                  <a:pt x="2053" y="23234"/>
                </a:cubicBezTo>
                <a:lnTo>
                  <a:pt x="1967" y="23234"/>
                </a:lnTo>
                <a:lnTo>
                  <a:pt x="1882" y="23341"/>
                </a:lnTo>
                <a:lnTo>
                  <a:pt x="1775" y="23512"/>
                </a:lnTo>
                <a:lnTo>
                  <a:pt x="1518" y="23768"/>
                </a:lnTo>
                <a:cubicBezTo>
                  <a:pt x="1347" y="26547"/>
                  <a:pt x="1155" y="29219"/>
                  <a:pt x="898" y="31890"/>
                </a:cubicBezTo>
                <a:cubicBezTo>
                  <a:pt x="706" y="34733"/>
                  <a:pt x="535" y="37661"/>
                  <a:pt x="364" y="40525"/>
                </a:cubicBezTo>
                <a:lnTo>
                  <a:pt x="172" y="42748"/>
                </a:lnTo>
                <a:lnTo>
                  <a:pt x="86" y="43903"/>
                </a:lnTo>
                <a:lnTo>
                  <a:pt x="86" y="44971"/>
                </a:lnTo>
                <a:lnTo>
                  <a:pt x="1" y="45506"/>
                </a:lnTo>
                <a:lnTo>
                  <a:pt x="1" y="45784"/>
                </a:lnTo>
                <a:lnTo>
                  <a:pt x="1" y="45955"/>
                </a:lnTo>
                <a:lnTo>
                  <a:pt x="1" y="46040"/>
                </a:lnTo>
                <a:lnTo>
                  <a:pt x="86" y="46040"/>
                </a:lnTo>
                <a:cubicBezTo>
                  <a:pt x="813" y="46125"/>
                  <a:pt x="1518" y="46125"/>
                  <a:pt x="2224" y="46211"/>
                </a:cubicBezTo>
                <a:lnTo>
                  <a:pt x="3378" y="46318"/>
                </a:lnTo>
                <a:cubicBezTo>
                  <a:pt x="4104" y="46318"/>
                  <a:pt x="4810" y="46403"/>
                  <a:pt x="5622" y="46403"/>
                </a:cubicBezTo>
                <a:lnTo>
                  <a:pt x="10068" y="46403"/>
                </a:lnTo>
                <a:cubicBezTo>
                  <a:pt x="11500" y="46318"/>
                  <a:pt x="12996" y="46211"/>
                  <a:pt x="14599" y="45869"/>
                </a:cubicBezTo>
                <a:cubicBezTo>
                  <a:pt x="14962" y="45784"/>
                  <a:pt x="15326" y="45677"/>
                  <a:pt x="15668" y="45591"/>
                </a:cubicBezTo>
                <a:cubicBezTo>
                  <a:pt x="16031" y="45420"/>
                  <a:pt x="16480" y="45335"/>
                  <a:pt x="16843" y="45249"/>
                </a:cubicBezTo>
                <a:lnTo>
                  <a:pt x="17912" y="44800"/>
                </a:lnTo>
                <a:cubicBezTo>
                  <a:pt x="17998" y="44715"/>
                  <a:pt x="18083" y="44715"/>
                  <a:pt x="18169" y="44608"/>
                </a:cubicBezTo>
                <a:lnTo>
                  <a:pt x="18446" y="44522"/>
                </a:lnTo>
                <a:lnTo>
                  <a:pt x="18981" y="44180"/>
                </a:lnTo>
                <a:cubicBezTo>
                  <a:pt x="19152" y="44074"/>
                  <a:pt x="19323" y="43988"/>
                  <a:pt x="19515" y="43903"/>
                </a:cubicBezTo>
                <a:lnTo>
                  <a:pt x="19943" y="43539"/>
                </a:lnTo>
                <a:lnTo>
                  <a:pt x="20477" y="43197"/>
                </a:lnTo>
                <a:cubicBezTo>
                  <a:pt x="20584" y="43005"/>
                  <a:pt x="20755" y="42919"/>
                  <a:pt x="20926" y="42748"/>
                </a:cubicBezTo>
                <a:lnTo>
                  <a:pt x="21375" y="42385"/>
                </a:lnTo>
                <a:cubicBezTo>
                  <a:pt x="21460" y="42214"/>
                  <a:pt x="21653" y="42129"/>
                  <a:pt x="21738" y="41936"/>
                </a:cubicBezTo>
                <a:lnTo>
                  <a:pt x="22187" y="41509"/>
                </a:lnTo>
                <a:lnTo>
                  <a:pt x="22529" y="41060"/>
                </a:lnTo>
                <a:cubicBezTo>
                  <a:pt x="22892" y="40696"/>
                  <a:pt x="23149" y="40248"/>
                  <a:pt x="23427" y="39906"/>
                </a:cubicBezTo>
                <a:cubicBezTo>
                  <a:pt x="23790" y="39457"/>
                  <a:pt x="24046" y="39093"/>
                  <a:pt x="24410" y="38730"/>
                </a:cubicBezTo>
                <a:cubicBezTo>
                  <a:pt x="24666" y="38388"/>
                  <a:pt x="25030" y="38025"/>
                  <a:pt x="25393" y="37768"/>
                </a:cubicBezTo>
                <a:cubicBezTo>
                  <a:pt x="25479" y="37576"/>
                  <a:pt x="25650" y="37490"/>
                  <a:pt x="25821" y="37319"/>
                </a:cubicBezTo>
                <a:cubicBezTo>
                  <a:pt x="26013" y="37127"/>
                  <a:pt x="26184" y="37042"/>
                  <a:pt x="26462" y="36871"/>
                </a:cubicBezTo>
                <a:cubicBezTo>
                  <a:pt x="27958" y="35887"/>
                  <a:pt x="29753" y="35267"/>
                  <a:pt x="31698" y="34819"/>
                </a:cubicBezTo>
                <a:cubicBezTo>
                  <a:pt x="33750" y="34370"/>
                  <a:pt x="35802" y="33835"/>
                  <a:pt x="37769" y="33045"/>
                </a:cubicBezTo>
                <a:cubicBezTo>
                  <a:pt x="39714" y="32232"/>
                  <a:pt x="41595" y="31078"/>
                  <a:pt x="43198" y="29561"/>
                </a:cubicBezTo>
                <a:cubicBezTo>
                  <a:pt x="44715" y="28043"/>
                  <a:pt x="45784" y="26098"/>
                  <a:pt x="46489" y="24132"/>
                </a:cubicBezTo>
                <a:cubicBezTo>
                  <a:pt x="47195" y="22165"/>
                  <a:pt x="47558" y="20220"/>
                  <a:pt x="47729" y="18339"/>
                </a:cubicBezTo>
                <a:cubicBezTo>
                  <a:pt x="47836" y="17890"/>
                  <a:pt x="47836" y="17356"/>
                  <a:pt x="47921" y="16929"/>
                </a:cubicBezTo>
                <a:cubicBezTo>
                  <a:pt x="47921" y="16480"/>
                  <a:pt x="48007" y="15945"/>
                  <a:pt x="48007" y="15496"/>
                </a:cubicBezTo>
                <a:cubicBezTo>
                  <a:pt x="48007" y="15048"/>
                  <a:pt x="48092" y="14599"/>
                  <a:pt x="48092" y="14150"/>
                </a:cubicBezTo>
                <a:cubicBezTo>
                  <a:pt x="48092" y="13808"/>
                  <a:pt x="48178" y="13359"/>
                  <a:pt x="48178" y="12910"/>
                </a:cubicBezTo>
                <a:cubicBezTo>
                  <a:pt x="48370" y="11222"/>
                  <a:pt x="48712" y="9619"/>
                  <a:pt x="49332" y="8272"/>
                </a:cubicBezTo>
                <a:cubicBezTo>
                  <a:pt x="49781" y="7032"/>
                  <a:pt x="50401" y="6135"/>
                  <a:pt x="51042" y="5600"/>
                </a:cubicBezTo>
                <a:cubicBezTo>
                  <a:pt x="51576" y="4980"/>
                  <a:pt x="52111" y="4724"/>
                  <a:pt x="52538" y="4638"/>
                </a:cubicBezTo>
                <a:cubicBezTo>
                  <a:pt x="52730" y="4532"/>
                  <a:pt x="52901" y="4446"/>
                  <a:pt x="52987" y="4446"/>
                </a:cubicBezTo>
                <a:lnTo>
                  <a:pt x="53072" y="4361"/>
                </a:lnTo>
                <a:lnTo>
                  <a:pt x="53265" y="4361"/>
                </a:lnTo>
                <a:cubicBezTo>
                  <a:pt x="53350" y="4275"/>
                  <a:pt x="53265" y="4275"/>
                  <a:pt x="52987" y="4190"/>
                </a:cubicBezTo>
                <a:lnTo>
                  <a:pt x="52196" y="4190"/>
                </a:lnTo>
                <a:cubicBezTo>
                  <a:pt x="52111" y="4275"/>
                  <a:pt x="51918" y="4275"/>
                  <a:pt x="51833" y="4361"/>
                </a:cubicBezTo>
                <a:cubicBezTo>
                  <a:pt x="51298" y="4532"/>
                  <a:pt x="50593" y="4895"/>
                  <a:pt x="49973" y="5515"/>
                </a:cubicBezTo>
                <a:cubicBezTo>
                  <a:pt x="49332" y="6242"/>
                  <a:pt x="48712" y="7032"/>
                  <a:pt x="48263" y="8187"/>
                </a:cubicBezTo>
                <a:cubicBezTo>
                  <a:pt x="47729" y="9255"/>
                  <a:pt x="47387" y="10602"/>
                  <a:pt x="47109" y="12012"/>
                </a:cubicBezTo>
                <a:lnTo>
                  <a:pt x="46938" y="12012"/>
                </a:lnTo>
                <a:cubicBezTo>
                  <a:pt x="47387" y="9084"/>
                  <a:pt x="48178" y="7396"/>
                  <a:pt x="48798" y="6412"/>
                </a:cubicBezTo>
                <a:cubicBezTo>
                  <a:pt x="48905" y="6135"/>
                  <a:pt x="49076" y="5964"/>
                  <a:pt x="49161" y="5793"/>
                </a:cubicBezTo>
                <a:cubicBezTo>
                  <a:pt x="49246" y="5600"/>
                  <a:pt x="49332" y="5429"/>
                  <a:pt x="49439" y="5344"/>
                </a:cubicBezTo>
                <a:cubicBezTo>
                  <a:pt x="49610" y="5173"/>
                  <a:pt x="49695" y="4980"/>
                  <a:pt x="49695" y="4980"/>
                </a:cubicBezTo>
                <a:cubicBezTo>
                  <a:pt x="49695" y="4938"/>
                  <a:pt x="49668" y="4922"/>
                  <a:pt x="49625" y="4922"/>
                </a:cubicBezTo>
                <a:cubicBezTo>
                  <a:pt x="49494" y="4922"/>
                  <a:pt x="49216" y="5072"/>
                  <a:pt x="49121" y="5072"/>
                </a:cubicBezTo>
                <a:cubicBezTo>
                  <a:pt x="49059" y="5072"/>
                  <a:pt x="49073" y="5011"/>
                  <a:pt x="49246" y="4809"/>
                </a:cubicBezTo>
                <a:lnTo>
                  <a:pt x="49246" y="4809"/>
                </a:lnTo>
                <a:cubicBezTo>
                  <a:pt x="48092" y="6049"/>
                  <a:pt x="47472" y="7481"/>
                  <a:pt x="47024" y="8913"/>
                </a:cubicBezTo>
                <a:cubicBezTo>
                  <a:pt x="46938" y="9170"/>
                  <a:pt x="46853" y="9341"/>
                  <a:pt x="46853" y="9533"/>
                </a:cubicBezTo>
                <a:lnTo>
                  <a:pt x="46660" y="10067"/>
                </a:lnTo>
                <a:cubicBezTo>
                  <a:pt x="46575" y="10409"/>
                  <a:pt x="46489" y="10773"/>
                  <a:pt x="46404" y="11136"/>
                </a:cubicBezTo>
                <a:lnTo>
                  <a:pt x="46233" y="12290"/>
                </a:lnTo>
                <a:lnTo>
                  <a:pt x="46126" y="12825"/>
                </a:lnTo>
                <a:lnTo>
                  <a:pt x="46126" y="13359"/>
                </a:lnTo>
                <a:cubicBezTo>
                  <a:pt x="46040" y="14150"/>
                  <a:pt x="45955" y="14877"/>
                  <a:pt x="45955" y="15582"/>
                </a:cubicBezTo>
                <a:cubicBezTo>
                  <a:pt x="45869" y="16287"/>
                  <a:pt x="45784" y="17014"/>
                  <a:pt x="45698" y="17719"/>
                </a:cubicBezTo>
                <a:lnTo>
                  <a:pt x="45592" y="18788"/>
                </a:lnTo>
                <a:lnTo>
                  <a:pt x="45335" y="19857"/>
                </a:lnTo>
                <a:cubicBezTo>
                  <a:pt x="45250" y="20477"/>
                  <a:pt x="45057" y="21203"/>
                  <a:pt x="44886" y="21823"/>
                </a:cubicBezTo>
                <a:cubicBezTo>
                  <a:pt x="44715" y="22529"/>
                  <a:pt x="44437" y="23512"/>
                  <a:pt x="43988" y="24409"/>
                </a:cubicBezTo>
                <a:cubicBezTo>
                  <a:pt x="43903" y="24580"/>
                  <a:pt x="43903" y="24666"/>
                  <a:pt x="43817" y="24751"/>
                </a:cubicBezTo>
                <a:cubicBezTo>
                  <a:pt x="43817" y="24944"/>
                  <a:pt x="43732" y="25029"/>
                  <a:pt x="43646" y="25115"/>
                </a:cubicBezTo>
                <a:cubicBezTo>
                  <a:pt x="43561" y="25286"/>
                  <a:pt x="43454" y="25564"/>
                  <a:pt x="43369" y="25735"/>
                </a:cubicBezTo>
                <a:cubicBezTo>
                  <a:pt x="43198" y="25906"/>
                  <a:pt x="43112" y="26098"/>
                  <a:pt x="43027" y="26269"/>
                </a:cubicBezTo>
                <a:cubicBezTo>
                  <a:pt x="42834" y="26440"/>
                  <a:pt x="42749" y="26632"/>
                  <a:pt x="42663" y="26718"/>
                </a:cubicBezTo>
                <a:cubicBezTo>
                  <a:pt x="41060" y="28941"/>
                  <a:pt x="38752" y="30458"/>
                  <a:pt x="36080" y="31356"/>
                </a:cubicBezTo>
                <a:lnTo>
                  <a:pt x="35097" y="31698"/>
                </a:lnTo>
                <a:lnTo>
                  <a:pt x="34114" y="31976"/>
                </a:lnTo>
                <a:cubicBezTo>
                  <a:pt x="33750" y="32147"/>
                  <a:pt x="33408" y="32232"/>
                  <a:pt x="33130" y="32318"/>
                </a:cubicBezTo>
                <a:lnTo>
                  <a:pt x="32062" y="32510"/>
                </a:lnTo>
                <a:lnTo>
                  <a:pt x="30993" y="32767"/>
                </a:lnTo>
                <a:lnTo>
                  <a:pt x="29924" y="33045"/>
                </a:lnTo>
                <a:lnTo>
                  <a:pt x="29390" y="33216"/>
                </a:lnTo>
                <a:cubicBezTo>
                  <a:pt x="29219" y="33216"/>
                  <a:pt x="29027" y="33301"/>
                  <a:pt x="28770" y="33387"/>
                </a:cubicBezTo>
                <a:lnTo>
                  <a:pt x="27701" y="33750"/>
                </a:lnTo>
                <a:cubicBezTo>
                  <a:pt x="26269" y="34370"/>
                  <a:pt x="24944" y="35182"/>
                  <a:pt x="23790" y="36251"/>
                </a:cubicBezTo>
                <a:cubicBezTo>
                  <a:pt x="22614" y="37319"/>
                  <a:pt x="21738" y="38559"/>
                  <a:pt x="20840" y="39628"/>
                </a:cubicBezTo>
                <a:cubicBezTo>
                  <a:pt x="19943" y="40696"/>
                  <a:pt x="19066" y="41594"/>
                  <a:pt x="17998" y="42214"/>
                </a:cubicBezTo>
                <a:cubicBezTo>
                  <a:pt x="16843" y="42919"/>
                  <a:pt x="15582" y="43283"/>
                  <a:pt x="14257" y="43646"/>
                </a:cubicBezTo>
                <a:cubicBezTo>
                  <a:pt x="12996" y="43988"/>
                  <a:pt x="11585" y="44074"/>
                  <a:pt x="10239" y="44180"/>
                </a:cubicBezTo>
                <a:lnTo>
                  <a:pt x="6049" y="44180"/>
                </a:lnTo>
                <a:cubicBezTo>
                  <a:pt x="5344" y="44180"/>
                  <a:pt x="4639" y="44074"/>
                  <a:pt x="3912" y="44074"/>
                </a:cubicBezTo>
                <a:lnTo>
                  <a:pt x="2843" y="43988"/>
                </a:lnTo>
                <a:lnTo>
                  <a:pt x="2309" y="43988"/>
                </a:lnTo>
                <a:cubicBezTo>
                  <a:pt x="2309" y="43988"/>
                  <a:pt x="2224" y="44074"/>
                  <a:pt x="2309" y="44074"/>
                </a:cubicBezTo>
                <a:lnTo>
                  <a:pt x="2587" y="44074"/>
                </a:lnTo>
                <a:cubicBezTo>
                  <a:pt x="3292" y="44074"/>
                  <a:pt x="3912" y="44180"/>
                  <a:pt x="4639" y="44180"/>
                </a:cubicBezTo>
                <a:cubicBezTo>
                  <a:pt x="5964" y="44266"/>
                  <a:pt x="7311" y="44266"/>
                  <a:pt x="8636" y="44266"/>
                </a:cubicBezTo>
                <a:cubicBezTo>
                  <a:pt x="9982" y="44266"/>
                  <a:pt x="11308" y="44180"/>
                  <a:pt x="12654" y="43988"/>
                </a:cubicBezTo>
                <a:lnTo>
                  <a:pt x="12654" y="43988"/>
                </a:lnTo>
                <a:cubicBezTo>
                  <a:pt x="12519" y="44048"/>
                  <a:pt x="12269" y="44118"/>
                  <a:pt x="12374" y="44118"/>
                </a:cubicBezTo>
                <a:cubicBezTo>
                  <a:pt x="12388" y="44118"/>
                  <a:pt x="12409" y="44117"/>
                  <a:pt x="12436" y="44114"/>
                </a:cubicBezTo>
                <a:lnTo>
                  <a:pt x="12436" y="44114"/>
                </a:lnTo>
                <a:cubicBezTo>
                  <a:pt x="10788" y="44327"/>
                  <a:pt x="9074" y="44398"/>
                  <a:pt x="7361" y="44398"/>
                </a:cubicBezTo>
                <a:cubicBezTo>
                  <a:pt x="6479" y="44398"/>
                  <a:pt x="5597" y="44379"/>
                  <a:pt x="4724" y="44351"/>
                </a:cubicBezTo>
                <a:cubicBezTo>
                  <a:pt x="4019" y="44351"/>
                  <a:pt x="3378" y="44266"/>
                  <a:pt x="2672" y="44266"/>
                </a:cubicBezTo>
                <a:lnTo>
                  <a:pt x="2224" y="44180"/>
                </a:lnTo>
                <a:lnTo>
                  <a:pt x="2138" y="44180"/>
                </a:lnTo>
                <a:lnTo>
                  <a:pt x="2138" y="43988"/>
                </a:lnTo>
                <a:cubicBezTo>
                  <a:pt x="2224" y="42748"/>
                  <a:pt x="2224" y="41594"/>
                  <a:pt x="2309" y="40333"/>
                </a:cubicBezTo>
                <a:cubicBezTo>
                  <a:pt x="2672" y="35096"/>
                  <a:pt x="3036" y="29838"/>
                  <a:pt x="3378" y="24666"/>
                </a:cubicBezTo>
                <a:lnTo>
                  <a:pt x="3378" y="24580"/>
                </a:lnTo>
                <a:cubicBezTo>
                  <a:pt x="3485" y="24580"/>
                  <a:pt x="3485" y="24495"/>
                  <a:pt x="3570" y="24495"/>
                </a:cubicBezTo>
                <a:lnTo>
                  <a:pt x="3741" y="24495"/>
                </a:lnTo>
                <a:cubicBezTo>
                  <a:pt x="3912" y="24409"/>
                  <a:pt x="4104" y="24409"/>
                  <a:pt x="4275" y="24303"/>
                </a:cubicBezTo>
                <a:cubicBezTo>
                  <a:pt x="4553" y="24132"/>
                  <a:pt x="4895" y="24046"/>
                  <a:pt x="5173" y="23875"/>
                </a:cubicBezTo>
                <a:cubicBezTo>
                  <a:pt x="5707" y="23426"/>
                  <a:pt x="6242" y="22977"/>
                  <a:pt x="6584" y="22358"/>
                </a:cubicBezTo>
                <a:cubicBezTo>
                  <a:pt x="6862" y="21738"/>
                  <a:pt x="7118" y="21096"/>
                  <a:pt x="7225" y="20477"/>
                </a:cubicBezTo>
                <a:lnTo>
                  <a:pt x="7396" y="19771"/>
                </a:lnTo>
                <a:cubicBezTo>
                  <a:pt x="7482" y="19493"/>
                  <a:pt x="7567" y="19322"/>
                  <a:pt x="7653" y="19066"/>
                </a:cubicBezTo>
                <a:cubicBezTo>
                  <a:pt x="7845" y="18617"/>
                  <a:pt x="8016" y="18254"/>
                  <a:pt x="8379" y="17997"/>
                </a:cubicBezTo>
                <a:cubicBezTo>
                  <a:pt x="8636" y="17634"/>
                  <a:pt x="8999" y="17463"/>
                  <a:pt x="9533" y="17100"/>
                </a:cubicBezTo>
                <a:cubicBezTo>
                  <a:pt x="9982" y="16822"/>
                  <a:pt x="10517" y="16565"/>
                  <a:pt x="11051" y="16116"/>
                </a:cubicBezTo>
                <a:cubicBezTo>
                  <a:pt x="11500" y="15667"/>
                  <a:pt x="11927" y="15133"/>
                  <a:pt x="12291" y="14599"/>
                </a:cubicBezTo>
                <a:cubicBezTo>
                  <a:pt x="12569" y="14064"/>
                  <a:pt x="12825" y="13445"/>
                  <a:pt x="12996" y="12910"/>
                </a:cubicBezTo>
                <a:lnTo>
                  <a:pt x="13274" y="11927"/>
                </a:lnTo>
                <a:cubicBezTo>
                  <a:pt x="13359" y="11671"/>
                  <a:pt x="13359" y="11393"/>
                  <a:pt x="13359" y="11051"/>
                </a:cubicBezTo>
                <a:cubicBezTo>
                  <a:pt x="13530" y="9875"/>
                  <a:pt x="13530" y="8635"/>
                  <a:pt x="13359" y="7481"/>
                </a:cubicBezTo>
                <a:cubicBezTo>
                  <a:pt x="13188" y="6327"/>
                  <a:pt x="12911" y="5173"/>
                  <a:pt x="12569" y="3997"/>
                </a:cubicBezTo>
                <a:cubicBezTo>
                  <a:pt x="12569" y="3741"/>
                  <a:pt x="12462" y="3463"/>
                  <a:pt x="12376" y="3206"/>
                </a:cubicBezTo>
                <a:lnTo>
                  <a:pt x="12205" y="2758"/>
                </a:lnTo>
                <a:lnTo>
                  <a:pt x="12120" y="2587"/>
                </a:lnTo>
                <a:lnTo>
                  <a:pt x="12120" y="2394"/>
                </a:lnTo>
                <a:cubicBezTo>
                  <a:pt x="12034" y="2309"/>
                  <a:pt x="12034" y="2138"/>
                  <a:pt x="11927" y="2052"/>
                </a:cubicBezTo>
                <a:lnTo>
                  <a:pt x="12291" y="2052"/>
                </a:lnTo>
                <a:cubicBezTo>
                  <a:pt x="12911" y="2138"/>
                  <a:pt x="13530" y="2138"/>
                  <a:pt x="14065" y="2138"/>
                </a:cubicBezTo>
                <a:lnTo>
                  <a:pt x="14065" y="2309"/>
                </a:lnTo>
                <a:cubicBezTo>
                  <a:pt x="21738" y="2843"/>
                  <a:pt x="29475" y="3377"/>
                  <a:pt x="37320" y="3912"/>
                </a:cubicBezTo>
                <a:cubicBezTo>
                  <a:pt x="40526" y="4104"/>
                  <a:pt x="43369" y="4190"/>
                  <a:pt x="45698" y="4190"/>
                </a:cubicBezTo>
                <a:cubicBezTo>
                  <a:pt x="39992" y="3741"/>
                  <a:pt x="34199" y="3377"/>
                  <a:pt x="28321" y="2929"/>
                </a:cubicBezTo>
                <a:cubicBezTo>
                  <a:pt x="25393" y="2758"/>
                  <a:pt x="22443" y="2587"/>
                  <a:pt x="19408" y="2309"/>
                </a:cubicBezTo>
                <a:cubicBezTo>
                  <a:pt x="17912" y="2223"/>
                  <a:pt x="16480" y="2138"/>
                  <a:pt x="14962" y="2052"/>
                </a:cubicBezTo>
                <a:cubicBezTo>
                  <a:pt x="14172" y="1967"/>
                  <a:pt x="13445" y="1967"/>
                  <a:pt x="12740" y="1860"/>
                </a:cubicBezTo>
                <a:lnTo>
                  <a:pt x="12034" y="1860"/>
                </a:lnTo>
                <a:lnTo>
                  <a:pt x="11884" y="1793"/>
                </a:lnTo>
                <a:lnTo>
                  <a:pt x="11884" y="1793"/>
                </a:lnTo>
                <a:cubicBezTo>
                  <a:pt x="17570" y="2150"/>
                  <a:pt x="23073" y="2507"/>
                  <a:pt x="28492" y="2843"/>
                </a:cubicBezTo>
                <a:cubicBezTo>
                  <a:pt x="34285" y="3292"/>
                  <a:pt x="40077" y="3655"/>
                  <a:pt x="45784" y="4104"/>
                </a:cubicBezTo>
                <a:cubicBezTo>
                  <a:pt x="46489" y="4104"/>
                  <a:pt x="47195" y="4190"/>
                  <a:pt x="47921" y="4275"/>
                </a:cubicBezTo>
                <a:lnTo>
                  <a:pt x="50401" y="4275"/>
                </a:lnTo>
                <a:cubicBezTo>
                  <a:pt x="53350" y="4190"/>
                  <a:pt x="54782" y="3912"/>
                  <a:pt x="48990" y="3292"/>
                </a:cubicBezTo>
                <a:cubicBezTo>
                  <a:pt x="47558" y="3206"/>
                  <a:pt x="44630" y="3035"/>
                  <a:pt x="44630" y="3035"/>
                </a:cubicBezTo>
                <a:cubicBezTo>
                  <a:pt x="44095" y="2929"/>
                  <a:pt x="44437" y="2843"/>
                  <a:pt x="44801" y="2758"/>
                </a:cubicBezTo>
                <a:cubicBezTo>
                  <a:pt x="35354" y="2138"/>
                  <a:pt x="26014" y="1518"/>
                  <a:pt x="16653" y="898"/>
                </a:cubicBezTo>
                <a:lnTo>
                  <a:pt x="16653" y="898"/>
                </a:lnTo>
                <a:cubicBezTo>
                  <a:pt x="26014" y="1518"/>
                  <a:pt x="35546" y="2052"/>
                  <a:pt x="45057" y="2672"/>
                </a:cubicBezTo>
                <a:cubicBezTo>
                  <a:pt x="45421" y="2587"/>
                  <a:pt x="45335" y="2501"/>
                  <a:pt x="43283" y="2309"/>
                </a:cubicBezTo>
                <a:cubicBezTo>
                  <a:pt x="40355" y="1967"/>
                  <a:pt x="30202" y="1518"/>
                  <a:pt x="24410" y="1069"/>
                </a:cubicBezTo>
                <a:cubicBezTo>
                  <a:pt x="22080" y="898"/>
                  <a:pt x="19857" y="706"/>
                  <a:pt x="17549" y="535"/>
                </a:cubicBezTo>
                <a:cubicBezTo>
                  <a:pt x="16395" y="535"/>
                  <a:pt x="15240" y="449"/>
                  <a:pt x="14065" y="364"/>
                </a:cubicBezTo>
                <a:cubicBezTo>
                  <a:pt x="13445" y="257"/>
                  <a:pt x="12825" y="257"/>
                  <a:pt x="12205" y="171"/>
                </a:cubicBezTo>
                <a:cubicBezTo>
                  <a:pt x="11137" y="171"/>
                  <a:pt x="10068" y="86"/>
                  <a:pt x="8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704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 1">
  <p:cSld name="Design 1">
    <p:bg>
      <p:bgPr>
        <a:solidFill>
          <a:srgbClr val="F3F3F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8"/>
          <p:cNvGrpSpPr/>
          <p:nvPr/>
        </p:nvGrpSpPr>
        <p:grpSpPr>
          <a:xfrm>
            <a:off x="-976441" y="1135327"/>
            <a:ext cx="11179181" cy="5643321"/>
            <a:chOff x="-976460" y="1593188"/>
            <a:chExt cx="11179181" cy="5038229"/>
          </a:xfrm>
        </p:grpSpPr>
        <p:sp>
          <p:nvSpPr>
            <p:cNvPr id="414" name="Google Shape;414;p8"/>
            <p:cNvSpPr/>
            <p:nvPr/>
          </p:nvSpPr>
          <p:spPr>
            <a:xfrm rot="3727620" flipH="1">
              <a:off x="-208009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 rot="3727620" flipH="1">
              <a:off x="-276618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 rot="-1211916">
              <a:off x="3035516" y="2818526"/>
              <a:ext cx="2985866" cy="2638177"/>
            </a:xfrm>
            <a:custGeom>
              <a:avLst/>
              <a:gdLst/>
              <a:ahLst/>
              <a:cxnLst/>
              <a:rect l="l" t="t" r="r" b="b"/>
              <a:pathLst>
                <a:path w="43454" h="38394" extrusionOk="0">
                  <a:moveTo>
                    <a:pt x="7756" y="1"/>
                  </a:moveTo>
                  <a:cubicBezTo>
                    <a:pt x="5607" y="1"/>
                    <a:pt x="3572" y="601"/>
                    <a:pt x="2138" y="2501"/>
                  </a:cubicBezTo>
                  <a:cubicBezTo>
                    <a:pt x="1" y="5259"/>
                    <a:pt x="1326" y="8828"/>
                    <a:pt x="2843" y="11585"/>
                  </a:cubicBezTo>
                  <a:cubicBezTo>
                    <a:pt x="4446" y="14428"/>
                    <a:pt x="5964" y="16843"/>
                    <a:pt x="5344" y="20220"/>
                  </a:cubicBezTo>
                  <a:cubicBezTo>
                    <a:pt x="4981" y="22080"/>
                    <a:pt x="4275" y="23875"/>
                    <a:pt x="4190" y="25820"/>
                  </a:cubicBezTo>
                  <a:cubicBezTo>
                    <a:pt x="4190" y="29668"/>
                    <a:pt x="6413" y="33216"/>
                    <a:pt x="9426" y="35353"/>
                  </a:cubicBezTo>
                  <a:cubicBezTo>
                    <a:pt x="12422" y="37473"/>
                    <a:pt x="16135" y="38394"/>
                    <a:pt x="19934" y="38394"/>
                  </a:cubicBezTo>
                  <a:cubicBezTo>
                    <a:pt x="25405" y="38394"/>
                    <a:pt x="31054" y="36484"/>
                    <a:pt x="34990" y="33494"/>
                  </a:cubicBezTo>
                  <a:cubicBezTo>
                    <a:pt x="40248" y="29475"/>
                    <a:pt x="43454" y="21460"/>
                    <a:pt x="40248" y="15497"/>
                  </a:cubicBezTo>
                  <a:cubicBezTo>
                    <a:pt x="40248" y="15411"/>
                    <a:pt x="40333" y="15326"/>
                    <a:pt x="40248" y="15240"/>
                  </a:cubicBezTo>
                  <a:cubicBezTo>
                    <a:pt x="39885" y="10239"/>
                    <a:pt x="35888" y="7396"/>
                    <a:pt x="31613" y="5964"/>
                  </a:cubicBezTo>
                  <a:cubicBezTo>
                    <a:pt x="25735" y="3912"/>
                    <a:pt x="19579" y="2587"/>
                    <a:pt x="13616" y="984"/>
                  </a:cubicBezTo>
                  <a:cubicBezTo>
                    <a:pt x="11820" y="512"/>
                    <a:pt x="9739" y="1"/>
                    <a:pt x="7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 rot="-1211916">
              <a:off x="2980440" y="2700991"/>
              <a:ext cx="3047571" cy="2886026"/>
            </a:xfrm>
            <a:custGeom>
              <a:avLst/>
              <a:gdLst/>
              <a:ahLst/>
              <a:cxnLst/>
              <a:rect l="l" t="t" r="r" b="b"/>
              <a:pathLst>
                <a:path w="44352" h="42001" extrusionOk="0">
                  <a:moveTo>
                    <a:pt x="37113" y="11338"/>
                  </a:moveTo>
                  <a:cubicBezTo>
                    <a:pt x="37021" y="11338"/>
                    <a:pt x="36985" y="11417"/>
                    <a:pt x="37063" y="11542"/>
                  </a:cubicBezTo>
                  <a:cubicBezTo>
                    <a:pt x="37148" y="11735"/>
                    <a:pt x="37405" y="11991"/>
                    <a:pt x="37768" y="12526"/>
                  </a:cubicBezTo>
                  <a:cubicBezTo>
                    <a:pt x="38025" y="12975"/>
                    <a:pt x="38559" y="13594"/>
                    <a:pt x="38922" y="14407"/>
                  </a:cubicBezTo>
                  <a:cubicBezTo>
                    <a:pt x="39008" y="14578"/>
                    <a:pt x="39093" y="14834"/>
                    <a:pt x="39200" y="15026"/>
                  </a:cubicBezTo>
                  <a:cubicBezTo>
                    <a:pt x="39286" y="15283"/>
                    <a:pt x="39371" y="15561"/>
                    <a:pt x="39457" y="15732"/>
                  </a:cubicBezTo>
                  <a:cubicBezTo>
                    <a:pt x="39457" y="15903"/>
                    <a:pt x="39542" y="16010"/>
                    <a:pt x="39542" y="16181"/>
                  </a:cubicBezTo>
                  <a:cubicBezTo>
                    <a:pt x="39542" y="16266"/>
                    <a:pt x="39628" y="16437"/>
                    <a:pt x="39628" y="16544"/>
                  </a:cubicBezTo>
                  <a:lnTo>
                    <a:pt x="39628" y="16971"/>
                  </a:lnTo>
                  <a:lnTo>
                    <a:pt x="39628" y="17078"/>
                  </a:lnTo>
                  <a:lnTo>
                    <a:pt x="39694" y="17131"/>
                  </a:lnTo>
                  <a:lnTo>
                    <a:pt x="39694" y="17131"/>
                  </a:lnTo>
                  <a:cubicBezTo>
                    <a:pt x="39759" y="17119"/>
                    <a:pt x="39898" y="17102"/>
                    <a:pt x="40162" y="17078"/>
                  </a:cubicBezTo>
                  <a:lnTo>
                    <a:pt x="40269" y="17078"/>
                  </a:lnTo>
                  <a:lnTo>
                    <a:pt x="40269" y="16971"/>
                  </a:lnTo>
                  <a:lnTo>
                    <a:pt x="40162" y="16544"/>
                  </a:lnTo>
                  <a:cubicBezTo>
                    <a:pt x="40162" y="16266"/>
                    <a:pt x="40077" y="16010"/>
                    <a:pt x="39991" y="15646"/>
                  </a:cubicBezTo>
                  <a:cubicBezTo>
                    <a:pt x="39991" y="15368"/>
                    <a:pt x="39820" y="15112"/>
                    <a:pt x="39735" y="14834"/>
                  </a:cubicBezTo>
                  <a:cubicBezTo>
                    <a:pt x="39628" y="14578"/>
                    <a:pt x="39542" y="14300"/>
                    <a:pt x="39371" y="14043"/>
                  </a:cubicBezTo>
                  <a:cubicBezTo>
                    <a:pt x="38922" y="13060"/>
                    <a:pt x="38132" y="12077"/>
                    <a:pt x="37234" y="11371"/>
                  </a:cubicBezTo>
                  <a:cubicBezTo>
                    <a:pt x="37188" y="11349"/>
                    <a:pt x="37147" y="11338"/>
                    <a:pt x="37113" y="11338"/>
                  </a:cubicBezTo>
                  <a:close/>
                  <a:moveTo>
                    <a:pt x="39694" y="17131"/>
                  </a:moveTo>
                  <a:cubicBezTo>
                    <a:pt x="39585" y="17152"/>
                    <a:pt x="39680" y="17159"/>
                    <a:pt x="39733" y="17162"/>
                  </a:cubicBezTo>
                  <a:lnTo>
                    <a:pt x="39733" y="17162"/>
                  </a:lnTo>
                  <a:lnTo>
                    <a:pt x="39694" y="17131"/>
                  </a:lnTo>
                  <a:close/>
                  <a:moveTo>
                    <a:pt x="39733" y="17162"/>
                  </a:moveTo>
                  <a:lnTo>
                    <a:pt x="39735" y="17164"/>
                  </a:lnTo>
                  <a:cubicBezTo>
                    <a:pt x="39780" y="17164"/>
                    <a:pt x="39764" y="17164"/>
                    <a:pt x="39733" y="17162"/>
                  </a:cubicBezTo>
                  <a:close/>
                  <a:moveTo>
                    <a:pt x="39820" y="29005"/>
                  </a:moveTo>
                  <a:lnTo>
                    <a:pt x="39820" y="29005"/>
                  </a:lnTo>
                  <a:cubicBezTo>
                    <a:pt x="39735" y="29262"/>
                    <a:pt x="39542" y="29539"/>
                    <a:pt x="39457" y="29710"/>
                  </a:cubicBezTo>
                  <a:lnTo>
                    <a:pt x="39200" y="30074"/>
                  </a:lnTo>
                  <a:lnTo>
                    <a:pt x="39371" y="29710"/>
                  </a:lnTo>
                  <a:lnTo>
                    <a:pt x="39820" y="29005"/>
                  </a:lnTo>
                  <a:close/>
                  <a:moveTo>
                    <a:pt x="39628" y="34178"/>
                  </a:moveTo>
                  <a:lnTo>
                    <a:pt x="39008" y="34797"/>
                  </a:lnTo>
                  <a:cubicBezTo>
                    <a:pt x="38837" y="34968"/>
                    <a:pt x="38666" y="35246"/>
                    <a:pt x="38388" y="35417"/>
                  </a:cubicBezTo>
                  <a:cubicBezTo>
                    <a:pt x="38230" y="35576"/>
                    <a:pt x="38059" y="35730"/>
                    <a:pt x="37880" y="35884"/>
                  </a:cubicBezTo>
                  <a:lnTo>
                    <a:pt x="37880" y="35884"/>
                  </a:lnTo>
                  <a:cubicBezTo>
                    <a:pt x="38505" y="35385"/>
                    <a:pt x="39066" y="34817"/>
                    <a:pt x="39628" y="34178"/>
                  </a:cubicBezTo>
                  <a:close/>
                  <a:moveTo>
                    <a:pt x="37880" y="35884"/>
                  </a:moveTo>
                  <a:lnTo>
                    <a:pt x="37880" y="35884"/>
                  </a:lnTo>
                  <a:cubicBezTo>
                    <a:pt x="37815" y="35936"/>
                    <a:pt x="37749" y="35987"/>
                    <a:pt x="37683" y="36037"/>
                  </a:cubicBezTo>
                  <a:cubicBezTo>
                    <a:pt x="37655" y="36064"/>
                    <a:pt x="37628" y="36092"/>
                    <a:pt x="37600" y="36119"/>
                  </a:cubicBezTo>
                  <a:lnTo>
                    <a:pt x="37600" y="36119"/>
                  </a:lnTo>
                  <a:cubicBezTo>
                    <a:pt x="37695" y="36040"/>
                    <a:pt x="37789" y="35962"/>
                    <a:pt x="37880" y="35884"/>
                  </a:cubicBezTo>
                  <a:close/>
                  <a:moveTo>
                    <a:pt x="36148" y="33786"/>
                  </a:moveTo>
                  <a:cubicBezTo>
                    <a:pt x="35659" y="34232"/>
                    <a:pt x="35132" y="34660"/>
                    <a:pt x="34562" y="35054"/>
                  </a:cubicBezTo>
                  <a:cubicBezTo>
                    <a:pt x="33055" y="36035"/>
                    <a:pt x="31408" y="36892"/>
                    <a:pt x="29689" y="37508"/>
                  </a:cubicBezTo>
                  <a:lnTo>
                    <a:pt x="29689" y="37508"/>
                  </a:lnTo>
                  <a:cubicBezTo>
                    <a:pt x="31439" y="36835"/>
                    <a:pt x="33115" y="35965"/>
                    <a:pt x="34648" y="34968"/>
                  </a:cubicBezTo>
                  <a:cubicBezTo>
                    <a:pt x="35197" y="34589"/>
                    <a:pt x="35674" y="34210"/>
                    <a:pt x="36148" y="33786"/>
                  </a:cubicBezTo>
                  <a:close/>
                  <a:moveTo>
                    <a:pt x="26544" y="38438"/>
                  </a:moveTo>
                  <a:cubicBezTo>
                    <a:pt x="24724" y="38866"/>
                    <a:pt x="22876" y="39095"/>
                    <a:pt x="21052" y="39095"/>
                  </a:cubicBezTo>
                  <a:cubicBezTo>
                    <a:pt x="19441" y="39095"/>
                    <a:pt x="17848" y="38917"/>
                    <a:pt x="16309" y="38538"/>
                  </a:cubicBezTo>
                  <a:lnTo>
                    <a:pt x="16309" y="38538"/>
                  </a:lnTo>
                  <a:cubicBezTo>
                    <a:pt x="17835" y="38872"/>
                    <a:pt x="19409" y="39052"/>
                    <a:pt x="20994" y="39052"/>
                  </a:cubicBezTo>
                  <a:cubicBezTo>
                    <a:pt x="21540" y="39052"/>
                    <a:pt x="22088" y="39031"/>
                    <a:pt x="22635" y="38987"/>
                  </a:cubicBezTo>
                  <a:cubicBezTo>
                    <a:pt x="23970" y="38920"/>
                    <a:pt x="25262" y="38728"/>
                    <a:pt x="26544" y="38438"/>
                  </a:cubicBezTo>
                  <a:close/>
                  <a:moveTo>
                    <a:pt x="36482" y="36213"/>
                  </a:moveTo>
                  <a:cubicBezTo>
                    <a:pt x="36322" y="36335"/>
                    <a:pt x="36159" y="36455"/>
                    <a:pt x="35994" y="36571"/>
                  </a:cubicBezTo>
                  <a:cubicBezTo>
                    <a:pt x="35097" y="37191"/>
                    <a:pt x="34199" y="37726"/>
                    <a:pt x="33322" y="38260"/>
                  </a:cubicBezTo>
                  <a:cubicBezTo>
                    <a:pt x="31442" y="39243"/>
                    <a:pt x="29475" y="39949"/>
                    <a:pt x="27445" y="40483"/>
                  </a:cubicBezTo>
                  <a:cubicBezTo>
                    <a:pt x="25393" y="40932"/>
                    <a:pt x="23341" y="41295"/>
                    <a:pt x="21203" y="41295"/>
                  </a:cubicBezTo>
                  <a:cubicBezTo>
                    <a:pt x="20944" y="41306"/>
                    <a:pt x="20683" y="41311"/>
                    <a:pt x="20421" y="41311"/>
                  </a:cubicBezTo>
                  <a:cubicBezTo>
                    <a:pt x="18612" y="41311"/>
                    <a:pt x="16754" y="41057"/>
                    <a:pt x="14962" y="40590"/>
                  </a:cubicBezTo>
                  <a:cubicBezTo>
                    <a:pt x="13025" y="39951"/>
                    <a:pt x="11066" y="39079"/>
                    <a:pt x="9382" y="37742"/>
                  </a:cubicBezTo>
                  <a:lnTo>
                    <a:pt x="9382" y="37742"/>
                  </a:lnTo>
                  <a:cubicBezTo>
                    <a:pt x="11066" y="39079"/>
                    <a:pt x="13026" y="39951"/>
                    <a:pt x="15155" y="40483"/>
                  </a:cubicBezTo>
                  <a:cubicBezTo>
                    <a:pt x="16957" y="41024"/>
                    <a:pt x="18760" y="41230"/>
                    <a:pt x="20615" y="41230"/>
                  </a:cubicBezTo>
                  <a:cubicBezTo>
                    <a:pt x="20959" y="41230"/>
                    <a:pt x="21304" y="41223"/>
                    <a:pt x="21652" y="41210"/>
                  </a:cubicBezTo>
                  <a:cubicBezTo>
                    <a:pt x="26013" y="41017"/>
                    <a:pt x="30287" y="39778"/>
                    <a:pt x="33942" y="37811"/>
                  </a:cubicBezTo>
                  <a:cubicBezTo>
                    <a:pt x="34776" y="37303"/>
                    <a:pt x="35628" y="36795"/>
                    <a:pt x="36482" y="36213"/>
                  </a:cubicBezTo>
                  <a:close/>
                  <a:moveTo>
                    <a:pt x="8732" y="0"/>
                  </a:moveTo>
                  <a:cubicBezTo>
                    <a:pt x="8267" y="0"/>
                    <a:pt x="7802" y="22"/>
                    <a:pt x="7310" y="65"/>
                  </a:cubicBezTo>
                  <a:cubicBezTo>
                    <a:pt x="6327" y="150"/>
                    <a:pt x="5344" y="407"/>
                    <a:pt x="4361" y="855"/>
                  </a:cubicBezTo>
                  <a:cubicBezTo>
                    <a:pt x="4104" y="1048"/>
                    <a:pt x="3933" y="1133"/>
                    <a:pt x="3655" y="1219"/>
                  </a:cubicBezTo>
                  <a:lnTo>
                    <a:pt x="3035" y="1668"/>
                  </a:lnTo>
                  <a:cubicBezTo>
                    <a:pt x="2758" y="1839"/>
                    <a:pt x="2587" y="2010"/>
                    <a:pt x="2416" y="2202"/>
                  </a:cubicBezTo>
                  <a:cubicBezTo>
                    <a:pt x="2223" y="2373"/>
                    <a:pt x="2052" y="2544"/>
                    <a:pt x="1881" y="2822"/>
                  </a:cubicBezTo>
                  <a:cubicBezTo>
                    <a:pt x="1155" y="3527"/>
                    <a:pt x="620" y="4596"/>
                    <a:pt x="364" y="5579"/>
                  </a:cubicBezTo>
                  <a:cubicBezTo>
                    <a:pt x="0" y="6648"/>
                    <a:pt x="0" y="7716"/>
                    <a:pt x="86" y="8700"/>
                  </a:cubicBezTo>
                  <a:cubicBezTo>
                    <a:pt x="364" y="10666"/>
                    <a:pt x="1069" y="12355"/>
                    <a:pt x="1881" y="13872"/>
                  </a:cubicBezTo>
                  <a:cubicBezTo>
                    <a:pt x="2223" y="14663"/>
                    <a:pt x="2672" y="15283"/>
                    <a:pt x="3035" y="16010"/>
                  </a:cubicBezTo>
                  <a:cubicBezTo>
                    <a:pt x="3399" y="16629"/>
                    <a:pt x="3741" y="17335"/>
                    <a:pt x="4019" y="17955"/>
                  </a:cubicBezTo>
                  <a:cubicBezTo>
                    <a:pt x="4467" y="19216"/>
                    <a:pt x="4638" y="20455"/>
                    <a:pt x="4467" y="21695"/>
                  </a:cubicBezTo>
                  <a:cubicBezTo>
                    <a:pt x="4190" y="23042"/>
                    <a:pt x="3570" y="24559"/>
                    <a:pt x="3399" y="26419"/>
                  </a:cubicBezTo>
                  <a:cubicBezTo>
                    <a:pt x="3121" y="28300"/>
                    <a:pt x="3399" y="30245"/>
                    <a:pt x="4019" y="31933"/>
                  </a:cubicBezTo>
                  <a:cubicBezTo>
                    <a:pt x="4638" y="33643"/>
                    <a:pt x="5707" y="35246"/>
                    <a:pt x="6861" y="36486"/>
                  </a:cubicBezTo>
                  <a:cubicBezTo>
                    <a:pt x="8101" y="37811"/>
                    <a:pt x="9533" y="38987"/>
                    <a:pt x="11136" y="39778"/>
                  </a:cubicBezTo>
                  <a:cubicBezTo>
                    <a:pt x="12654" y="40590"/>
                    <a:pt x="14342" y="41124"/>
                    <a:pt x="16031" y="41552"/>
                  </a:cubicBezTo>
                  <a:cubicBezTo>
                    <a:pt x="17719" y="41829"/>
                    <a:pt x="19429" y="42000"/>
                    <a:pt x="21118" y="42000"/>
                  </a:cubicBezTo>
                  <a:cubicBezTo>
                    <a:pt x="24495" y="41915"/>
                    <a:pt x="27872" y="41210"/>
                    <a:pt x="31078" y="39949"/>
                  </a:cubicBezTo>
                  <a:cubicBezTo>
                    <a:pt x="32596" y="39329"/>
                    <a:pt x="34113" y="38538"/>
                    <a:pt x="35631" y="37640"/>
                  </a:cubicBezTo>
                  <a:cubicBezTo>
                    <a:pt x="36305" y="37211"/>
                    <a:pt x="36999" y="36704"/>
                    <a:pt x="37600" y="36119"/>
                  </a:cubicBezTo>
                  <a:lnTo>
                    <a:pt x="37600" y="36119"/>
                  </a:lnTo>
                  <a:cubicBezTo>
                    <a:pt x="37453" y="36240"/>
                    <a:pt x="37302" y="36362"/>
                    <a:pt x="37148" y="36486"/>
                  </a:cubicBezTo>
                  <a:cubicBezTo>
                    <a:pt x="36251" y="37191"/>
                    <a:pt x="35268" y="37811"/>
                    <a:pt x="34391" y="38346"/>
                  </a:cubicBezTo>
                  <a:cubicBezTo>
                    <a:pt x="32425" y="39414"/>
                    <a:pt x="30458" y="40226"/>
                    <a:pt x="28321" y="40846"/>
                  </a:cubicBezTo>
                  <a:cubicBezTo>
                    <a:pt x="26269" y="41381"/>
                    <a:pt x="24132" y="41744"/>
                    <a:pt x="21994" y="41915"/>
                  </a:cubicBezTo>
                  <a:cubicBezTo>
                    <a:pt x="21650" y="41929"/>
                    <a:pt x="21305" y="41936"/>
                    <a:pt x="20960" y="41936"/>
                  </a:cubicBezTo>
                  <a:cubicBezTo>
                    <a:pt x="19168" y="41936"/>
                    <a:pt x="17375" y="41743"/>
                    <a:pt x="15582" y="41295"/>
                  </a:cubicBezTo>
                  <a:cubicBezTo>
                    <a:pt x="13445" y="40846"/>
                    <a:pt x="11414" y="39949"/>
                    <a:pt x="9533" y="38709"/>
                  </a:cubicBezTo>
                  <a:cubicBezTo>
                    <a:pt x="7759" y="37469"/>
                    <a:pt x="6156" y="35781"/>
                    <a:pt x="5002" y="33729"/>
                  </a:cubicBezTo>
                  <a:cubicBezTo>
                    <a:pt x="3933" y="31762"/>
                    <a:pt x="3292" y="29454"/>
                    <a:pt x="3399" y="27039"/>
                  </a:cubicBezTo>
                  <a:cubicBezTo>
                    <a:pt x="3484" y="25799"/>
                    <a:pt x="3826" y="24730"/>
                    <a:pt x="4104" y="23662"/>
                  </a:cubicBezTo>
                  <a:cubicBezTo>
                    <a:pt x="4361" y="22678"/>
                    <a:pt x="4553" y="21781"/>
                    <a:pt x="4638" y="20990"/>
                  </a:cubicBezTo>
                  <a:cubicBezTo>
                    <a:pt x="4638" y="21039"/>
                    <a:pt x="4667" y="21153"/>
                    <a:pt x="4708" y="21153"/>
                  </a:cubicBezTo>
                  <a:cubicBezTo>
                    <a:pt x="4738" y="21153"/>
                    <a:pt x="4773" y="21093"/>
                    <a:pt x="4809" y="20904"/>
                  </a:cubicBezTo>
                  <a:lnTo>
                    <a:pt x="4809" y="20904"/>
                  </a:lnTo>
                  <a:cubicBezTo>
                    <a:pt x="4724" y="21695"/>
                    <a:pt x="4553" y="22678"/>
                    <a:pt x="4275" y="23662"/>
                  </a:cubicBezTo>
                  <a:cubicBezTo>
                    <a:pt x="4019" y="24730"/>
                    <a:pt x="3741" y="25799"/>
                    <a:pt x="3655" y="26953"/>
                  </a:cubicBezTo>
                  <a:cubicBezTo>
                    <a:pt x="3484" y="29454"/>
                    <a:pt x="4190" y="31762"/>
                    <a:pt x="5258" y="33729"/>
                  </a:cubicBezTo>
                  <a:cubicBezTo>
                    <a:pt x="6413" y="35674"/>
                    <a:pt x="8016" y="37384"/>
                    <a:pt x="9896" y="38623"/>
                  </a:cubicBezTo>
                  <a:cubicBezTo>
                    <a:pt x="11756" y="39863"/>
                    <a:pt x="13808" y="40675"/>
                    <a:pt x="15945" y="41210"/>
                  </a:cubicBezTo>
                  <a:cubicBezTo>
                    <a:pt x="17557" y="41540"/>
                    <a:pt x="19194" y="41697"/>
                    <a:pt x="20827" y="41697"/>
                  </a:cubicBezTo>
                  <a:cubicBezTo>
                    <a:pt x="23525" y="41697"/>
                    <a:pt x="26214" y="41268"/>
                    <a:pt x="28770" y="40483"/>
                  </a:cubicBezTo>
                  <a:cubicBezTo>
                    <a:pt x="30822" y="39863"/>
                    <a:pt x="32874" y="39072"/>
                    <a:pt x="34733" y="37918"/>
                  </a:cubicBezTo>
                  <a:cubicBezTo>
                    <a:pt x="36614" y="36742"/>
                    <a:pt x="38474" y="35246"/>
                    <a:pt x="39820" y="33365"/>
                  </a:cubicBezTo>
                  <a:cubicBezTo>
                    <a:pt x="39906" y="33451"/>
                    <a:pt x="39991" y="33536"/>
                    <a:pt x="40077" y="33643"/>
                  </a:cubicBezTo>
                  <a:cubicBezTo>
                    <a:pt x="41060" y="32468"/>
                    <a:pt x="41765" y="31228"/>
                    <a:pt x="42406" y="29903"/>
                  </a:cubicBezTo>
                  <a:cubicBezTo>
                    <a:pt x="43112" y="28556"/>
                    <a:pt x="43561" y="27124"/>
                    <a:pt x="43903" y="25628"/>
                  </a:cubicBezTo>
                  <a:cubicBezTo>
                    <a:pt x="44181" y="24110"/>
                    <a:pt x="44352" y="22593"/>
                    <a:pt x="44095" y="20990"/>
                  </a:cubicBezTo>
                  <a:cubicBezTo>
                    <a:pt x="44020" y="19655"/>
                    <a:pt x="43664" y="18254"/>
                    <a:pt x="43026" y="16962"/>
                  </a:cubicBezTo>
                  <a:lnTo>
                    <a:pt x="43026" y="16962"/>
                  </a:lnTo>
                  <a:lnTo>
                    <a:pt x="43026" y="16886"/>
                  </a:lnTo>
                  <a:lnTo>
                    <a:pt x="43026" y="16715"/>
                  </a:lnTo>
                  <a:lnTo>
                    <a:pt x="42941" y="16181"/>
                  </a:lnTo>
                  <a:cubicBezTo>
                    <a:pt x="42941" y="15817"/>
                    <a:pt x="42834" y="15475"/>
                    <a:pt x="42748" y="15112"/>
                  </a:cubicBezTo>
                  <a:cubicBezTo>
                    <a:pt x="42406" y="13594"/>
                    <a:pt x="41680" y="12355"/>
                    <a:pt x="40889" y="11371"/>
                  </a:cubicBezTo>
                  <a:cubicBezTo>
                    <a:pt x="40077" y="10303"/>
                    <a:pt x="39200" y="9597"/>
                    <a:pt x="38303" y="9063"/>
                  </a:cubicBezTo>
                  <a:lnTo>
                    <a:pt x="38303" y="9063"/>
                  </a:lnTo>
                  <a:cubicBezTo>
                    <a:pt x="38922" y="9491"/>
                    <a:pt x="39457" y="10132"/>
                    <a:pt x="39991" y="10666"/>
                  </a:cubicBezTo>
                  <a:cubicBezTo>
                    <a:pt x="40526" y="11286"/>
                    <a:pt x="40974" y="11906"/>
                    <a:pt x="41338" y="12611"/>
                  </a:cubicBezTo>
                  <a:cubicBezTo>
                    <a:pt x="41680" y="13338"/>
                    <a:pt x="41958" y="14129"/>
                    <a:pt x="42214" y="14941"/>
                  </a:cubicBezTo>
                  <a:cubicBezTo>
                    <a:pt x="42300" y="15283"/>
                    <a:pt x="42406" y="15732"/>
                    <a:pt x="42406" y="16095"/>
                  </a:cubicBezTo>
                  <a:lnTo>
                    <a:pt x="42492" y="16715"/>
                  </a:lnTo>
                  <a:lnTo>
                    <a:pt x="42492" y="16886"/>
                  </a:lnTo>
                  <a:lnTo>
                    <a:pt x="42492" y="17078"/>
                  </a:lnTo>
                  <a:cubicBezTo>
                    <a:pt x="42492" y="17091"/>
                    <a:pt x="42492" y="17105"/>
                    <a:pt x="42492" y="17118"/>
                  </a:cubicBezTo>
                  <a:lnTo>
                    <a:pt x="42492" y="17118"/>
                  </a:lnTo>
                  <a:cubicBezTo>
                    <a:pt x="43341" y="18982"/>
                    <a:pt x="43726" y="21049"/>
                    <a:pt x="43646" y="23042"/>
                  </a:cubicBezTo>
                  <a:cubicBezTo>
                    <a:pt x="43561" y="25265"/>
                    <a:pt x="42941" y="27317"/>
                    <a:pt x="42043" y="29262"/>
                  </a:cubicBezTo>
                  <a:cubicBezTo>
                    <a:pt x="41145" y="31228"/>
                    <a:pt x="39906" y="33002"/>
                    <a:pt x="38474" y="34520"/>
                  </a:cubicBezTo>
                  <a:cubicBezTo>
                    <a:pt x="37903" y="35044"/>
                    <a:pt x="37321" y="35558"/>
                    <a:pt x="36712" y="36036"/>
                  </a:cubicBezTo>
                  <a:lnTo>
                    <a:pt x="36712" y="36036"/>
                  </a:lnTo>
                  <a:cubicBezTo>
                    <a:pt x="37471" y="35359"/>
                    <a:pt x="38246" y="34679"/>
                    <a:pt x="38922" y="33900"/>
                  </a:cubicBezTo>
                  <a:cubicBezTo>
                    <a:pt x="40355" y="32382"/>
                    <a:pt x="41423" y="30608"/>
                    <a:pt x="42214" y="28727"/>
                  </a:cubicBezTo>
                  <a:cubicBezTo>
                    <a:pt x="43026" y="26868"/>
                    <a:pt x="43475" y="24816"/>
                    <a:pt x="43561" y="22764"/>
                  </a:cubicBezTo>
                  <a:cubicBezTo>
                    <a:pt x="43561" y="20974"/>
                    <a:pt x="43219" y="19119"/>
                    <a:pt x="42479" y="17497"/>
                  </a:cubicBezTo>
                  <a:lnTo>
                    <a:pt x="42479" y="17497"/>
                  </a:lnTo>
                  <a:cubicBezTo>
                    <a:pt x="42468" y="17623"/>
                    <a:pt x="42447" y="17748"/>
                    <a:pt x="42406" y="17869"/>
                  </a:cubicBezTo>
                  <a:lnTo>
                    <a:pt x="42360" y="17368"/>
                  </a:lnTo>
                  <a:lnTo>
                    <a:pt x="42360" y="17368"/>
                  </a:lnTo>
                  <a:cubicBezTo>
                    <a:pt x="42368" y="17342"/>
                    <a:pt x="42375" y="17316"/>
                    <a:pt x="42382" y="17289"/>
                  </a:cubicBezTo>
                  <a:lnTo>
                    <a:pt x="42382" y="17289"/>
                  </a:lnTo>
                  <a:cubicBezTo>
                    <a:pt x="42370" y="17265"/>
                    <a:pt x="42358" y="17240"/>
                    <a:pt x="42346" y="17216"/>
                  </a:cubicBezTo>
                  <a:lnTo>
                    <a:pt x="42346" y="17216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406" y="16988"/>
                    <a:pt x="42406" y="17078"/>
                    <a:pt x="42406" y="17078"/>
                  </a:cubicBezTo>
                  <a:cubicBezTo>
                    <a:pt x="42406" y="17154"/>
                    <a:pt x="42397" y="17223"/>
                    <a:pt x="42382" y="17289"/>
                  </a:cubicBezTo>
                  <a:lnTo>
                    <a:pt x="42382" y="17289"/>
                  </a:lnTo>
                  <a:cubicBezTo>
                    <a:pt x="42415" y="17358"/>
                    <a:pt x="42447" y="17427"/>
                    <a:pt x="42479" y="17497"/>
                  </a:cubicBezTo>
                  <a:lnTo>
                    <a:pt x="42479" y="17497"/>
                  </a:lnTo>
                  <a:cubicBezTo>
                    <a:pt x="42491" y="17369"/>
                    <a:pt x="42492" y="17241"/>
                    <a:pt x="42492" y="17118"/>
                  </a:cubicBezTo>
                  <a:lnTo>
                    <a:pt x="42492" y="17118"/>
                  </a:lnTo>
                  <a:cubicBezTo>
                    <a:pt x="42430" y="16982"/>
                    <a:pt x="42366" y="16848"/>
                    <a:pt x="42300" y="16715"/>
                  </a:cubicBezTo>
                  <a:lnTo>
                    <a:pt x="42300" y="16715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316" y="16972"/>
                    <a:pt x="42308" y="16971"/>
                    <a:pt x="42300" y="16971"/>
                  </a:cubicBezTo>
                  <a:lnTo>
                    <a:pt x="42300" y="16886"/>
                  </a:lnTo>
                  <a:lnTo>
                    <a:pt x="42300" y="16715"/>
                  </a:lnTo>
                  <a:lnTo>
                    <a:pt x="42214" y="16181"/>
                  </a:lnTo>
                  <a:cubicBezTo>
                    <a:pt x="42214" y="15732"/>
                    <a:pt x="42129" y="15368"/>
                    <a:pt x="42043" y="14941"/>
                  </a:cubicBezTo>
                  <a:cubicBezTo>
                    <a:pt x="41765" y="14214"/>
                    <a:pt x="41509" y="13423"/>
                    <a:pt x="41145" y="12804"/>
                  </a:cubicBezTo>
                  <a:cubicBezTo>
                    <a:pt x="40803" y="12077"/>
                    <a:pt x="40269" y="11457"/>
                    <a:pt x="39820" y="10837"/>
                  </a:cubicBezTo>
                  <a:cubicBezTo>
                    <a:pt x="39286" y="10217"/>
                    <a:pt x="38751" y="9683"/>
                    <a:pt x="38132" y="9234"/>
                  </a:cubicBezTo>
                  <a:lnTo>
                    <a:pt x="37768" y="8956"/>
                  </a:lnTo>
                  <a:lnTo>
                    <a:pt x="37405" y="8700"/>
                  </a:lnTo>
                  <a:cubicBezTo>
                    <a:pt x="37148" y="8529"/>
                    <a:pt x="36871" y="8336"/>
                    <a:pt x="36700" y="8165"/>
                  </a:cubicBezTo>
                  <a:cubicBezTo>
                    <a:pt x="35887" y="7802"/>
                    <a:pt x="35268" y="7631"/>
                    <a:pt x="34648" y="7460"/>
                  </a:cubicBezTo>
                  <a:cubicBezTo>
                    <a:pt x="33963" y="7244"/>
                    <a:pt x="33369" y="7157"/>
                    <a:pt x="32981" y="7157"/>
                  </a:cubicBezTo>
                  <a:cubicBezTo>
                    <a:pt x="32714" y="7157"/>
                    <a:pt x="32545" y="7198"/>
                    <a:pt x="32510" y="7268"/>
                  </a:cubicBezTo>
                  <a:cubicBezTo>
                    <a:pt x="32510" y="7460"/>
                    <a:pt x="32681" y="7631"/>
                    <a:pt x="33130" y="7887"/>
                  </a:cubicBezTo>
                  <a:cubicBezTo>
                    <a:pt x="33493" y="8165"/>
                    <a:pt x="34199" y="8529"/>
                    <a:pt x="35097" y="9149"/>
                  </a:cubicBezTo>
                  <a:cubicBezTo>
                    <a:pt x="35631" y="9405"/>
                    <a:pt x="36336" y="9854"/>
                    <a:pt x="36871" y="10217"/>
                  </a:cubicBezTo>
                  <a:cubicBezTo>
                    <a:pt x="37148" y="10474"/>
                    <a:pt x="37405" y="10666"/>
                    <a:pt x="37597" y="10837"/>
                  </a:cubicBezTo>
                  <a:cubicBezTo>
                    <a:pt x="37768" y="10923"/>
                    <a:pt x="37854" y="11008"/>
                    <a:pt x="37854" y="11008"/>
                  </a:cubicBezTo>
                  <a:cubicBezTo>
                    <a:pt x="37978" y="11333"/>
                    <a:pt x="37877" y="11378"/>
                    <a:pt x="37707" y="11378"/>
                  </a:cubicBezTo>
                  <a:cubicBezTo>
                    <a:pt x="37642" y="11378"/>
                    <a:pt x="37567" y="11371"/>
                    <a:pt x="37490" y="11371"/>
                  </a:cubicBezTo>
                  <a:cubicBezTo>
                    <a:pt x="38303" y="12162"/>
                    <a:pt x="39093" y="13060"/>
                    <a:pt x="39542" y="14129"/>
                  </a:cubicBezTo>
                  <a:cubicBezTo>
                    <a:pt x="39628" y="14407"/>
                    <a:pt x="39820" y="14578"/>
                    <a:pt x="39906" y="14834"/>
                  </a:cubicBezTo>
                  <a:lnTo>
                    <a:pt x="39991" y="15283"/>
                  </a:lnTo>
                  <a:lnTo>
                    <a:pt x="40077" y="15475"/>
                  </a:lnTo>
                  <a:lnTo>
                    <a:pt x="40077" y="15732"/>
                  </a:lnTo>
                  <a:cubicBezTo>
                    <a:pt x="40162" y="16010"/>
                    <a:pt x="40269" y="16266"/>
                    <a:pt x="40269" y="16544"/>
                  </a:cubicBezTo>
                  <a:lnTo>
                    <a:pt x="40355" y="16971"/>
                  </a:lnTo>
                  <a:lnTo>
                    <a:pt x="40355" y="17078"/>
                  </a:lnTo>
                  <a:lnTo>
                    <a:pt x="40440" y="17164"/>
                  </a:lnTo>
                  <a:lnTo>
                    <a:pt x="40355" y="17698"/>
                  </a:lnTo>
                  <a:cubicBezTo>
                    <a:pt x="40889" y="18681"/>
                    <a:pt x="41231" y="19750"/>
                    <a:pt x="41423" y="20904"/>
                  </a:cubicBezTo>
                  <a:cubicBezTo>
                    <a:pt x="41423" y="21161"/>
                    <a:pt x="41423" y="21439"/>
                    <a:pt x="41509" y="21695"/>
                  </a:cubicBezTo>
                  <a:lnTo>
                    <a:pt x="41509" y="22144"/>
                  </a:lnTo>
                  <a:lnTo>
                    <a:pt x="41509" y="22507"/>
                  </a:lnTo>
                  <a:lnTo>
                    <a:pt x="41509" y="23384"/>
                  </a:lnTo>
                  <a:lnTo>
                    <a:pt x="41423" y="24196"/>
                  </a:lnTo>
                  <a:cubicBezTo>
                    <a:pt x="41231" y="25265"/>
                    <a:pt x="40974" y="26419"/>
                    <a:pt x="40526" y="27488"/>
                  </a:cubicBezTo>
                  <a:cubicBezTo>
                    <a:pt x="40889" y="26419"/>
                    <a:pt x="41145" y="25350"/>
                    <a:pt x="41338" y="24196"/>
                  </a:cubicBezTo>
                  <a:lnTo>
                    <a:pt x="41423" y="23384"/>
                  </a:lnTo>
                  <a:lnTo>
                    <a:pt x="41423" y="22593"/>
                  </a:lnTo>
                  <a:lnTo>
                    <a:pt x="41423" y="22144"/>
                  </a:lnTo>
                  <a:lnTo>
                    <a:pt x="41423" y="21695"/>
                  </a:lnTo>
                  <a:cubicBezTo>
                    <a:pt x="41338" y="21439"/>
                    <a:pt x="41338" y="21161"/>
                    <a:pt x="41338" y="20904"/>
                  </a:cubicBezTo>
                  <a:cubicBezTo>
                    <a:pt x="41145" y="19836"/>
                    <a:pt x="40803" y="18767"/>
                    <a:pt x="40269" y="17784"/>
                  </a:cubicBezTo>
                  <a:lnTo>
                    <a:pt x="40440" y="17164"/>
                  </a:lnTo>
                  <a:lnTo>
                    <a:pt x="39820" y="18040"/>
                  </a:lnTo>
                  <a:cubicBezTo>
                    <a:pt x="40355" y="19109"/>
                    <a:pt x="40803" y="20370"/>
                    <a:pt x="40889" y="21610"/>
                  </a:cubicBezTo>
                  <a:cubicBezTo>
                    <a:pt x="40974" y="22956"/>
                    <a:pt x="40889" y="24196"/>
                    <a:pt x="40611" y="25179"/>
                  </a:cubicBezTo>
                  <a:cubicBezTo>
                    <a:pt x="39991" y="27851"/>
                    <a:pt x="38474" y="30523"/>
                    <a:pt x="36529" y="32575"/>
                  </a:cubicBezTo>
                  <a:lnTo>
                    <a:pt x="35716" y="33365"/>
                  </a:lnTo>
                  <a:lnTo>
                    <a:pt x="34926" y="33985"/>
                  </a:lnTo>
                  <a:cubicBezTo>
                    <a:pt x="34284" y="34434"/>
                    <a:pt x="33664" y="34883"/>
                    <a:pt x="33045" y="35246"/>
                  </a:cubicBezTo>
                  <a:cubicBezTo>
                    <a:pt x="31719" y="35952"/>
                    <a:pt x="30373" y="36571"/>
                    <a:pt x="28941" y="37106"/>
                  </a:cubicBezTo>
                  <a:cubicBezTo>
                    <a:pt x="26296" y="38021"/>
                    <a:pt x="23485" y="38547"/>
                    <a:pt x="20679" y="38547"/>
                  </a:cubicBezTo>
                  <a:cubicBezTo>
                    <a:pt x="20469" y="38547"/>
                    <a:pt x="20259" y="38544"/>
                    <a:pt x="20049" y="38538"/>
                  </a:cubicBezTo>
                  <a:cubicBezTo>
                    <a:pt x="17100" y="38346"/>
                    <a:pt x="14257" y="37640"/>
                    <a:pt x="12034" y="36123"/>
                  </a:cubicBezTo>
                  <a:cubicBezTo>
                    <a:pt x="11222" y="35588"/>
                    <a:pt x="10516" y="34968"/>
                    <a:pt x="9811" y="34263"/>
                  </a:cubicBezTo>
                  <a:cubicBezTo>
                    <a:pt x="9170" y="33643"/>
                    <a:pt x="8550" y="32831"/>
                    <a:pt x="8101" y="32040"/>
                  </a:cubicBezTo>
                  <a:cubicBezTo>
                    <a:pt x="7674" y="31142"/>
                    <a:pt x="7396" y="30245"/>
                    <a:pt x="7139" y="29368"/>
                  </a:cubicBezTo>
                  <a:cubicBezTo>
                    <a:pt x="7032" y="28920"/>
                    <a:pt x="7032" y="28471"/>
                    <a:pt x="7032" y="28022"/>
                  </a:cubicBezTo>
                  <a:cubicBezTo>
                    <a:pt x="6947" y="27573"/>
                    <a:pt x="7032" y="27231"/>
                    <a:pt x="7032" y="26782"/>
                  </a:cubicBezTo>
                  <a:cubicBezTo>
                    <a:pt x="7225" y="25799"/>
                    <a:pt x="7481" y="24816"/>
                    <a:pt x="7759" y="23662"/>
                  </a:cubicBezTo>
                  <a:cubicBezTo>
                    <a:pt x="7930" y="23042"/>
                    <a:pt x="8101" y="22507"/>
                    <a:pt x="8101" y="21781"/>
                  </a:cubicBezTo>
                  <a:cubicBezTo>
                    <a:pt x="8208" y="21075"/>
                    <a:pt x="8293" y="20370"/>
                    <a:pt x="8208" y="19643"/>
                  </a:cubicBezTo>
                  <a:cubicBezTo>
                    <a:pt x="8101" y="18318"/>
                    <a:pt x="7567" y="16971"/>
                    <a:pt x="7139" y="15817"/>
                  </a:cubicBezTo>
                  <a:cubicBezTo>
                    <a:pt x="6605" y="14663"/>
                    <a:pt x="5964" y="13680"/>
                    <a:pt x="5429" y="12697"/>
                  </a:cubicBezTo>
                  <a:cubicBezTo>
                    <a:pt x="5087" y="12077"/>
                    <a:pt x="4724" y="11457"/>
                    <a:pt x="4467" y="10837"/>
                  </a:cubicBezTo>
                  <a:cubicBezTo>
                    <a:pt x="4190" y="10217"/>
                    <a:pt x="3933" y="9597"/>
                    <a:pt x="3826" y="8956"/>
                  </a:cubicBezTo>
                  <a:cubicBezTo>
                    <a:pt x="3655" y="8336"/>
                    <a:pt x="3655" y="7716"/>
                    <a:pt x="3655" y="7182"/>
                  </a:cubicBezTo>
                  <a:cubicBezTo>
                    <a:pt x="3741" y="6648"/>
                    <a:pt x="3933" y="6199"/>
                    <a:pt x="4190" y="5750"/>
                  </a:cubicBezTo>
                  <a:cubicBezTo>
                    <a:pt x="4275" y="5579"/>
                    <a:pt x="4361" y="5494"/>
                    <a:pt x="4467" y="5408"/>
                  </a:cubicBezTo>
                  <a:cubicBezTo>
                    <a:pt x="4553" y="5323"/>
                    <a:pt x="4638" y="5216"/>
                    <a:pt x="4724" y="5045"/>
                  </a:cubicBezTo>
                  <a:lnTo>
                    <a:pt x="5002" y="4788"/>
                  </a:lnTo>
                  <a:lnTo>
                    <a:pt x="5258" y="4510"/>
                  </a:lnTo>
                  <a:cubicBezTo>
                    <a:pt x="5707" y="4254"/>
                    <a:pt x="6242" y="3976"/>
                    <a:pt x="6776" y="3891"/>
                  </a:cubicBezTo>
                  <a:cubicBezTo>
                    <a:pt x="7032" y="3805"/>
                    <a:pt x="7396" y="3720"/>
                    <a:pt x="7674" y="3720"/>
                  </a:cubicBezTo>
                  <a:cubicBezTo>
                    <a:pt x="8016" y="3720"/>
                    <a:pt x="8293" y="3613"/>
                    <a:pt x="8635" y="3613"/>
                  </a:cubicBezTo>
                  <a:cubicBezTo>
                    <a:pt x="9277" y="3613"/>
                    <a:pt x="9982" y="3720"/>
                    <a:pt x="10687" y="3891"/>
                  </a:cubicBezTo>
                  <a:cubicBezTo>
                    <a:pt x="11414" y="3976"/>
                    <a:pt x="12119" y="4147"/>
                    <a:pt x="12825" y="4339"/>
                  </a:cubicBezTo>
                  <a:cubicBezTo>
                    <a:pt x="13445" y="4510"/>
                    <a:pt x="14257" y="4681"/>
                    <a:pt x="14962" y="4874"/>
                  </a:cubicBezTo>
                  <a:cubicBezTo>
                    <a:pt x="16394" y="5216"/>
                    <a:pt x="17826" y="5665"/>
                    <a:pt x="19237" y="5942"/>
                  </a:cubicBezTo>
                  <a:cubicBezTo>
                    <a:pt x="21994" y="6648"/>
                    <a:pt x="24666" y="7268"/>
                    <a:pt x="27081" y="7887"/>
                  </a:cubicBezTo>
                  <a:cubicBezTo>
                    <a:pt x="29219" y="8422"/>
                    <a:pt x="30651" y="8785"/>
                    <a:pt x="31442" y="8871"/>
                  </a:cubicBezTo>
                  <a:cubicBezTo>
                    <a:pt x="31633" y="8891"/>
                    <a:pt x="31789" y="8902"/>
                    <a:pt x="31912" y="8902"/>
                  </a:cubicBezTo>
                  <a:cubicBezTo>
                    <a:pt x="32309" y="8902"/>
                    <a:pt x="32359" y="8790"/>
                    <a:pt x="32147" y="8529"/>
                  </a:cubicBezTo>
                  <a:cubicBezTo>
                    <a:pt x="31442" y="7887"/>
                    <a:pt x="28684" y="6562"/>
                    <a:pt x="24324" y="5216"/>
                  </a:cubicBezTo>
                  <a:cubicBezTo>
                    <a:pt x="24409" y="5130"/>
                    <a:pt x="24409" y="5045"/>
                    <a:pt x="24409" y="4959"/>
                  </a:cubicBezTo>
                  <a:cubicBezTo>
                    <a:pt x="27848" y="5937"/>
                    <a:pt x="29239" y="6263"/>
                    <a:pt x="29810" y="6263"/>
                  </a:cubicBezTo>
                  <a:cubicBezTo>
                    <a:pt x="29963" y="6263"/>
                    <a:pt x="30058" y="6240"/>
                    <a:pt x="30116" y="6199"/>
                  </a:cubicBezTo>
                  <a:cubicBezTo>
                    <a:pt x="30287" y="6028"/>
                    <a:pt x="29582" y="5494"/>
                    <a:pt x="30202" y="5494"/>
                  </a:cubicBezTo>
                  <a:cubicBezTo>
                    <a:pt x="25842" y="4147"/>
                    <a:pt x="21460" y="2993"/>
                    <a:pt x="17185" y="1668"/>
                  </a:cubicBezTo>
                  <a:cubicBezTo>
                    <a:pt x="16651" y="1475"/>
                    <a:pt x="15860" y="1304"/>
                    <a:pt x="15048" y="1133"/>
                  </a:cubicBezTo>
                  <a:cubicBezTo>
                    <a:pt x="14171" y="855"/>
                    <a:pt x="13359" y="684"/>
                    <a:pt x="12739" y="513"/>
                  </a:cubicBezTo>
                  <a:cubicBezTo>
                    <a:pt x="11948" y="321"/>
                    <a:pt x="11051" y="150"/>
                    <a:pt x="10153" y="65"/>
                  </a:cubicBezTo>
                  <a:cubicBezTo>
                    <a:pt x="9661" y="22"/>
                    <a:pt x="9196" y="0"/>
                    <a:pt x="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 rot="-3727620">
              <a:off x="5891784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 rot="-3727620">
              <a:off x="5815532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8"/>
          <p:cNvSpPr/>
          <p:nvPr/>
        </p:nvSpPr>
        <p:spPr>
          <a:xfrm rot="6540904">
            <a:off x="753046" y="412111"/>
            <a:ext cx="3077795" cy="2625108"/>
          </a:xfrm>
          <a:custGeom>
            <a:avLst/>
            <a:gdLst/>
            <a:ahLst/>
            <a:cxnLst/>
            <a:rect l="l" t="t" r="r" b="b"/>
            <a:pathLst>
              <a:path w="63781" h="54400" extrusionOk="0">
                <a:moveTo>
                  <a:pt x="8293" y="25720"/>
                </a:moveTo>
                <a:lnTo>
                  <a:pt x="8293" y="25720"/>
                </a:lnTo>
                <a:cubicBezTo>
                  <a:pt x="8657" y="25977"/>
                  <a:pt x="8913" y="26169"/>
                  <a:pt x="9277" y="26340"/>
                </a:cubicBezTo>
                <a:cubicBezTo>
                  <a:pt x="9896" y="26704"/>
                  <a:pt x="10602" y="26960"/>
                  <a:pt x="11222" y="27152"/>
                </a:cubicBezTo>
                <a:cubicBezTo>
                  <a:pt x="10516" y="26960"/>
                  <a:pt x="9811" y="26704"/>
                  <a:pt x="9191" y="26340"/>
                </a:cubicBezTo>
                <a:cubicBezTo>
                  <a:pt x="8913" y="26169"/>
                  <a:pt x="8550" y="25977"/>
                  <a:pt x="8293" y="25720"/>
                </a:cubicBezTo>
                <a:close/>
                <a:moveTo>
                  <a:pt x="11222" y="27152"/>
                </a:moveTo>
                <a:cubicBezTo>
                  <a:pt x="12654" y="27494"/>
                  <a:pt x="14171" y="27687"/>
                  <a:pt x="15774" y="27687"/>
                </a:cubicBezTo>
                <a:lnTo>
                  <a:pt x="15603" y="27687"/>
                </a:lnTo>
                <a:cubicBezTo>
                  <a:pt x="14086" y="27687"/>
                  <a:pt x="12568" y="27494"/>
                  <a:pt x="11222" y="27152"/>
                </a:cubicBezTo>
                <a:close/>
                <a:moveTo>
                  <a:pt x="18898" y="27639"/>
                </a:moveTo>
                <a:cubicBezTo>
                  <a:pt x="19429" y="27639"/>
                  <a:pt x="19964" y="27651"/>
                  <a:pt x="20498" y="27687"/>
                </a:cubicBezTo>
                <a:cubicBezTo>
                  <a:pt x="21033" y="27715"/>
                  <a:pt x="21568" y="27763"/>
                  <a:pt x="22104" y="27834"/>
                </a:cubicBezTo>
                <a:lnTo>
                  <a:pt x="22104" y="27834"/>
                </a:lnTo>
                <a:cubicBezTo>
                  <a:pt x="21507" y="27763"/>
                  <a:pt x="20906" y="27719"/>
                  <a:pt x="20306" y="27687"/>
                </a:cubicBezTo>
                <a:lnTo>
                  <a:pt x="15774" y="27687"/>
                </a:lnTo>
                <a:cubicBezTo>
                  <a:pt x="16786" y="27687"/>
                  <a:pt x="17836" y="27639"/>
                  <a:pt x="18898" y="27639"/>
                </a:cubicBezTo>
                <a:close/>
                <a:moveTo>
                  <a:pt x="3120" y="21754"/>
                </a:moveTo>
                <a:lnTo>
                  <a:pt x="3120" y="21754"/>
                </a:lnTo>
                <a:cubicBezTo>
                  <a:pt x="3148" y="21801"/>
                  <a:pt x="3177" y="21848"/>
                  <a:pt x="3206" y="21894"/>
                </a:cubicBezTo>
                <a:cubicBezTo>
                  <a:pt x="3933" y="23134"/>
                  <a:pt x="4809" y="24374"/>
                  <a:pt x="5878" y="25443"/>
                </a:cubicBezTo>
                <a:cubicBezTo>
                  <a:pt x="6412" y="25977"/>
                  <a:pt x="7054" y="26426"/>
                  <a:pt x="7673" y="26875"/>
                </a:cubicBezTo>
                <a:cubicBezTo>
                  <a:pt x="8293" y="27323"/>
                  <a:pt x="8999" y="27687"/>
                  <a:pt x="9725" y="27943"/>
                </a:cubicBezTo>
                <a:cubicBezTo>
                  <a:pt x="10221" y="28199"/>
                  <a:pt x="10717" y="28359"/>
                  <a:pt x="11249" y="28491"/>
                </a:cubicBezTo>
                <a:lnTo>
                  <a:pt x="11249" y="28491"/>
                </a:lnTo>
                <a:cubicBezTo>
                  <a:pt x="10546" y="28339"/>
                  <a:pt x="9783" y="28159"/>
                  <a:pt x="9084" y="27772"/>
                </a:cubicBezTo>
                <a:cubicBezTo>
                  <a:pt x="8293" y="27409"/>
                  <a:pt x="7588" y="26960"/>
                  <a:pt x="6861" y="26426"/>
                </a:cubicBezTo>
                <a:cubicBezTo>
                  <a:pt x="5536" y="25272"/>
                  <a:pt x="4467" y="23946"/>
                  <a:pt x="3570" y="22514"/>
                </a:cubicBezTo>
                <a:cubicBezTo>
                  <a:pt x="3414" y="22266"/>
                  <a:pt x="3264" y="22012"/>
                  <a:pt x="3120" y="21754"/>
                </a:cubicBezTo>
                <a:close/>
                <a:moveTo>
                  <a:pt x="23359" y="29745"/>
                </a:moveTo>
                <a:lnTo>
                  <a:pt x="23359" y="29745"/>
                </a:lnTo>
                <a:cubicBezTo>
                  <a:pt x="23558" y="29803"/>
                  <a:pt x="23755" y="29859"/>
                  <a:pt x="23951" y="29914"/>
                </a:cubicBezTo>
                <a:lnTo>
                  <a:pt x="23951" y="29914"/>
                </a:lnTo>
                <a:cubicBezTo>
                  <a:pt x="23757" y="29855"/>
                  <a:pt x="23559" y="29798"/>
                  <a:pt x="23359" y="29745"/>
                </a:cubicBezTo>
                <a:close/>
                <a:moveTo>
                  <a:pt x="23951" y="29914"/>
                </a:moveTo>
                <a:cubicBezTo>
                  <a:pt x="24749" y="30159"/>
                  <a:pt x="25482" y="30453"/>
                  <a:pt x="26098" y="30786"/>
                </a:cubicBezTo>
                <a:cubicBezTo>
                  <a:pt x="26909" y="31269"/>
                  <a:pt x="27563" y="31839"/>
                  <a:pt x="28076" y="32465"/>
                </a:cubicBezTo>
                <a:lnTo>
                  <a:pt x="28076" y="32465"/>
                </a:lnTo>
                <a:cubicBezTo>
                  <a:pt x="28015" y="32380"/>
                  <a:pt x="27954" y="32298"/>
                  <a:pt x="27893" y="32218"/>
                </a:cubicBezTo>
                <a:cubicBezTo>
                  <a:pt x="27701" y="32047"/>
                  <a:pt x="27530" y="31769"/>
                  <a:pt x="27252" y="31598"/>
                </a:cubicBezTo>
                <a:cubicBezTo>
                  <a:pt x="27167" y="31513"/>
                  <a:pt x="27081" y="31427"/>
                  <a:pt x="26910" y="31320"/>
                </a:cubicBezTo>
                <a:lnTo>
                  <a:pt x="26547" y="31064"/>
                </a:lnTo>
                <a:cubicBezTo>
                  <a:pt x="26012" y="30701"/>
                  <a:pt x="25478" y="30444"/>
                  <a:pt x="24858" y="30166"/>
                </a:cubicBezTo>
                <a:cubicBezTo>
                  <a:pt x="24557" y="30083"/>
                  <a:pt x="24255" y="30000"/>
                  <a:pt x="23951" y="29914"/>
                </a:cubicBezTo>
                <a:close/>
                <a:moveTo>
                  <a:pt x="28076" y="32465"/>
                </a:moveTo>
                <a:cubicBezTo>
                  <a:pt x="28168" y="32593"/>
                  <a:pt x="28259" y="32728"/>
                  <a:pt x="28344" y="32868"/>
                </a:cubicBezTo>
                <a:lnTo>
                  <a:pt x="28344" y="32868"/>
                </a:lnTo>
                <a:cubicBezTo>
                  <a:pt x="28309" y="32800"/>
                  <a:pt x="28273" y="32733"/>
                  <a:pt x="28235" y="32667"/>
                </a:cubicBezTo>
                <a:cubicBezTo>
                  <a:pt x="28184" y="32599"/>
                  <a:pt x="28131" y="32531"/>
                  <a:pt x="28076" y="32465"/>
                </a:cubicBezTo>
                <a:close/>
                <a:moveTo>
                  <a:pt x="24908" y="28436"/>
                </a:moveTo>
                <a:lnTo>
                  <a:pt x="24908" y="28436"/>
                </a:lnTo>
                <a:cubicBezTo>
                  <a:pt x="25041" y="28476"/>
                  <a:pt x="25174" y="28519"/>
                  <a:pt x="25307" y="28563"/>
                </a:cubicBezTo>
                <a:cubicBezTo>
                  <a:pt x="26012" y="28841"/>
                  <a:pt x="26825" y="29183"/>
                  <a:pt x="27530" y="29632"/>
                </a:cubicBezTo>
                <a:cubicBezTo>
                  <a:pt x="28235" y="30081"/>
                  <a:pt x="28855" y="30701"/>
                  <a:pt x="29390" y="31427"/>
                </a:cubicBezTo>
                <a:cubicBezTo>
                  <a:pt x="29924" y="32133"/>
                  <a:pt x="30202" y="32923"/>
                  <a:pt x="30458" y="33736"/>
                </a:cubicBezTo>
                <a:cubicBezTo>
                  <a:pt x="30736" y="34527"/>
                  <a:pt x="30822" y="35339"/>
                  <a:pt x="30907" y="36130"/>
                </a:cubicBezTo>
                <a:cubicBezTo>
                  <a:pt x="30970" y="37318"/>
                  <a:pt x="30940" y="38507"/>
                  <a:pt x="30955" y="39661"/>
                </a:cubicBezTo>
                <a:lnTo>
                  <a:pt x="30955" y="39661"/>
                </a:lnTo>
                <a:cubicBezTo>
                  <a:pt x="30933" y="38481"/>
                  <a:pt x="30952" y="37262"/>
                  <a:pt x="30822" y="36044"/>
                </a:cubicBezTo>
                <a:cubicBezTo>
                  <a:pt x="30736" y="35253"/>
                  <a:pt x="30651" y="34356"/>
                  <a:pt x="30373" y="33565"/>
                </a:cubicBezTo>
                <a:cubicBezTo>
                  <a:pt x="30116" y="32752"/>
                  <a:pt x="29753" y="31962"/>
                  <a:pt x="29219" y="31235"/>
                </a:cubicBezTo>
                <a:cubicBezTo>
                  <a:pt x="28150" y="29910"/>
                  <a:pt x="26632" y="29012"/>
                  <a:pt x="25029" y="28478"/>
                </a:cubicBezTo>
                <a:cubicBezTo>
                  <a:pt x="24989" y="28463"/>
                  <a:pt x="24949" y="28450"/>
                  <a:pt x="24908" y="28436"/>
                </a:cubicBezTo>
                <a:close/>
                <a:moveTo>
                  <a:pt x="28344" y="32868"/>
                </a:moveTo>
                <a:cubicBezTo>
                  <a:pt x="28730" y="33622"/>
                  <a:pt x="28976" y="34523"/>
                  <a:pt x="29133" y="35424"/>
                </a:cubicBezTo>
                <a:cubicBezTo>
                  <a:pt x="29390" y="37476"/>
                  <a:pt x="29219" y="39785"/>
                  <a:pt x="29390" y="42114"/>
                </a:cubicBezTo>
                <a:cubicBezTo>
                  <a:pt x="29304" y="40597"/>
                  <a:pt x="29304" y="39165"/>
                  <a:pt x="29304" y="37733"/>
                </a:cubicBezTo>
                <a:cubicBezTo>
                  <a:pt x="29304" y="36322"/>
                  <a:pt x="29133" y="34975"/>
                  <a:pt x="28770" y="33821"/>
                </a:cubicBezTo>
                <a:cubicBezTo>
                  <a:pt x="28675" y="33477"/>
                  <a:pt x="28521" y="33160"/>
                  <a:pt x="28344" y="32868"/>
                </a:cubicBezTo>
                <a:close/>
                <a:moveTo>
                  <a:pt x="31817" y="45355"/>
                </a:moveTo>
                <a:cubicBezTo>
                  <a:pt x="32616" y="47562"/>
                  <a:pt x="34574" y="49323"/>
                  <a:pt x="36785" y="50386"/>
                </a:cubicBezTo>
                <a:cubicBezTo>
                  <a:pt x="37319" y="50664"/>
                  <a:pt x="37939" y="50835"/>
                  <a:pt x="38474" y="51091"/>
                </a:cubicBezTo>
                <a:cubicBezTo>
                  <a:pt x="37854" y="50835"/>
                  <a:pt x="37319" y="50664"/>
                  <a:pt x="36699" y="50386"/>
                </a:cubicBezTo>
                <a:cubicBezTo>
                  <a:pt x="34573" y="49323"/>
                  <a:pt x="32616" y="47562"/>
                  <a:pt x="31817" y="45355"/>
                </a:cubicBezTo>
                <a:close/>
                <a:moveTo>
                  <a:pt x="38474" y="51091"/>
                </a:moveTo>
                <a:lnTo>
                  <a:pt x="38474" y="51091"/>
                </a:lnTo>
                <a:cubicBezTo>
                  <a:pt x="39115" y="51284"/>
                  <a:pt x="39649" y="51540"/>
                  <a:pt x="40269" y="51733"/>
                </a:cubicBezTo>
                <a:cubicBezTo>
                  <a:pt x="41509" y="52075"/>
                  <a:pt x="42748" y="52353"/>
                  <a:pt x="44009" y="52523"/>
                </a:cubicBezTo>
                <a:cubicBezTo>
                  <a:pt x="44781" y="52630"/>
                  <a:pt x="45553" y="52712"/>
                  <a:pt x="46310" y="52712"/>
                </a:cubicBezTo>
                <a:cubicBezTo>
                  <a:pt x="46655" y="52712"/>
                  <a:pt x="46997" y="52695"/>
                  <a:pt x="47334" y="52655"/>
                </a:cubicBezTo>
                <a:lnTo>
                  <a:pt x="47334" y="52655"/>
                </a:lnTo>
                <a:cubicBezTo>
                  <a:pt x="46844" y="52748"/>
                  <a:pt x="46353" y="52787"/>
                  <a:pt x="45861" y="52787"/>
                </a:cubicBezTo>
                <a:cubicBezTo>
                  <a:pt x="45184" y="52787"/>
                  <a:pt x="44504" y="52714"/>
                  <a:pt x="43817" y="52609"/>
                </a:cubicBezTo>
                <a:cubicBezTo>
                  <a:pt x="42663" y="52438"/>
                  <a:pt x="41423" y="52075"/>
                  <a:pt x="40183" y="51733"/>
                </a:cubicBezTo>
                <a:cubicBezTo>
                  <a:pt x="39649" y="51540"/>
                  <a:pt x="39008" y="51369"/>
                  <a:pt x="38474" y="51091"/>
                </a:cubicBezTo>
                <a:close/>
                <a:moveTo>
                  <a:pt x="15794" y="0"/>
                </a:moveTo>
                <a:cubicBezTo>
                  <a:pt x="14900" y="0"/>
                  <a:pt x="14024" y="61"/>
                  <a:pt x="13188" y="157"/>
                </a:cubicBezTo>
                <a:cubicBezTo>
                  <a:pt x="12034" y="435"/>
                  <a:pt x="10880" y="606"/>
                  <a:pt x="9725" y="862"/>
                </a:cubicBezTo>
                <a:cubicBezTo>
                  <a:pt x="9191" y="1055"/>
                  <a:pt x="8657" y="1140"/>
                  <a:pt x="8015" y="1397"/>
                </a:cubicBezTo>
                <a:cubicBezTo>
                  <a:pt x="7759" y="1504"/>
                  <a:pt x="7481" y="1589"/>
                  <a:pt x="7225" y="1760"/>
                </a:cubicBezTo>
                <a:cubicBezTo>
                  <a:pt x="6947" y="1846"/>
                  <a:pt x="6605" y="1931"/>
                  <a:pt x="6327" y="2123"/>
                </a:cubicBezTo>
                <a:cubicBezTo>
                  <a:pt x="5258" y="2743"/>
                  <a:pt x="4275" y="3449"/>
                  <a:pt x="3484" y="4346"/>
                </a:cubicBezTo>
                <a:cubicBezTo>
                  <a:pt x="2586" y="5330"/>
                  <a:pt x="1967" y="6313"/>
                  <a:pt x="1432" y="7467"/>
                </a:cubicBezTo>
                <a:cubicBezTo>
                  <a:pt x="449" y="9690"/>
                  <a:pt x="107" y="12084"/>
                  <a:pt x="278" y="14499"/>
                </a:cubicBezTo>
                <a:cubicBezTo>
                  <a:pt x="535" y="16893"/>
                  <a:pt x="1261" y="19137"/>
                  <a:pt x="2330" y="21275"/>
                </a:cubicBezTo>
                <a:cubicBezTo>
                  <a:pt x="2586" y="21809"/>
                  <a:pt x="2864" y="22236"/>
                  <a:pt x="3206" y="22771"/>
                </a:cubicBezTo>
                <a:cubicBezTo>
                  <a:pt x="3484" y="23220"/>
                  <a:pt x="3848" y="23754"/>
                  <a:pt x="4190" y="24203"/>
                </a:cubicBezTo>
                <a:cubicBezTo>
                  <a:pt x="4916" y="25186"/>
                  <a:pt x="5707" y="26084"/>
                  <a:pt x="6690" y="26789"/>
                </a:cubicBezTo>
                <a:cubicBezTo>
                  <a:pt x="7673" y="27494"/>
                  <a:pt x="8742" y="28114"/>
                  <a:pt x="9896" y="28563"/>
                </a:cubicBezTo>
                <a:cubicBezTo>
                  <a:pt x="11051" y="28927"/>
                  <a:pt x="12205" y="29183"/>
                  <a:pt x="13466" y="29290"/>
                </a:cubicBezTo>
                <a:cubicBezTo>
                  <a:pt x="14319" y="29353"/>
                  <a:pt x="15160" y="29370"/>
                  <a:pt x="15989" y="29370"/>
                </a:cubicBezTo>
                <a:cubicBezTo>
                  <a:pt x="16896" y="29370"/>
                  <a:pt x="17789" y="29350"/>
                  <a:pt x="18669" y="29350"/>
                </a:cubicBezTo>
                <a:cubicBezTo>
                  <a:pt x="19162" y="29350"/>
                  <a:pt x="19650" y="29356"/>
                  <a:pt x="20135" y="29375"/>
                </a:cubicBezTo>
                <a:cubicBezTo>
                  <a:pt x="21203" y="29461"/>
                  <a:pt x="22272" y="29546"/>
                  <a:pt x="23255" y="29717"/>
                </a:cubicBezTo>
                <a:cubicBezTo>
                  <a:pt x="23290" y="29726"/>
                  <a:pt x="23324" y="29735"/>
                  <a:pt x="23359" y="29745"/>
                </a:cubicBezTo>
                <a:lnTo>
                  <a:pt x="23359" y="29745"/>
                </a:lnTo>
                <a:cubicBezTo>
                  <a:pt x="23232" y="29708"/>
                  <a:pt x="23105" y="29670"/>
                  <a:pt x="22977" y="29632"/>
                </a:cubicBezTo>
                <a:cubicBezTo>
                  <a:pt x="21731" y="29372"/>
                  <a:pt x="20413" y="29325"/>
                  <a:pt x="19062" y="29325"/>
                </a:cubicBezTo>
                <a:cubicBezTo>
                  <a:pt x="18279" y="29325"/>
                  <a:pt x="17485" y="29341"/>
                  <a:pt x="16686" y="29341"/>
                </a:cubicBezTo>
                <a:cubicBezTo>
                  <a:pt x="16028" y="29341"/>
                  <a:pt x="15366" y="29330"/>
                  <a:pt x="14706" y="29290"/>
                </a:cubicBezTo>
                <a:cubicBezTo>
                  <a:pt x="13188" y="29290"/>
                  <a:pt x="11670" y="29098"/>
                  <a:pt x="10260" y="28649"/>
                </a:cubicBezTo>
                <a:cubicBezTo>
                  <a:pt x="9533" y="28392"/>
                  <a:pt x="8828" y="28029"/>
                  <a:pt x="8122" y="27687"/>
                </a:cubicBezTo>
                <a:cubicBezTo>
                  <a:pt x="7481" y="27323"/>
                  <a:pt x="6861" y="26875"/>
                  <a:pt x="6241" y="26340"/>
                </a:cubicBezTo>
                <a:cubicBezTo>
                  <a:pt x="5087" y="25357"/>
                  <a:pt x="4190" y="24117"/>
                  <a:pt x="3399" y="22878"/>
                </a:cubicBezTo>
                <a:cubicBezTo>
                  <a:pt x="2586" y="21702"/>
                  <a:pt x="1881" y="20377"/>
                  <a:pt x="1432" y="18945"/>
                </a:cubicBezTo>
                <a:cubicBezTo>
                  <a:pt x="364" y="16188"/>
                  <a:pt x="0" y="13067"/>
                  <a:pt x="641" y="10053"/>
                </a:cubicBezTo>
                <a:cubicBezTo>
                  <a:pt x="812" y="9327"/>
                  <a:pt x="983" y="8621"/>
                  <a:pt x="1347" y="7916"/>
                </a:cubicBezTo>
                <a:cubicBezTo>
                  <a:pt x="1603" y="7189"/>
                  <a:pt x="1967" y="6484"/>
                  <a:pt x="2415" y="5864"/>
                </a:cubicBezTo>
                <a:cubicBezTo>
                  <a:pt x="3313" y="4517"/>
                  <a:pt x="4467" y="3363"/>
                  <a:pt x="5793" y="2572"/>
                </a:cubicBezTo>
                <a:cubicBezTo>
                  <a:pt x="6412" y="2123"/>
                  <a:pt x="7139" y="1846"/>
                  <a:pt x="7844" y="1504"/>
                </a:cubicBezTo>
                <a:cubicBezTo>
                  <a:pt x="8657" y="1226"/>
                  <a:pt x="9362" y="1140"/>
                  <a:pt x="10067" y="862"/>
                </a:cubicBezTo>
                <a:cubicBezTo>
                  <a:pt x="10431" y="777"/>
                  <a:pt x="10794" y="691"/>
                  <a:pt x="11136" y="606"/>
                </a:cubicBezTo>
                <a:lnTo>
                  <a:pt x="12205" y="435"/>
                </a:lnTo>
                <a:cubicBezTo>
                  <a:pt x="12931" y="263"/>
                  <a:pt x="13572" y="245"/>
                  <a:pt x="14280" y="182"/>
                </a:cubicBezTo>
                <a:lnTo>
                  <a:pt x="14280" y="182"/>
                </a:lnTo>
                <a:cubicBezTo>
                  <a:pt x="14143" y="207"/>
                  <a:pt x="14126" y="243"/>
                  <a:pt x="14706" y="243"/>
                </a:cubicBezTo>
                <a:lnTo>
                  <a:pt x="13551" y="328"/>
                </a:lnTo>
                <a:cubicBezTo>
                  <a:pt x="13359" y="328"/>
                  <a:pt x="13102" y="328"/>
                  <a:pt x="12931" y="435"/>
                </a:cubicBezTo>
                <a:lnTo>
                  <a:pt x="12397" y="520"/>
                </a:lnTo>
                <a:cubicBezTo>
                  <a:pt x="11670" y="691"/>
                  <a:pt x="10880" y="777"/>
                  <a:pt x="10153" y="1055"/>
                </a:cubicBezTo>
                <a:cubicBezTo>
                  <a:pt x="9448" y="1226"/>
                  <a:pt x="8742" y="1397"/>
                  <a:pt x="8015" y="1675"/>
                </a:cubicBezTo>
                <a:cubicBezTo>
                  <a:pt x="7225" y="1931"/>
                  <a:pt x="6519" y="2294"/>
                  <a:pt x="5878" y="2658"/>
                </a:cubicBezTo>
                <a:cubicBezTo>
                  <a:pt x="4553" y="3534"/>
                  <a:pt x="3399" y="4603"/>
                  <a:pt x="2501" y="5949"/>
                </a:cubicBezTo>
                <a:cubicBezTo>
                  <a:pt x="2052" y="6569"/>
                  <a:pt x="1710" y="7275"/>
                  <a:pt x="1432" y="8001"/>
                </a:cubicBezTo>
                <a:cubicBezTo>
                  <a:pt x="1176" y="8707"/>
                  <a:pt x="898" y="9519"/>
                  <a:pt x="812" y="10224"/>
                </a:cubicBezTo>
                <a:cubicBezTo>
                  <a:pt x="193" y="13259"/>
                  <a:pt x="535" y="16359"/>
                  <a:pt x="1603" y="19137"/>
                </a:cubicBezTo>
                <a:cubicBezTo>
                  <a:pt x="2138" y="20548"/>
                  <a:pt x="2864" y="21894"/>
                  <a:pt x="3655" y="23134"/>
                </a:cubicBezTo>
                <a:cubicBezTo>
                  <a:pt x="4467" y="24374"/>
                  <a:pt x="5451" y="25549"/>
                  <a:pt x="6690" y="26511"/>
                </a:cubicBezTo>
                <a:cubicBezTo>
                  <a:pt x="7844" y="27494"/>
                  <a:pt x="9277" y="28221"/>
                  <a:pt x="10687" y="28649"/>
                </a:cubicBezTo>
                <a:cubicBezTo>
                  <a:pt x="11499" y="28841"/>
                  <a:pt x="12205" y="29012"/>
                  <a:pt x="13017" y="29098"/>
                </a:cubicBezTo>
                <a:cubicBezTo>
                  <a:pt x="13722" y="29183"/>
                  <a:pt x="14428" y="29183"/>
                  <a:pt x="15240" y="29183"/>
                </a:cubicBezTo>
                <a:cubicBezTo>
                  <a:pt x="15879" y="29206"/>
                  <a:pt x="16512" y="29211"/>
                  <a:pt x="17137" y="29211"/>
                </a:cubicBezTo>
                <a:cubicBezTo>
                  <a:pt x="17605" y="29211"/>
                  <a:pt x="18069" y="29209"/>
                  <a:pt x="18530" y="29209"/>
                </a:cubicBezTo>
                <a:cubicBezTo>
                  <a:pt x="20274" y="29209"/>
                  <a:pt x="21966" y="29249"/>
                  <a:pt x="23619" y="29632"/>
                </a:cubicBezTo>
                <a:cubicBezTo>
                  <a:pt x="24858" y="29995"/>
                  <a:pt x="26183" y="30530"/>
                  <a:pt x="27167" y="31320"/>
                </a:cubicBezTo>
                <a:cubicBezTo>
                  <a:pt x="27359" y="31513"/>
                  <a:pt x="27615" y="31684"/>
                  <a:pt x="27786" y="31962"/>
                </a:cubicBezTo>
                <a:cubicBezTo>
                  <a:pt x="28064" y="32133"/>
                  <a:pt x="28150" y="32389"/>
                  <a:pt x="28321" y="32667"/>
                </a:cubicBezTo>
                <a:cubicBezTo>
                  <a:pt x="28684" y="33201"/>
                  <a:pt x="28962" y="33821"/>
                  <a:pt x="29048" y="34441"/>
                </a:cubicBezTo>
                <a:cubicBezTo>
                  <a:pt x="29390" y="35702"/>
                  <a:pt x="29496" y="37113"/>
                  <a:pt x="29496" y="38545"/>
                </a:cubicBezTo>
                <a:cubicBezTo>
                  <a:pt x="29496" y="40062"/>
                  <a:pt x="29496" y="41580"/>
                  <a:pt x="29753" y="43076"/>
                </a:cubicBezTo>
                <a:cubicBezTo>
                  <a:pt x="29667" y="43076"/>
                  <a:pt x="29582" y="43076"/>
                  <a:pt x="29582" y="43183"/>
                </a:cubicBezTo>
                <a:cubicBezTo>
                  <a:pt x="29667" y="44252"/>
                  <a:pt x="30031" y="45406"/>
                  <a:pt x="30458" y="46475"/>
                </a:cubicBezTo>
                <a:cubicBezTo>
                  <a:pt x="30993" y="47458"/>
                  <a:pt x="31634" y="48527"/>
                  <a:pt x="32425" y="49317"/>
                </a:cubicBezTo>
                <a:cubicBezTo>
                  <a:pt x="34113" y="50920"/>
                  <a:pt x="36165" y="51989"/>
                  <a:pt x="38217" y="52801"/>
                </a:cubicBezTo>
                <a:cubicBezTo>
                  <a:pt x="39286" y="53143"/>
                  <a:pt x="40269" y="53507"/>
                  <a:pt x="41338" y="53763"/>
                </a:cubicBezTo>
                <a:cubicBezTo>
                  <a:pt x="42406" y="54041"/>
                  <a:pt x="43475" y="54212"/>
                  <a:pt x="44629" y="54298"/>
                </a:cubicBezTo>
                <a:cubicBezTo>
                  <a:pt x="45206" y="54351"/>
                  <a:pt x="45783" y="54399"/>
                  <a:pt x="46361" y="54399"/>
                </a:cubicBezTo>
                <a:cubicBezTo>
                  <a:pt x="46938" y="54399"/>
                  <a:pt x="47515" y="54351"/>
                  <a:pt x="48092" y="54212"/>
                </a:cubicBezTo>
                <a:cubicBezTo>
                  <a:pt x="48733" y="54041"/>
                  <a:pt x="49353" y="53870"/>
                  <a:pt x="49887" y="53592"/>
                </a:cubicBezTo>
                <a:cubicBezTo>
                  <a:pt x="50507" y="53336"/>
                  <a:pt x="51041" y="52972"/>
                  <a:pt x="51490" y="52523"/>
                </a:cubicBezTo>
                <a:cubicBezTo>
                  <a:pt x="52281" y="51733"/>
                  <a:pt x="52816" y="50920"/>
                  <a:pt x="53264" y="50023"/>
                </a:cubicBezTo>
                <a:cubicBezTo>
                  <a:pt x="53628" y="49232"/>
                  <a:pt x="53884" y="48420"/>
                  <a:pt x="54077" y="47629"/>
                </a:cubicBezTo>
                <a:cubicBezTo>
                  <a:pt x="54248" y="46817"/>
                  <a:pt x="54333" y="46111"/>
                  <a:pt x="54504" y="45406"/>
                </a:cubicBezTo>
                <a:cubicBezTo>
                  <a:pt x="54504" y="45043"/>
                  <a:pt x="54611" y="44679"/>
                  <a:pt x="54611" y="44337"/>
                </a:cubicBezTo>
                <a:cubicBezTo>
                  <a:pt x="54611" y="44145"/>
                  <a:pt x="54611" y="43974"/>
                  <a:pt x="54696" y="43888"/>
                </a:cubicBezTo>
                <a:lnTo>
                  <a:pt x="54696" y="43717"/>
                </a:lnTo>
                <a:lnTo>
                  <a:pt x="54611" y="43803"/>
                </a:lnTo>
                <a:lnTo>
                  <a:pt x="54611" y="43974"/>
                </a:lnTo>
                <a:lnTo>
                  <a:pt x="54504" y="44508"/>
                </a:lnTo>
                <a:cubicBezTo>
                  <a:pt x="54419" y="44957"/>
                  <a:pt x="54333" y="45320"/>
                  <a:pt x="54333" y="45748"/>
                </a:cubicBezTo>
                <a:cubicBezTo>
                  <a:pt x="54162" y="46560"/>
                  <a:pt x="53970" y="47351"/>
                  <a:pt x="53713" y="48163"/>
                </a:cubicBezTo>
                <a:cubicBezTo>
                  <a:pt x="53435" y="48954"/>
                  <a:pt x="53093" y="49766"/>
                  <a:pt x="52730" y="50472"/>
                </a:cubicBezTo>
                <a:cubicBezTo>
                  <a:pt x="52281" y="51284"/>
                  <a:pt x="51661" y="51989"/>
                  <a:pt x="50956" y="52609"/>
                </a:cubicBezTo>
                <a:cubicBezTo>
                  <a:pt x="50229" y="53143"/>
                  <a:pt x="49353" y="53592"/>
                  <a:pt x="48455" y="53763"/>
                </a:cubicBezTo>
                <a:cubicBezTo>
                  <a:pt x="47558" y="54041"/>
                  <a:pt x="46681" y="54041"/>
                  <a:pt x="45869" y="54041"/>
                </a:cubicBezTo>
                <a:cubicBezTo>
                  <a:pt x="44095" y="54041"/>
                  <a:pt x="42492" y="53678"/>
                  <a:pt x="40803" y="53229"/>
                </a:cubicBezTo>
                <a:cubicBezTo>
                  <a:pt x="39286" y="52801"/>
                  <a:pt x="37597" y="52267"/>
                  <a:pt x="36080" y="51455"/>
                </a:cubicBezTo>
                <a:cubicBezTo>
                  <a:pt x="34562" y="50664"/>
                  <a:pt x="33130" y="49681"/>
                  <a:pt x="31976" y="48249"/>
                </a:cubicBezTo>
                <a:cubicBezTo>
                  <a:pt x="31441" y="47543"/>
                  <a:pt x="30993" y="46731"/>
                  <a:pt x="30651" y="45940"/>
                </a:cubicBezTo>
                <a:cubicBezTo>
                  <a:pt x="30373" y="45128"/>
                  <a:pt x="30116" y="44252"/>
                  <a:pt x="29924" y="43354"/>
                </a:cubicBezTo>
                <a:cubicBezTo>
                  <a:pt x="29667" y="41665"/>
                  <a:pt x="29667" y="39977"/>
                  <a:pt x="29667" y="38374"/>
                </a:cubicBezTo>
                <a:cubicBezTo>
                  <a:pt x="29667" y="37476"/>
                  <a:pt x="29667" y="36664"/>
                  <a:pt x="29582" y="35873"/>
                </a:cubicBezTo>
                <a:cubicBezTo>
                  <a:pt x="29496" y="35061"/>
                  <a:pt x="29304" y="34356"/>
                  <a:pt x="29133" y="33650"/>
                </a:cubicBezTo>
                <a:cubicBezTo>
                  <a:pt x="28855" y="32923"/>
                  <a:pt x="28428" y="32304"/>
                  <a:pt x="27979" y="31684"/>
                </a:cubicBezTo>
                <a:lnTo>
                  <a:pt x="27786" y="31513"/>
                </a:lnTo>
                <a:lnTo>
                  <a:pt x="27530" y="31320"/>
                </a:lnTo>
                <a:cubicBezTo>
                  <a:pt x="27444" y="31235"/>
                  <a:pt x="27252" y="31064"/>
                  <a:pt x="27081" y="30978"/>
                </a:cubicBezTo>
                <a:cubicBezTo>
                  <a:pt x="26825" y="30786"/>
                  <a:pt x="26461" y="30530"/>
                  <a:pt x="26098" y="30359"/>
                </a:cubicBezTo>
                <a:cubicBezTo>
                  <a:pt x="25478" y="29995"/>
                  <a:pt x="24687" y="29717"/>
                  <a:pt x="23961" y="29546"/>
                </a:cubicBezTo>
                <a:cubicBezTo>
                  <a:pt x="23170" y="29290"/>
                  <a:pt x="22443" y="29183"/>
                  <a:pt x="21652" y="29098"/>
                </a:cubicBezTo>
                <a:cubicBezTo>
                  <a:pt x="20713" y="28997"/>
                  <a:pt x="19745" y="28956"/>
                  <a:pt x="18764" y="28956"/>
                </a:cubicBezTo>
                <a:cubicBezTo>
                  <a:pt x="18071" y="28956"/>
                  <a:pt x="17371" y="28977"/>
                  <a:pt x="16672" y="29012"/>
                </a:cubicBezTo>
                <a:cubicBezTo>
                  <a:pt x="15130" y="29012"/>
                  <a:pt x="13409" y="29012"/>
                  <a:pt x="11777" y="28612"/>
                </a:cubicBezTo>
                <a:lnTo>
                  <a:pt x="11777" y="28612"/>
                </a:lnTo>
                <a:cubicBezTo>
                  <a:pt x="11834" y="28624"/>
                  <a:pt x="11891" y="28637"/>
                  <a:pt x="11948" y="28649"/>
                </a:cubicBezTo>
                <a:cubicBezTo>
                  <a:pt x="12654" y="28756"/>
                  <a:pt x="13466" y="28841"/>
                  <a:pt x="14171" y="28927"/>
                </a:cubicBezTo>
                <a:cubicBezTo>
                  <a:pt x="14521" y="28936"/>
                  <a:pt x="14869" y="28940"/>
                  <a:pt x="15215" y="28940"/>
                </a:cubicBezTo>
                <a:cubicBezTo>
                  <a:pt x="16529" y="28940"/>
                  <a:pt x="17820" y="28884"/>
                  <a:pt x="19085" y="28884"/>
                </a:cubicBezTo>
                <a:cubicBezTo>
                  <a:pt x="20384" y="28884"/>
                  <a:pt x="21655" y="28943"/>
                  <a:pt x="22892" y="29183"/>
                </a:cubicBezTo>
                <a:cubicBezTo>
                  <a:pt x="24324" y="29461"/>
                  <a:pt x="25649" y="29910"/>
                  <a:pt x="26718" y="30615"/>
                </a:cubicBezTo>
                <a:cubicBezTo>
                  <a:pt x="26996" y="30786"/>
                  <a:pt x="27252" y="30978"/>
                  <a:pt x="27530" y="31235"/>
                </a:cubicBezTo>
                <a:cubicBezTo>
                  <a:pt x="27615" y="31320"/>
                  <a:pt x="27786" y="31427"/>
                  <a:pt x="27893" y="31513"/>
                </a:cubicBezTo>
                <a:lnTo>
                  <a:pt x="28150" y="31855"/>
                </a:lnTo>
                <a:cubicBezTo>
                  <a:pt x="28599" y="32389"/>
                  <a:pt x="28855" y="32923"/>
                  <a:pt x="29133" y="33565"/>
                </a:cubicBezTo>
                <a:cubicBezTo>
                  <a:pt x="29753" y="35253"/>
                  <a:pt x="29667" y="37113"/>
                  <a:pt x="29753" y="39079"/>
                </a:cubicBezTo>
                <a:cubicBezTo>
                  <a:pt x="29753" y="41046"/>
                  <a:pt x="29753" y="42991"/>
                  <a:pt x="30373" y="44957"/>
                </a:cubicBezTo>
                <a:cubicBezTo>
                  <a:pt x="30651" y="45940"/>
                  <a:pt x="31099" y="46817"/>
                  <a:pt x="31634" y="47629"/>
                </a:cubicBezTo>
                <a:cubicBezTo>
                  <a:pt x="32168" y="48527"/>
                  <a:pt x="32874" y="49232"/>
                  <a:pt x="33664" y="49852"/>
                </a:cubicBezTo>
                <a:cubicBezTo>
                  <a:pt x="35182" y="51091"/>
                  <a:pt x="36977" y="51904"/>
                  <a:pt x="38751" y="52523"/>
                </a:cubicBezTo>
                <a:cubicBezTo>
                  <a:pt x="39649" y="52801"/>
                  <a:pt x="40440" y="53058"/>
                  <a:pt x="41423" y="53336"/>
                </a:cubicBezTo>
                <a:cubicBezTo>
                  <a:pt x="42321" y="53507"/>
                  <a:pt x="43197" y="53763"/>
                  <a:pt x="44095" y="53870"/>
                </a:cubicBezTo>
                <a:cubicBezTo>
                  <a:pt x="44790" y="53931"/>
                  <a:pt x="45485" y="53991"/>
                  <a:pt x="46143" y="53991"/>
                </a:cubicBezTo>
                <a:cubicBezTo>
                  <a:pt x="46415" y="53991"/>
                  <a:pt x="46681" y="53981"/>
                  <a:pt x="46938" y="53956"/>
                </a:cubicBezTo>
                <a:cubicBezTo>
                  <a:pt x="47921" y="53870"/>
                  <a:pt x="48904" y="53678"/>
                  <a:pt x="49802" y="53143"/>
                </a:cubicBezTo>
                <a:cubicBezTo>
                  <a:pt x="50336" y="52972"/>
                  <a:pt x="50678" y="52609"/>
                  <a:pt x="51127" y="52353"/>
                </a:cubicBezTo>
                <a:cubicBezTo>
                  <a:pt x="51490" y="51989"/>
                  <a:pt x="51832" y="51626"/>
                  <a:pt x="52110" y="51198"/>
                </a:cubicBezTo>
                <a:cubicBezTo>
                  <a:pt x="52645" y="50386"/>
                  <a:pt x="53093" y="49488"/>
                  <a:pt x="53350" y="48612"/>
                </a:cubicBezTo>
                <a:cubicBezTo>
                  <a:pt x="53713" y="47714"/>
                  <a:pt x="53884" y="46817"/>
                  <a:pt x="54077" y="45940"/>
                </a:cubicBezTo>
                <a:cubicBezTo>
                  <a:pt x="54162" y="45491"/>
                  <a:pt x="54248" y="45043"/>
                  <a:pt x="54333" y="44594"/>
                </a:cubicBezTo>
                <a:lnTo>
                  <a:pt x="54504" y="43974"/>
                </a:lnTo>
                <a:lnTo>
                  <a:pt x="54504" y="43803"/>
                </a:lnTo>
                <a:lnTo>
                  <a:pt x="54504" y="43611"/>
                </a:lnTo>
                <a:lnTo>
                  <a:pt x="54611" y="43354"/>
                </a:lnTo>
                <a:cubicBezTo>
                  <a:pt x="54782" y="42734"/>
                  <a:pt x="55038" y="42200"/>
                  <a:pt x="55487" y="41665"/>
                </a:cubicBezTo>
                <a:cubicBezTo>
                  <a:pt x="56022" y="40939"/>
                  <a:pt x="56641" y="40404"/>
                  <a:pt x="57283" y="39870"/>
                </a:cubicBezTo>
                <a:cubicBezTo>
                  <a:pt x="58437" y="38994"/>
                  <a:pt x="59420" y="38267"/>
                  <a:pt x="59313" y="38096"/>
                </a:cubicBezTo>
                <a:lnTo>
                  <a:pt x="59313" y="38096"/>
                </a:lnTo>
                <a:cubicBezTo>
                  <a:pt x="59313" y="38096"/>
                  <a:pt x="59057" y="38182"/>
                  <a:pt x="58351" y="38459"/>
                </a:cubicBezTo>
                <a:cubicBezTo>
                  <a:pt x="57817" y="38716"/>
                  <a:pt x="56748" y="39250"/>
                  <a:pt x="55487" y="40233"/>
                </a:cubicBezTo>
                <a:cubicBezTo>
                  <a:pt x="55231" y="40511"/>
                  <a:pt x="54867" y="40853"/>
                  <a:pt x="54611" y="41302"/>
                </a:cubicBezTo>
                <a:cubicBezTo>
                  <a:pt x="54248" y="41665"/>
                  <a:pt x="53970" y="42200"/>
                  <a:pt x="53799" y="42649"/>
                </a:cubicBezTo>
                <a:cubicBezTo>
                  <a:pt x="53628" y="43183"/>
                  <a:pt x="53542" y="43611"/>
                  <a:pt x="53542" y="43888"/>
                </a:cubicBezTo>
                <a:cubicBezTo>
                  <a:pt x="53435" y="44252"/>
                  <a:pt x="53435" y="44423"/>
                  <a:pt x="53435" y="44423"/>
                </a:cubicBezTo>
                <a:cubicBezTo>
                  <a:pt x="53373" y="44647"/>
                  <a:pt x="53323" y="44732"/>
                  <a:pt x="53283" y="44732"/>
                </a:cubicBezTo>
                <a:cubicBezTo>
                  <a:pt x="53214" y="44732"/>
                  <a:pt x="53179" y="44470"/>
                  <a:pt x="53179" y="44252"/>
                </a:cubicBezTo>
                <a:cubicBezTo>
                  <a:pt x="53008" y="45491"/>
                  <a:pt x="52730" y="46731"/>
                  <a:pt x="52367" y="47885"/>
                </a:cubicBezTo>
                <a:cubicBezTo>
                  <a:pt x="51939" y="49146"/>
                  <a:pt x="51490" y="50215"/>
                  <a:pt x="50593" y="51091"/>
                </a:cubicBezTo>
                <a:cubicBezTo>
                  <a:pt x="49888" y="51891"/>
                  <a:pt x="48962" y="52335"/>
                  <a:pt x="47937" y="52543"/>
                </a:cubicBezTo>
                <a:lnTo>
                  <a:pt x="47937" y="52543"/>
                </a:lnTo>
                <a:cubicBezTo>
                  <a:pt x="48998" y="52266"/>
                  <a:pt x="50028" y="51747"/>
                  <a:pt x="50678" y="50920"/>
                </a:cubicBezTo>
                <a:cubicBezTo>
                  <a:pt x="51490" y="50023"/>
                  <a:pt x="52025" y="48869"/>
                  <a:pt x="52367" y="47629"/>
                </a:cubicBezTo>
                <a:cubicBezTo>
                  <a:pt x="52730" y="46475"/>
                  <a:pt x="52901" y="45214"/>
                  <a:pt x="53093" y="43888"/>
                </a:cubicBezTo>
                <a:cubicBezTo>
                  <a:pt x="53093" y="43803"/>
                  <a:pt x="53093" y="43760"/>
                  <a:pt x="53083" y="43760"/>
                </a:cubicBezTo>
                <a:cubicBezTo>
                  <a:pt x="53072" y="43760"/>
                  <a:pt x="53051" y="43803"/>
                  <a:pt x="53008" y="43888"/>
                </a:cubicBezTo>
                <a:cubicBezTo>
                  <a:pt x="52901" y="44145"/>
                  <a:pt x="52730" y="44786"/>
                  <a:pt x="52474" y="45855"/>
                </a:cubicBezTo>
                <a:cubicBezTo>
                  <a:pt x="52367" y="46197"/>
                  <a:pt x="52281" y="46646"/>
                  <a:pt x="52110" y="47265"/>
                </a:cubicBezTo>
                <a:cubicBezTo>
                  <a:pt x="51939" y="47800"/>
                  <a:pt x="51747" y="48420"/>
                  <a:pt x="51490" y="49146"/>
                </a:cubicBezTo>
                <a:cubicBezTo>
                  <a:pt x="51127" y="49766"/>
                  <a:pt x="50764" y="50386"/>
                  <a:pt x="50144" y="50920"/>
                </a:cubicBezTo>
                <a:cubicBezTo>
                  <a:pt x="49609" y="51455"/>
                  <a:pt x="48904" y="51904"/>
                  <a:pt x="48092" y="52160"/>
                </a:cubicBezTo>
                <a:cubicBezTo>
                  <a:pt x="47452" y="52330"/>
                  <a:pt x="46759" y="52399"/>
                  <a:pt x="46049" y="52399"/>
                </a:cubicBezTo>
                <a:cubicBezTo>
                  <a:pt x="44887" y="52399"/>
                  <a:pt x="43679" y="52215"/>
                  <a:pt x="42577" y="51989"/>
                </a:cubicBezTo>
                <a:cubicBezTo>
                  <a:pt x="41594" y="51818"/>
                  <a:pt x="40718" y="51540"/>
                  <a:pt x="39820" y="51284"/>
                </a:cubicBezTo>
                <a:cubicBezTo>
                  <a:pt x="39457" y="51091"/>
                  <a:pt x="39008" y="51006"/>
                  <a:pt x="38666" y="50835"/>
                </a:cubicBezTo>
                <a:cubicBezTo>
                  <a:pt x="38217" y="50664"/>
                  <a:pt x="37854" y="50557"/>
                  <a:pt x="37512" y="50386"/>
                </a:cubicBezTo>
                <a:cubicBezTo>
                  <a:pt x="37319" y="50301"/>
                  <a:pt x="37063" y="50130"/>
                  <a:pt x="36870" y="50023"/>
                </a:cubicBezTo>
                <a:cubicBezTo>
                  <a:pt x="36614" y="49937"/>
                  <a:pt x="36336" y="49852"/>
                  <a:pt x="36165" y="49681"/>
                </a:cubicBezTo>
                <a:lnTo>
                  <a:pt x="35545" y="49232"/>
                </a:lnTo>
                <a:cubicBezTo>
                  <a:pt x="35267" y="49146"/>
                  <a:pt x="35096" y="48954"/>
                  <a:pt x="34925" y="48783"/>
                </a:cubicBezTo>
                <a:cubicBezTo>
                  <a:pt x="34113" y="48163"/>
                  <a:pt x="33408" y="47458"/>
                  <a:pt x="32874" y="46646"/>
                </a:cubicBezTo>
                <a:cubicBezTo>
                  <a:pt x="32339" y="45855"/>
                  <a:pt x="31976" y="44872"/>
                  <a:pt x="31719" y="43888"/>
                </a:cubicBezTo>
                <a:cubicBezTo>
                  <a:pt x="31527" y="42905"/>
                  <a:pt x="31441" y="41836"/>
                  <a:pt x="31356" y="40768"/>
                </a:cubicBezTo>
                <a:lnTo>
                  <a:pt x="31356" y="37391"/>
                </a:lnTo>
                <a:cubicBezTo>
                  <a:pt x="31270" y="36236"/>
                  <a:pt x="31185" y="34975"/>
                  <a:pt x="30907" y="33821"/>
                </a:cubicBezTo>
                <a:cubicBezTo>
                  <a:pt x="30565" y="32582"/>
                  <a:pt x="29924" y="31320"/>
                  <a:pt x="29048" y="30444"/>
                </a:cubicBezTo>
                <a:cubicBezTo>
                  <a:pt x="28064" y="29461"/>
                  <a:pt x="26910" y="28841"/>
                  <a:pt x="25841" y="28392"/>
                </a:cubicBezTo>
                <a:cubicBezTo>
                  <a:pt x="24687" y="27943"/>
                  <a:pt x="23426" y="27580"/>
                  <a:pt x="22272" y="27494"/>
                </a:cubicBezTo>
                <a:cubicBezTo>
                  <a:pt x="21118" y="27323"/>
                  <a:pt x="19878" y="27323"/>
                  <a:pt x="18809" y="27323"/>
                </a:cubicBezTo>
                <a:cubicBezTo>
                  <a:pt x="18064" y="27323"/>
                  <a:pt x="17329" y="27332"/>
                  <a:pt x="16608" y="27332"/>
                </a:cubicBezTo>
                <a:cubicBezTo>
                  <a:pt x="15074" y="27332"/>
                  <a:pt x="13600" y="27293"/>
                  <a:pt x="12205" y="27046"/>
                </a:cubicBezTo>
                <a:cubicBezTo>
                  <a:pt x="11222" y="26789"/>
                  <a:pt x="10260" y="26511"/>
                  <a:pt x="9362" y="25977"/>
                </a:cubicBezTo>
                <a:cubicBezTo>
                  <a:pt x="8464" y="25549"/>
                  <a:pt x="7673" y="24908"/>
                  <a:pt x="6947" y="24203"/>
                </a:cubicBezTo>
                <a:cubicBezTo>
                  <a:pt x="6327" y="23498"/>
                  <a:pt x="5622" y="22685"/>
                  <a:pt x="5087" y="21809"/>
                </a:cubicBezTo>
                <a:cubicBezTo>
                  <a:pt x="4553" y="20911"/>
                  <a:pt x="4104" y="20014"/>
                  <a:pt x="3655" y="19030"/>
                </a:cubicBezTo>
                <a:cubicBezTo>
                  <a:pt x="2501" y="16359"/>
                  <a:pt x="2138" y="13259"/>
                  <a:pt x="2779" y="10481"/>
                </a:cubicBezTo>
                <a:cubicBezTo>
                  <a:pt x="3035" y="9070"/>
                  <a:pt x="3655" y="7809"/>
                  <a:pt x="4467" y="6655"/>
                </a:cubicBezTo>
                <a:cubicBezTo>
                  <a:pt x="5258" y="5501"/>
                  <a:pt x="6412" y="4603"/>
                  <a:pt x="7673" y="3983"/>
                </a:cubicBezTo>
                <a:cubicBezTo>
                  <a:pt x="7759" y="3898"/>
                  <a:pt x="7930" y="3812"/>
                  <a:pt x="8122" y="3812"/>
                </a:cubicBezTo>
                <a:lnTo>
                  <a:pt x="8550" y="3534"/>
                </a:lnTo>
                <a:cubicBezTo>
                  <a:pt x="8913" y="3449"/>
                  <a:pt x="9277" y="3363"/>
                  <a:pt x="9619" y="3278"/>
                </a:cubicBezTo>
                <a:lnTo>
                  <a:pt x="10794" y="2914"/>
                </a:lnTo>
                <a:lnTo>
                  <a:pt x="11328" y="2829"/>
                </a:lnTo>
                <a:cubicBezTo>
                  <a:pt x="11499" y="2743"/>
                  <a:pt x="11670" y="2743"/>
                  <a:pt x="11863" y="2743"/>
                </a:cubicBezTo>
                <a:cubicBezTo>
                  <a:pt x="12568" y="2572"/>
                  <a:pt x="13359" y="2380"/>
                  <a:pt x="14086" y="2294"/>
                </a:cubicBezTo>
                <a:cubicBezTo>
                  <a:pt x="14428" y="2294"/>
                  <a:pt x="14791" y="2209"/>
                  <a:pt x="15154" y="2209"/>
                </a:cubicBezTo>
                <a:lnTo>
                  <a:pt x="16309" y="2209"/>
                </a:lnTo>
                <a:cubicBezTo>
                  <a:pt x="17741" y="2294"/>
                  <a:pt x="19151" y="2465"/>
                  <a:pt x="20498" y="3000"/>
                </a:cubicBezTo>
                <a:cubicBezTo>
                  <a:pt x="21738" y="3641"/>
                  <a:pt x="22892" y="4432"/>
                  <a:pt x="23961" y="5501"/>
                </a:cubicBezTo>
                <a:cubicBezTo>
                  <a:pt x="24153" y="5672"/>
                  <a:pt x="24324" y="5864"/>
                  <a:pt x="24409" y="6035"/>
                </a:cubicBezTo>
                <a:lnTo>
                  <a:pt x="24944" y="6655"/>
                </a:lnTo>
                <a:cubicBezTo>
                  <a:pt x="25307" y="7104"/>
                  <a:pt x="25564" y="7467"/>
                  <a:pt x="25927" y="7916"/>
                </a:cubicBezTo>
                <a:cubicBezTo>
                  <a:pt x="26547" y="8792"/>
                  <a:pt x="27081" y="9690"/>
                  <a:pt x="27701" y="10588"/>
                </a:cubicBezTo>
                <a:cubicBezTo>
                  <a:pt x="28855" y="12447"/>
                  <a:pt x="30031" y="14414"/>
                  <a:pt x="31356" y="16188"/>
                </a:cubicBezTo>
                <a:cubicBezTo>
                  <a:pt x="32788" y="18069"/>
                  <a:pt x="34391" y="19757"/>
                  <a:pt x="36251" y="21082"/>
                </a:cubicBezTo>
                <a:cubicBezTo>
                  <a:pt x="38217" y="22514"/>
                  <a:pt x="40269" y="23498"/>
                  <a:pt x="42492" y="24203"/>
                </a:cubicBezTo>
                <a:cubicBezTo>
                  <a:pt x="44629" y="24908"/>
                  <a:pt x="46852" y="25186"/>
                  <a:pt x="49075" y="25272"/>
                </a:cubicBezTo>
                <a:cubicBezTo>
                  <a:pt x="49609" y="25357"/>
                  <a:pt x="50144" y="25357"/>
                  <a:pt x="50678" y="25357"/>
                </a:cubicBezTo>
                <a:lnTo>
                  <a:pt x="51405" y="25357"/>
                </a:lnTo>
                <a:cubicBezTo>
                  <a:pt x="51661" y="25357"/>
                  <a:pt x="51832" y="25443"/>
                  <a:pt x="52110" y="25443"/>
                </a:cubicBezTo>
                <a:cubicBezTo>
                  <a:pt x="53008" y="25549"/>
                  <a:pt x="53970" y="25806"/>
                  <a:pt x="54953" y="25977"/>
                </a:cubicBezTo>
                <a:cubicBezTo>
                  <a:pt x="55487" y="26169"/>
                  <a:pt x="56022" y="26255"/>
                  <a:pt x="56556" y="26340"/>
                </a:cubicBezTo>
                <a:lnTo>
                  <a:pt x="56919" y="26340"/>
                </a:lnTo>
                <a:cubicBezTo>
                  <a:pt x="57005" y="26426"/>
                  <a:pt x="57090" y="26426"/>
                  <a:pt x="57176" y="26426"/>
                </a:cubicBezTo>
                <a:cubicBezTo>
                  <a:pt x="57454" y="26511"/>
                  <a:pt x="57625" y="26511"/>
                  <a:pt x="57817" y="26618"/>
                </a:cubicBezTo>
                <a:cubicBezTo>
                  <a:pt x="58159" y="26704"/>
                  <a:pt x="58608" y="26960"/>
                  <a:pt x="58886" y="27152"/>
                </a:cubicBezTo>
                <a:cubicBezTo>
                  <a:pt x="59228" y="27323"/>
                  <a:pt x="59591" y="27580"/>
                  <a:pt x="59848" y="27858"/>
                </a:cubicBezTo>
                <a:cubicBezTo>
                  <a:pt x="61023" y="28927"/>
                  <a:pt x="61643" y="30530"/>
                  <a:pt x="61643" y="32047"/>
                </a:cubicBezTo>
                <a:cubicBezTo>
                  <a:pt x="61643" y="33372"/>
                  <a:pt x="61194" y="34441"/>
                  <a:pt x="60745" y="35253"/>
                </a:cubicBezTo>
                <a:cubicBezTo>
                  <a:pt x="60296" y="36044"/>
                  <a:pt x="59762" y="36493"/>
                  <a:pt x="59313" y="36856"/>
                </a:cubicBezTo>
                <a:cubicBezTo>
                  <a:pt x="59142" y="37027"/>
                  <a:pt x="58971" y="37113"/>
                  <a:pt x="58886" y="37198"/>
                </a:cubicBezTo>
                <a:cubicBezTo>
                  <a:pt x="58779" y="37305"/>
                  <a:pt x="58693" y="37391"/>
                  <a:pt x="58608" y="37476"/>
                </a:cubicBezTo>
                <a:cubicBezTo>
                  <a:pt x="58565" y="37519"/>
                  <a:pt x="58587" y="37540"/>
                  <a:pt x="58653" y="37540"/>
                </a:cubicBezTo>
                <a:cubicBezTo>
                  <a:pt x="58720" y="37540"/>
                  <a:pt x="58832" y="37519"/>
                  <a:pt x="58971" y="37476"/>
                </a:cubicBezTo>
                <a:cubicBezTo>
                  <a:pt x="59057" y="37391"/>
                  <a:pt x="59228" y="37305"/>
                  <a:pt x="59506" y="37198"/>
                </a:cubicBezTo>
                <a:cubicBezTo>
                  <a:pt x="59677" y="37113"/>
                  <a:pt x="59954" y="37027"/>
                  <a:pt x="60211" y="36771"/>
                </a:cubicBezTo>
                <a:cubicBezTo>
                  <a:pt x="60660" y="36407"/>
                  <a:pt x="61280" y="35873"/>
                  <a:pt x="61814" y="34975"/>
                </a:cubicBezTo>
                <a:cubicBezTo>
                  <a:pt x="62263" y="34099"/>
                  <a:pt x="62626" y="33030"/>
                  <a:pt x="62626" y="31684"/>
                </a:cubicBezTo>
                <a:cubicBezTo>
                  <a:pt x="62626" y="30359"/>
                  <a:pt x="62177" y="28927"/>
                  <a:pt x="61194" y="27580"/>
                </a:cubicBezTo>
                <a:cubicBezTo>
                  <a:pt x="61280" y="27580"/>
                  <a:pt x="61365" y="27494"/>
                  <a:pt x="61365" y="27494"/>
                </a:cubicBezTo>
                <a:cubicBezTo>
                  <a:pt x="62348" y="28841"/>
                  <a:pt x="62712" y="30166"/>
                  <a:pt x="62883" y="31235"/>
                </a:cubicBezTo>
                <a:cubicBezTo>
                  <a:pt x="62968" y="32304"/>
                  <a:pt x="62883" y="33116"/>
                  <a:pt x="62712" y="33736"/>
                </a:cubicBezTo>
                <a:cubicBezTo>
                  <a:pt x="62626" y="34356"/>
                  <a:pt x="62434" y="34719"/>
                  <a:pt x="62348" y="34975"/>
                </a:cubicBezTo>
                <a:cubicBezTo>
                  <a:pt x="62263" y="35253"/>
                  <a:pt x="62263" y="35424"/>
                  <a:pt x="62263" y="35510"/>
                </a:cubicBezTo>
                <a:cubicBezTo>
                  <a:pt x="62263" y="35525"/>
                  <a:pt x="62269" y="35532"/>
                  <a:pt x="62279" y="35532"/>
                </a:cubicBezTo>
                <a:cubicBezTo>
                  <a:pt x="62326" y="35532"/>
                  <a:pt x="62469" y="35393"/>
                  <a:pt x="62626" y="35253"/>
                </a:cubicBezTo>
                <a:cubicBezTo>
                  <a:pt x="62662" y="35217"/>
                  <a:pt x="62714" y="35177"/>
                  <a:pt x="62748" y="35177"/>
                </a:cubicBezTo>
                <a:cubicBezTo>
                  <a:pt x="62795" y="35177"/>
                  <a:pt x="62810" y="35251"/>
                  <a:pt x="62712" y="35510"/>
                </a:cubicBezTo>
                <a:cubicBezTo>
                  <a:pt x="63503" y="33907"/>
                  <a:pt x="63780" y="32047"/>
                  <a:pt x="63417" y="30359"/>
                </a:cubicBezTo>
                <a:cubicBezTo>
                  <a:pt x="63161" y="29461"/>
                  <a:pt x="62883" y="28563"/>
                  <a:pt x="62348" y="27858"/>
                </a:cubicBezTo>
                <a:cubicBezTo>
                  <a:pt x="61900" y="27046"/>
                  <a:pt x="61280" y="26340"/>
                  <a:pt x="60574" y="25806"/>
                </a:cubicBezTo>
                <a:cubicBezTo>
                  <a:pt x="59848" y="25272"/>
                  <a:pt x="59057" y="24823"/>
                  <a:pt x="58245" y="24566"/>
                </a:cubicBezTo>
                <a:lnTo>
                  <a:pt x="57539" y="24374"/>
                </a:lnTo>
                <a:lnTo>
                  <a:pt x="56919" y="24288"/>
                </a:lnTo>
                <a:cubicBezTo>
                  <a:pt x="56556" y="24203"/>
                  <a:pt x="56214" y="24117"/>
                  <a:pt x="55851" y="24032"/>
                </a:cubicBezTo>
                <a:cubicBezTo>
                  <a:pt x="55145" y="23840"/>
                  <a:pt x="54333" y="23669"/>
                  <a:pt x="53542" y="23498"/>
                </a:cubicBezTo>
                <a:cubicBezTo>
                  <a:pt x="53093" y="23412"/>
                  <a:pt x="52730" y="23305"/>
                  <a:pt x="52281" y="23220"/>
                </a:cubicBezTo>
                <a:cubicBezTo>
                  <a:pt x="51832" y="23220"/>
                  <a:pt x="51405" y="23220"/>
                  <a:pt x="50956" y="23134"/>
                </a:cubicBezTo>
                <a:lnTo>
                  <a:pt x="49609" y="23134"/>
                </a:lnTo>
                <a:cubicBezTo>
                  <a:pt x="49353" y="23134"/>
                  <a:pt x="49075" y="23134"/>
                  <a:pt x="48819" y="23049"/>
                </a:cubicBezTo>
                <a:cubicBezTo>
                  <a:pt x="48455" y="23049"/>
                  <a:pt x="48199" y="23049"/>
                  <a:pt x="47921" y="22963"/>
                </a:cubicBezTo>
                <a:cubicBezTo>
                  <a:pt x="47387" y="22963"/>
                  <a:pt x="46767" y="22878"/>
                  <a:pt x="46318" y="22771"/>
                </a:cubicBezTo>
                <a:cubicBezTo>
                  <a:pt x="45783" y="22685"/>
                  <a:pt x="45335" y="22600"/>
                  <a:pt x="44886" y="22514"/>
                </a:cubicBezTo>
                <a:cubicBezTo>
                  <a:pt x="42748" y="22065"/>
                  <a:pt x="40718" y="21360"/>
                  <a:pt x="38837" y="20206"/>
                </a:cubicBezTo>
                <a:cubicBezTo>
                  <a:pt x="36977" y="19137"/>
                  <a:pt x="35374" y="17620"/>
                  <a:pt x="33942" y="15931"/>
                </a:cubicBezTo>
                <a:cubicBezTo>
                  <a:pt x="32510" y="14328"/>
                  <a:pt x="31356" y="12362"/>
                  <a:pt x="30202" y="10481"/>
                </a:cubicBezTo>
                <a:cubicBezTo>
                  <a:pt x="28962" y="8536"/>
                  <a:pt x="27786" y="6569"/>
                  <a:pt x="26183" y="4795"/>
                </a:cubicBezTo>
                <a:cubicBezTo>
                  <a:pt x="25478" y="3898"/>
                  <a:pt x="24580" y="3000"/>
                  <a:pt x="23619" y="2294"/>
                </a:cubicBezTo>
                <a:cubicBezTo>
                  <a:pt x="23084" y="1931"/>
                  <a:pt x="22550" y="1589"/>
                  <a:pt x="22015" y="1311"/>
                </a:cubicBezTo>
                <a:cubicBezTo>
                  <a:pt x="21738" y="1226"/>
                  <a:pt x="21481" y="1055"/>
                  <a:pt x="21118" y="969"/>
                </a:cubicBezTo>
                <a:lnTo>
                  <a:pt x="20306" y="606"/>
                </a:lnTo>
                <a:cubicBezTo>
                  <a:pt x="18812" y="166"/>
                  <a:pt x="17277" y="0"/>
                  <a:pt x="157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8"/>
          <p:cNvGrpSpPr/>
          <p:nvPr/>
        </p:nvGrpSpPr>
        <p:grpSpPr>
          <a:xfrm>
            <a:off x="5406820" y="1024698"/>
            <a:ext cx="673905" cy="549549"/>
            <a:chOff x="6741375" y="2285650"/>
            <a:chExt cx="603425" cy="492075"/>
          </a:xfrm>
        </p:grpSpPr>
        <p:sp>
          <p:nvSpPr>
            <p:cNvPr id="422" name="Google Shape;422;p8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8"/>
          <p:cNvGrpSpPr/>
          <p:nvPr/>
        </p:nvGrpSpPr>
        <p:grpSpPr>
          <a:xfrm rot="4494401">
            <a:off x="6797789" y="1798174"/>
            <a:ext cx="1444763" cy="1427592"/>
            <a:chOff x="4221175" y="746750"/>
            <a:chExt cx="1040677" cy="1028328"/>
          </a:xfrm>
        </p:grpSpPr>
        <p:sp>
          <p:nvSpPr>
            <p:cNvPr id="442" name="Google Shape;442;p8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8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471" name="Google Shape;471;p8"/>
          <p:cNvGrpSpPr/>
          <p:nvPr/>
        </p:nvGrpSpPr>
        <p:grpSpPr>
          <a:xfrm rot="10648545">
            <a:off x="199618" y="3045606"/>
            <a:ext cx="709713" cy="578750"/>
            <a:chOff x="6741375" y="2285650"/>
            <a:chExt cx="603425" cy="492075"/>
          </a:xfrm>
        </p:grpSpPr>
        <p:sp>
          <p:nvSpPr>
            <p:cNvPr id="472" name="Google Shape;472;p8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843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solidFill>
          <a:srgbClr val="F3F3F3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9"/>
          <p:cNvGrpSpPr/>
          <p:nvPr/>
        </p:nvGrpSpPr>
        <p:grpSpPr>
          <a:xfrm rot="10800000">
            <a:off x="-976441" y="-1655123"/>
            <a:ext cx="11179181" cy="5643321"/>
            <a:chOff x="-976460" y="1593188"/>
            <a:chExt cx="11179181" cy="5038229"/>
          </a:xfrm>
        </p:grpSpPr>
        <p:sp>
          <p:nvSpPr>
            <p:cNvPr id="493" name="Google Shape;493;p9"/>
            <p:cNvSpPr/>
            <p:nvPr/>
          </p:nvSpPr>
          <p:spPr>
            <a:xfrm rot="3727620" flipH="1">
              <a:off x="-208009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 rot="3727620" flipH="1">
              <a:off x="-276618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 rot="-1211916">
              <a:off x="3035516" y="2818526"/>
              <a:ext cx="2985866" cy="2638177"/>
            </a:xfrm>
            <a:custGeom>
              <a:avLst/>
              <a:gdLst/>
              <a:ahLst/>
              <a:cxnLst/>
              <a:rect l="l" t="t" r="r" b="b"/>
              <a:pathLst>
                <a:path w="43454" h="38394" extrusionOk="0">
                  <a:moveTo>
                    <a:pt x="7756" y="1"/>
                  </a:moveTo>
                  <a:cubicBezTo>
                    <a:pt x="5607" y="1"/>
                    <a:pt x="3572" y="601"/>
                    <a:pt x="2138" y="2501"/>
                  </a:cubicBezTo>
                  <a:cubicBezTo>
                    <a:pt x="1" y="5259"/>
                    <a:pt x="1326" y="8828"/>
                    <a:pt x="2843" y="11585"/>
                  </a:cubicBezTo>
                  <a:cubicBezTo>
                    <a:pt x="4446" y="14428"/>
                    <a:pt x="5964" y="16843"/>
                    <a:pt x="5344" y="20220"/>
                  </a:cubicBezTo>
                  <a:cubicBezTo>
                    <a:pt x="4981" y="22080"/>
                    <a:pt x="4275" y="23875"/>
                    <a:pt x="4190" y="25820"/>
                  </a:cubicBezTo>
                  <a:cubicBezTo>
                    <a:pt x="4190" y="29668"/>
                    <a:pt x="6413" y="33216"/>
                    <a:pt x="9426" y="35353"/>
                  </a:cubicBezTo>
                  <a:cubicBezTo>
                    <a:pt x="12422" y="37473"/>
                    <a:pt x="16135" y="38394"/>
                    <a:pt x="19934" y="38394"/>
                  </a:cubicBezTo>
                  <a:cubicBezTo>
                    <a:pt x="25405" y="38394"/>
                    <a:pt x="31054" y="36484"/>
                    <a:pt x="34990" y="33494"/>
                  </a:cubicBezTo>
                  <a:cubicBezTo>
                    <a:pt x="40248" y="29475"/>
                    <a:pt x="43454" y="21460"/>
                    <a:pt x="40248" y="15497"/>
                  </a:cubicBezTo>
                  <a:cubicBezTo>
                    <a:pt x="40248" y="15411"/>
                    <a:pt x="40333" y="15326"/>
                    <a:pt x="40248" y="15240"/>
                  </a:cubicBezTo>
                  <a:cubicBezTo>
                    <a:pt x="39885" y="10239"/>
                    <a:pt x="35888" y="7396"/>
                    <a:pt x="31613" y="5964"/>
                  </a:cubicBezTo>
                  <a:cubicBezTo>
                    <a:pt x="25735" y="3912"/>
                    <a:pt x="19579" y="2587"/>
                    <a:pt x="13616" y="984"/>
                  </a:cubicBezTo>
                  <a:cubicBezTo>
                    <a:pt x="11820" y="512"/>
                    <a:pt x="9739" y="1"/>
                    <a:pt x="7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 rot="-1211916">
              <a:off x="2980440" y="2700991"/>
              <a:ext cx="3047571" cy="2886026"/>
            </a:xfrm>
            <a:custGeom>
              <a:avLst/>
              <a:gdLst/>
              <a:ahLst/>
              <a:cxnLst/>
              <a:rect l="l" t="t" r="r" b="b"/>
              <a:pathLst>
                <a:path w="44352" h="42001" extrusionOk="0">
                  <a:moveTo>
                    <a:pt x="37113" y="11338"/>
                  </a:moveTo>
                  <a:cubicBezTo>
                    <a:pt x="37021" y="11338"/>
                    <a:pt x="36985" y="11417"/>
                    <a:pt x="37063" y="11542"/>
                  </a:cubicBezTo>
                  <a:cubicBezTo>
                    <a:pt x="37148" y="11735"/>
                    <a:pt x="37405" y="11991"/>
                    <a:pt x="37768" y="12526"/>
                  </a:cubicBezTo>
                  <a:cubicBezTo>
                    <a:pt x="38025" y="12975"/>
                    <a:pt x="38559" y="13594"/>
                    <a:pt x="38922" y="14407"/>
                  </a:cubicBezTo>
                  <a:cubicBezTo>
                    <a:pt x="39008" y="14578"/>
                    <a:pt x="39093" y="14834"/>
                    <a:pt x="39200" y="15026"/>
                  </a:cubicBezTo>
                  <a:cubicBezTo>
                    <a:pt x="39286" y="15283"/>
                    <a:pt x="39371" y="15561"/>
                    <a:pt x="39457" y="15732"/>
                  </a:cubicBezTo>
                  <a:cubicBezTo>
                    <a:pt x="39457" y="15903"/>
                    <a:pt x="39542" y="16010"/>
                    <a:pt x="39542" y="16181"/>
                  </a:cubicBezTo>
                  <a:cubicBezTo>
                    <a:pt x="39542" y="16266"/>
                    <a:pt x="39628" y="16437"/>
                    <a:pt x="39628" y="16544"/>
                  </a:cubicBezTo>
                  <a:lnTo>
                    <a:pt x="39628" y="16971"/>
                  </a:lnTo>
                  <a:lnTo>
                    <a:pt x="39628" y="17078"/>
                  </a:lnTo>
                  <a:lnTo>
                    <a:pt x="39694" y="17131"/>
                  </a:lnTo>
                  <a:lnTo>
                    <a:pt x="39694" y="17131"/>
                  </a:lnTo>
                  <a:cubicBezTo>
                    <a:pt x="39759" y="17119"/>
                    <a:pt x="39898" y="17102"/>
                    <a:pt x="40162" y="17078"/>
                  </a:cubicBezTo>
                  <a:lnTo>
                    <a:pt x="40269" y="17078"/>
                  </a:lnTo>
                  <a:lnTo>
                    <a:pt x="40269" y="16971"/>
                  </a:lnTo>
                  <a:lnTo>
                    <a:pt x="40162" y="16544"/>
                  </a:lnTo>
                  <a:cubicBezTo>
                    <a:pt x="40162" y="16266"/>
                    <a:pt x="40077" y="16010"/>
                    <a:pt x="39991" y="15646"/>
                  </a:cubicBezTo>
                  <a:cubicBezTo>
                    <a:pt x="39991" y="15368"/>
                    <a:pt x="39820" y="15112"/>
                    <a:pt x="39735" y="14834"/>
                  </a:cubicBezTo>
                  <a:cubicBezTo>
                    <a:pt x="39628" y="14578"/>
                    <a:pt x="39542" y="14300"/>
                    <a:pt x="39371" y="14043"/>
                  </a:cubicBezTo>
                  <a:cubicBezTo>
                    <a:pt x="38922" y="13060"/>
                    <a:pt x="38132" y="12077"/>
                    <a:pt x="37234" y="11371"/>
                  </a:cubicBezTo>
                  <a:cubicBezTo>
                    <a:pt x="37188" y="11349"/>
                    <a:pt x="37147" y="11338"/>
                    <a:pt x="37113" y="11338"/>
                  </a:cubicBezTo>
                  <a:close/>
                  <a:moveTo>
                    <a:pt x="39694" y="17131"/>
                  </a:moveTo>
                  <a:cubicBezTo>
                    <a:pt x="39585" y="17152"/>
                    <a:pt x="39680" y="17159"/>
                    <a:pt x="39733" y="17162"/>
                  </a:cubicBezTo>
                  <a:lnTo>
                    <a:pt x="39733" y="17162"/>
                  </a:lnTo>
                  <a:lnTo>
                    <a:pt x="39694" y="17131"/>
                  </a:lnTo>
                  <a:close/>
                  <a:moveTo>
                    <a:pt x="39733" y="17162"/>
                  </a:moveTo>
                  <a:lnTo>
                    <a:pt x="39735" y="17164"/>
                  </a:lnTo>
                  <a:cubicBezTo>
                    <a:pt x="39780" y="17164"/>
                    <a:pt x="39764" y="17164"/>
                    <a:pt x="39733" y="17162"/>
                  </a:cubicBezTo>
                  <a:close/>
                  <a:moveTo>
                    <a:pt x="39820" y="29005"/>
                  </a:moveTo>
                  <a:lnTo>
                    <a:pt x="39820" y="29005"/>
                  </a:lnTo>
                  <a:cubicBezTo>
                    <a:pt x="39735" y="29262"/>
                    <a:pt x="39542" y="29539"/>
                    <a:pt x="39457" y="29710"/>
                  </a:cubicBezTo>
                  <a:lnTo>
                    <a:pt x="39200" y="30074"/>
                  </a:lnTo>
                  <a:lnTo>
                    <a:pt x="39371" y="29710"/>
                  </a:lnTo>
                  <a:lnTo>
                    <a:pt x="39820" y="29005"/>
                  </a:lnTo>
                  <a:close/>
                  <a:moveTo>
                    <a:pt x="39628" y="34178"/>
                  </a:moveTo>
                  <a:lnTo>
                    <a:pt x="39008" y="34797"/>
                  </a:lnTo>
                  <a:cubicBezTo>
                    <a:pt x="38837" y="34968"/>
                    <a:pt x="38666" y="35246"/>
                    <a:pt x="38388" y="35417"/>
                  </a:cubicBezTo>
                  <a:cubicBezTo>
                    <a:pt x="38230" y="35576"/>
                    <a:pt x="38059" y="35730"/>
                    <a:pt x="37880" y="35884"/>
                  </a:cubicBezTo>
                  <a:lnTo>
                    <a:pt x="37880" y="35884"/>
                  </a:lnTo>
                  <a:cubicBezTo>
                    <a:pt x="38505" y="35385"/>
                    <a:pt x="39066" y="34817"/>
                    <a:pt x="39628" y="34178"/>
                  </a:cubicBezTo>
                  <a:close/>
                  <a:moveTo>
                    <a:pt x="37880" y="35884"/>
                  </a:moveTo>
                  <a:lnTo>
                    <a:pt x="37880" y="35884"/>
                  </a:lnTo>
                  <a:cubicBezTo>
                    <a:pt x="37815" y="35936"/>
                    <a:pt x="37749" y="35987"/>
                    <a:pt x="37683" y="36037"/>
                  </a:cubicBezTo>
                  <a:cubicBezTo>
                    <a:pt x="37655" y="36064"/>
                    <a:pt x="37628" y="36092"/>
                    <a:pt x="37600" y="36119"/>
                  </a:cubicBezTo>
                  <a:lnTo>
                    <a:pt x="37600" y="36119"/>
                  </a:lnTo>
                  <a:cubicBezTo>
                    <a:pt x="37695" y="36040"/>
                    <a:pt x="37789" y="35962"/>
                    <a:pt x="37880" y="35884"/>
                  </a:cubicBezTo>
                  <a:close/>
                  <a:moveTo>
                    <a:pt x="36148" y="33786"/>
                  </a:moveTo>
                  <a:cubicBezTo>
                    <a:pt x="35659" y="34232"/>
                    <a:pt x="35132" y="34660"/>
                    <a:pt x="34562" y="35054"/>
                  </a:cubicBezTo>
                  <a:cubicBezTo>
                    <a:pt x="33055" y="36035"/>
                    <a:pt x="31408" y="36892"/>
                    <a:pt x="29689" y="37508"/>
                  </a:cubicBezTo>
                  <a:lnTo>
                    <a:pt x="29689" y="37508"/>
                  </a:lnTo>
                  <a:cubicBezTo>
                    <a:pt x="31439" y="36835"/>
                    <a:pt x="33115" y="35965"/>
                    <a:pt x="34648" y="34968"/>
                  </a:cubicBezTo>
                  <a:cubicBezTo>
                    <a:pt x="35197" y="34589"/>
                    <a:pt x="35674" y="34210"/>
                    <a:pt x="36148" y="33786"/>
                  </a:cubicBezTo>
                  <a:close/>
                  <a:moveTo>
                    <a:pt x="26544" y="38438"/>
                  </a:moveTo>
                  <a:cubicBezTo>
                    <a:pt x="24724" y="38866"/>
                    <a:pt x="22876" y="39095"/>
                    <a:pt x="21052" y="39095"/>
                  </a:cubicBezTo>
                  <a:cubicBezTo>
                    <a:pt x="19441" y="39095"/>
                    <a:pt x="17848" y="38917"/>
                    <a:pt x="16309" y="38538"/>
                  </a:cubicBezTo>
                  <a:lnTo>
                    <a:pt x="16309" y="38538"/>
                  </a:lnTo>
                  <a:cubicBezTo>
                    <a:pt x="17835" y="38872"/>
                    <a:pt x="19409" y="39052"/>
                    <a:pt x="20994" y="39052"/>
                  </a:cubicBezTo>
                  <a:cubicBezTo>
                    <a:pt x="21540" y="39052"/>
                    <a:pt x="22088" y="39031"/>
                    <a:pt x="22635" y="38987"/>
                  </a:cubicBezTo>
                  <a:cubicBezTo>
                    <a:pt x="23970" y="38920"/>
                    <a:pt x="25262" y="38728"/>
                    <a:pt x="26544" y="38438"/>
                  </a:cubicBezTo>
                  <a:close/>
                  <a:moveTo>
                    <a:pt x="36482" y="36213"/>
                  </a:moveTo>
                  <a:cubicBezTo>
                    <a:pt x="36322" y="36335"/>
                    <a:pt x="36159" y="36455"/>
                    <a:pt x="35994" y="36571"/>
                  </a:cubicBezTo>
                  <a:cubicBezTo>
                    <a:pt x="35097" y="37191"/>
                    <a:pt x="34199" y="37726"/>
                    <a:pt x="33322" y="38260"/>
                  </a:cubicBezTo>
                  <a:cubicBezTo>
                    <a:pt x="31442" y="39243"/>
                    <a:pt x="29475" y="39949"/>
                    <a:pt x="27445" y="40483"/>
                  </a:cubicBezTo>
                  <a:cubicBezTo>
                    <a:pt x="25393" y="40932"/>
                    <a:pt x="23341" y="41295"/>
                    <a:pt x="21203" y="41295"/>
                  </a:cubicBezTo>
                  <a:cubicBezTo>
                    <a:pt x="20944" y="41306"/>
                    <a:pt x="20683" y="41311"/>
                    <a:pt x="20421" y="41311"/>
                  </a:cubicBezTo>
                  <a:cubicBezTo>
                    <a:pt x="18612" y="41311"/>
                    <a:pt x="16754" y="41057"/>
                    <a:pt x="14962" y="40590"/>
                  </a:cubicBezTo>
                  <a:cubicBezTo>
                    <a:pt x="13025" y="39951"/>
                    <a:pt x="11066" y="39079"/>
                    <a:pt x="9382" y="37742"/>
                  </a:cubicBezTo>
                  <a:lnTo>
                    <a:pt x="9382" y="37742"/>
                  </a:lnTo>
                  <a:cubicBezTo>
                    <a:pt x="11066" y="39079"/>
                    <a:pt x="13026" y="39951"/>
                    <a:pt x="15155" y="40483"/>
                  </a:cubicBezTo>
                  <a:cubicBezTo>
                    <a:pt x="16957" y="41024"/>
                    <a:pt x="18760" y="41230"/>
                    <a:pt x="20615" y="41230"/>
                  </a:cubicBezTo>
                  <a:cubicBezTo>
                    <a:pt x="20959" y="41230"/>
                    <a:pt x="21304" y="41223"/>
                    <a:pt x="21652" y="41210"/>
                  </a:cubicBezTo>
                  <a:cubicBezTo>
                    <a:pt x="26013" y="41017"/>
                    <a:pt x="30287" y="39778"/>
                    <a:pt x="33942" y="37811"/>
                  </a:cubicBezTo>
                  <a:cubicBezTo>
                    <a:pt x="34776" y="37303"/>
                    <a:pt x="35628" y="36795"/>
                    <a:pt x="36482" y="36213"/>
                  </a:cubicBezTo>
                  <a:close/>
                  <a:moveTo>
                    <a:pt x="8732" y="0"/>
                  </a:moveTo>
                  <a:cubicBezTo>
                    <a:pt x="8267" y="0"/>
                    <a:pt x="7802" y="22"/>
                    <a:pt x="7310" y="65"/>
                  </a:cubicBezTo>
                  <a:cubicBezTo>
                    <a:pt x="6327" y="150"/>
                    <a:pt x="5344" y="407"/>
                    <a:pt x="4361" y="855"/>
                  </a:cubicBezTo>
                  <a:cubicBezTo>
                    <a:pt x="4104" y="1048"/>
                    <a:pt x="3933" y="1133"/>
                    <a:pt x="3655" y="1219"/>
                  </a:cubicBezTo>
                  <a:lnTo>
                    <a:pt x="3035" y="1668"/>
                  </a:lnTo>
                  <a:cubicBezTo>
                    <a:pt x="2758" y="1839"/>
                    <a:pt x="2587" y="2010"/>
                    <a:pt x="2416" y="2202"/>
                  </a:cubicBezTo>
                  <a:cubicBezTo>
                    <a:pt x="2223" y="2373"/>
                    <a:pt x="2052" y="2544"/>
                    <a:pt x="1881" y="2822"/>
                  </a:cubicBezTo>
                  <a:cubicBezTo>
                    <a:pt x="1155" y="3527"/>
                    <a:pt x="620" y="4596"/>
                    <a:pt x="364" y="5579"/>
                  </a:cubicBezTo>
                  <a:cubicBezTo>
                    <a:pt x="0" y="6648"/>
                    <a:pt x="0" y="7716"/>
                    <a:pt x="86" y="8700"/>
                  </a:cubicBezTo>
                  <a:cubicBezTo>
                    <a:pt x="364" y="10666"/>
                    <a:pt x="1069" y="12355"/>
                    <a:pt x="1881" y="13872"/>
                  </a:cubicBezTo>
                  <a:cubicBezTo>
                    <a:pt x="2223" y="14663"/>
                    <a:pt x="2672" y="15283"/>
                    <a:pt x="3035" y="16010"/>
                  </a:cubicBezTo>
                  <a:cubicBezTo>
                    <a:pt x="3399" y="16629"/>
                    <a:pt x="3741" y="17335"/>
                    <a:pt x="4019" y="17955"/>
                  </a:cubicBezTo>
                  <a:cubicBezTo>
                    <a:pt x="4467" y="19216"/>
                    <a:pt x="4638" y="20455"/>
                    <a:pt x="4467" y="21695"/>
                  </a:cubicBezTo>
                  <a:cubicBezTo>
                    <a:pt x="4190" y="23042"/>
                    <a:pt x="3570" y="24559"/>
                    <a:pt x="3399" y="26419"/>
                  </a:cubicBezTo>
                  <a:cubicBezTo>
                    <a:pt x="3121" y="28300"/>
                    <a:pt x="3399" y="30245"/>
                    <a:pt x="4019" y="31933"/>
                  </a:cubicBezTo>
                  <a:cubicBezTo>
                    <a:pt x="4638" y="33643"/>
                    <a:pt x="5707" y="35246"/>
                    <a:pt x="6861" y="36486"/>
                  </a:cubicBezTo>
                  <a:cubicBezTo>
                    <a:pt x="8101" y="37811"/>
                    <a:pt x="9533" y="38987"/>
                    <a:pt x="11136" y="39778"/>
                  </a:cubicBezTo>
                  <a:cubicBezTo>
                    <a:pt x="12654" y="40590"/>
                    <a:pt x="14342" y="41124"/>
                    <a:pt x="16031" y="41552"/>
                  </a:cubicBezTo>
                  <a:cubicBezTo>
                    <a:pt x="17719" y="41829"/>
                    <a:pt x="19429" y="42000"/>
                    <a:pt x="21118" y="42000"/>
                  </a:cubicBezTo>
                  <a:cubicBezTo>
                    <a:pt x="24495" y="41915"/>
                    <a:pt x="27872" y="41210"/>
                    <a:pt x="31078" y="39949"/>
                  </a:cubicBezTo>
                  <a:cubicBezTo>
                    <a:pt x="32596" y="39329"/>
                    <a:pt x="34113" y="38538"/>
                    <a:pt x="35631" y="37640"/>
                  </a:cubicBezTo>
                  <a:cubicBezTo>
                    <a:pt x="36305" y="37211"/>
                    <a:pt x="36999" y="36704"/>
                    <a:pt x="37600" y="36119"/>
                  </a:cubicBezTo>
                  <a:lnTo>
                    <a:pt x="37600" y="36119"/>
                  </a:lnTo>
                  <a:cubicBezTo>
                    <a:pt x="37453" y="36240"/>
                    <a:pt x="37302" y="36362"/>
                    <a:pt x="37148" y="36486"/>
                  </a:cubicBezTo>
                  <a:cubicBezTo>
                    <a:pt x="36251" y="37191"/>
                    <a:pt x="35268" y="37811"/>
                    <a:pt x="34391" y="38346"/>
                  </a:cubicBezTo>
                  <a:cubicBezTo>
                    <a:pt x="32425" y="39414"/>
                    <a:pt x="30458" y="40226"/>
                    <a:pt x="28321" y="40846"/>
                  </a:cubicBezTo>
                  <a:cubicBezTo>
                    <a:pt x="26269" y="41381"/>
                    <a:pt x="24132" y="41744"/>
                    <a:pt x="21994" y="41915"/>
                  </a:cubicBezTo>
                  <a:cubicBezTo>
                    <a:pt x="21650" y="41929"/>
                    <a:pt x="21305" y="41936"/>
                    <a:pt x="20960" y="41936"/>
                  </a:cubicBezTo>
                  <a:cubicBezTo>
                    <a:pt x="19168" y="41936"/>
                    <a:pt x="17375" y="41743"/>
                    <a:pt x="15582" y="41295"/>
                  </a:cubicBezTo>
                  <a:cubicBezTo>
                    <a:pt x="13445" y="40846"/>
                    <a:pt x="11414" y="39949"/>
                    <a:pt x="9533" y="38709"/>
                  </a:cubicBezTo>
                  <a:cubicBezTo>
                    <a:pt x="7759" y="37469"/>
                    <a:pt x="6156" y="35781"/>
                    <a:pt x="5002" y="33729"/>
                  </a:cubicBezTo>
                  <a:cubicBezTo>
                    <a:pt x="3933" y="31762"/>
                    <a:pt x="3292" y="29454"/>
                    <a:pt x="3399" y="27039"/>
                  </a:cubicBezTo>
                  <a:cubicBezTo>
                    <a:pt x="3484" y="25799"/>
                    <a:pt x="3826" y="24730"/>
                    <a:pt x="4104" y="23662"/>
                  </a:cubicBezTo>
                  <a:cubicBezTo>
                    <a:pt x="4361" y="22678"/>
                    <a:pt x="4553" y="21781"/>
                    <a:pt x="4638" y="20990"/>
                  </a:cubicBezTo>
                  <a:cubicBezTo>
                    <a:pt x="4638" y="21039"/>
                    <a:pt x="4667" y="21153"/>
                    <a:pt x="4708" y="21153"/>
                  </a:cubicBezTo>
                  <a:cubicBezTo>
                    <a:pt x="4738" y="21153"/>
                    <a:pt x="4773" y="21093"/>
                    <a:pt x="4809" y="20904"/>
                  </a:cubicBezTo>
                  <a:lnTo>
                    <a:pt x="4809" y="20904"/>
                  </a:lnTo>
                  <a:cubicBezTo>
                    <a:pt x="4724" y="21695"/>
                    <a:pt x="4553" y="22678"/>
                    <a:pt x="4275" y="23662"/>
                  </a:cubicBezTo>
                  <a:cubicBezTo>
                    <a:pt x="4019" y="24730"/>
                    <a:pt x="3741" y="25799"/>
                    <a:pt x="3655" y="26953"/>
                  </a:cubicBezTo>
                  <a:cubicBezTo>
                    <a:pt x="3484" y="29454"/>
                    <a:pt x="4190" y="31762"/>
                    <a:pt x="5258" y="33729"/>
                  </a:cubicBezTo>
                  <a:cubicBezTo>
                    <a:pt x="6413" y="35674"/>
                    <a:pt x="8016" y="37384"/>
                    <a:pt x="9896" y="38623"/>
                  </a:cubicBezTo>
                  <a:cubicBezTo>
                    <a:pt x="11756" y="39863"/>
                    <a:pt x="13808" y="40675"/>
                    <a:pt x="15945" y="41210"/>
                  </a:cubicBezTo>
                  <a:cubicBezTo>
                    <a:pt x="17557" y="41540"/>
                    <a:pt x="19194" y="41697"/>
                    <a:pt x="20827" y="41697"/>
                  </a:cubicBezTo>
                  <a:cubicBezTo>
                    <a:pt x="23525" y="41697"/>
                    <a:pt x="26214" y="41268"/>
                    <a:pt x="28770" y="40483"/>
                  </a:cubicBezTo>
                  <a:cubicBezTo>
                    <a:pt x="30822" y="39863"/>
                    <a:pt x="32874" y="39072"/>
                    <a:pt x="34733" y="37918"/>
                  </a:cubicBezTo>
                  <a:cubicBezTo>
                    <a:pt x="36614" y="36742"/>
                    <a:pt x="38474" y="35246"/>
                    <a:pt x="39820" y="33365"/>
                  </a:cubicBezTo>
                  <a:cubicBezTo>
                    <a:pt x="39906" y="33451"/>
                    <a:pt x="39991" y="33536"/>
                    <a:pt x="40077" y="33643"/>
                  </a:cubicBezTo>
                  <a:cubicBezTo>
                    <a:pt x="41060" y="32468"/>
                    <a:pt x="41765" y="31228"/>
                    <a:pt x="42406" y="29903"/>
                  </a:cubicBezTo>
                  <a:cubicBezTo>
                    <a:pt x="43112" y="28556"/>
                    <a:pt x="43561" y="27124"/>
                    <a:pt x="43903" y="25628"/>
                  </a:cubicBezTo>
                  <a:cubicBezTo>
                    <a:pt x="44181" y="24110"/>
                    <a:pt x="44352" y="22593"/>
                    <a:pt x="44095" y="20990"/>
                  </a:cubicBezTo>
                  <a:cubicBezTo>
                    <a:pt x="44020" y="19655"/>
                    <a:pt x="43664" y="18254"/>
                    <a:pt x="43026" y="16962"/>
                  </a:cubicBezTo>
                  <a:lnTo>
                    <a:pt x="43026" y="16962"/>
                  </a:lnTo>
                  <a:lnTo>
                    <a:pt x="43026" y="16886"/>
                  </a:lnTo>
                  <a:lnTo>
                    <a:pt x="43026" y="16715"/>
                  </a:lnTo>
                  <a:lnTo>
                    <a:pt x="42941" y="16181"/>
                  </a:lnTo>
                  <a:cubicBezTo>
                    <a:pt x="42941" y="15817"/>
                    <a:pt x="42834" y="15475"/>
                    <a:pt x="42748" y="15112"/>
                  </a:cubicBezTo>
                  <a:cubicBezTo>
                    <a:pt x="42406" y="13594"/>
                    <a:pt x="41680" y="12355"/>
                    <a:pt x="40889" y="11371"/>
                  </a:cubicBezTo>
                  <a:cubicBezTo>
                    <a:pt x="40077" y="10303"/>
                    <a:pt x="39200" y="9597"/>
                    <a:pt x="38303" y="9063"/>
                  </a:cubicBezTo>
                  <a:lnTo>
                    <a:pt x="38303" y="9063"/>
                  </a:lnTo>
                  <a:cubicBezTo>
                    <a:pt x="38922" y="9491"/>
                    <a:pt x="39457" y="10132"/>
                    <a:pt x="39991" y="10666"/>
                  </a:cubicBezTo>
                  <a:cubicBezTo>
                    <a:pt x="40526" y="11286"/>
                    <a:pt x="40974" y="11906"/>
                    <a:pt x="41338" y="12611"/>
                  </a:cubicBezTo>
                  <a:cubicBezTo>
                    <a:pt x="41680" y="13338"/>
                    <a:pt x="41958" y="14129"/>
                    <a:pt x="42214" y="14941"/>
                  </a:cubicBezTo>
                  <a:cubicBezTo>
                    <a:pt x="42300" y="15283"/>
                    <a:pt x="42406" y="15732"/>
                    <a:pt x="42406" y="16095"/>
                  </a:cubicBezTo>
                  <a:lnTo>
                    <a:pt x="42492" y="16715"/>
                  </a:lnTo>
                  <a:lnTo>
                    <a:pt x="42492" y="16886"/>
                  </a:lnTo>
                  <a:lnTo>
                    <a:pt x="42492" y="17078"/>
                  </a:lnTo>
                  <a:cubicBezTo>
                    <a:pt x="42492" y="17091"/>
                    <a:pt x="42492" y="17105"/>
                    <a:pt x="42492" y="17118"/>
                  </a:cubicBezTo>
                  <a:lnTo>
                    <a:pt x="42492" y="17118"/>
                  </a:lnTo>
                  <a:cubicBezTo>
                    <a:pt x="43341" y="18982"/>
                    <a:pt x="43726" y="21049"/>
                    <a:pt x="43646" y="23042"/>
                  </a:cubicBezTo>
                  <a:cubicBezTo>
                    <a:pt x="43561" y="25265"/>
                    <a:pt x="42941" y="27317"/>
                    <a:pt x="42043" y="29262"/>
                  </a:cubicBezTo>
                  <a:cubicBezTo>
                    <a:pt x="41145" y="31228"/>
                    <a:pt x="39906" y="33002"/>
                    <a:pt x="38474" y="34520"/>
                  </a:cubicBezTo>
                  <a:cubicBezTo>
                    <a:pt x="37903" y="35044"/>
                    <a:pt x="37321" y="35558"/>
                    <a:pt x="36712" y="36036"/>
                  </a:cubicBezTo>
                  <a:lnTo>
                    <a:pt x="36712" y="36036"/>
                  </a:lnTo>
                  <a:cubicBezTo>
                    <a:pt x="37471" y="35359"/>
                    <a:pt x="38246" y="34679"/>
                    <a:pt x="38922" y="33900"/>
                  </a:cubicBezTo>
                  <a:cubicBezTo>
                    <a:pt x="40355" y="32382"/>
                    <a:pt x="41423" y="30608"/>
                    <a:pt x="42214" y="28727"/>
                  </a:cubicBezTo>
                  <a:cubicBezTo>
                    <a:pt x="43026" y="26868"/>
                    <a:pt x="43475" y="24816"/>
                    <a:pt x="43561" y="22764"/>
                  </a:cubicBezTo>
                  <a:cubicBezTo>
                    <a:pt x="43561" y="20974"/>
                    <a:pt x="43219" y="19119"/>
                    <a:pt x="42479" y="17497"/>
                  </a:cubicBezTo>
                  <a:lnTo>
                    <a:pt x="42479" y="17497"/>
                  </a:lnTo>
                  <a:cubicBezTo>
                    <a:pt x="42468" y="17623"/>
                    <a:pt x="42447" y="17748"/>
                    <a:pt x="42406" y="17869"/>
                  </a:cubicBezTo>
                  <a:lnTo>
                    <a:pt x="42360" y="17368"/>
                  </a:lnTo>
                  <a:lnTo>
                    <a:pt x="42360" y="17368"/>
                  </a:lnTo>
                  <a:cubicBezTo>
                    <a:pt x="42368" y="17342"/>
                    <a:pt x="42375" y="17316"/>
                    <a:pt x="42382" y="17289"/>
                  </a:cubicBezTo>
                  <a:lnTo>
                    <a:pt x="42382" y="17289"/>
                  </a:lnTo>
                  <a:cubicBezTo>
                    <a:pt x="42370" y="17265"/>
                    <a:pt x="42358" y="17240"/>
                    <a:pt x="42346" y="17216"/>
                  </a:cubicBezTo>
                  <a:lnTo>
                    <a:pt x="42346" y="17216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406" y="16988"/>
                    <a:pt x="42406" y="17078"/>
                    <a:pt x="42406" y="17078"/>
                  </a:cubicBezTo>
                  <a:cubicBezTo>
                    <a:pt x="42406" y="17154"/>
                    <a:pt x="42397" y="17223"/>
                    <a:pt x="42382" y="17289"/>
                  </a:cubicBezTo>
                  <a:lnTo>
                    <a:pt x="42382" y="17289"/>
                  </a:lnTo>
                  <a:cubicBezTo>
                    <a:pt x="42415" y="17358"/>
                    <a:pt x="42447" y="17427"/>
                    <a:pt x="42479" y="17497"/>
                  </a:cubicBezTo>
                  <a:lnTo>
                    <a:pt x="42479" y="17497"/>
                  </a:lnTo>
                  <a:cubicBezTo>
                    <a:pt x="42491" y="17369"/>
                    <a:pt x="42492" y="17241"/>
                    <a:pt x="42492" y="17118"/>
                  </a:cubicBezTo>
                  <a:lnTo>
                    <a:pt x="42492" y="17118"/>
                  </a:lnTo>
                  <a:cubicBezTo>
                    <a:pt x="42430" y="16982"/>
                    <a:pt x="42366" y="16848"/>
                    <a:pt x="42300" y="16715"/>
                  </a:cubicBezTo>
                  <a:lnTo>
                    <a:pt x="42300" y="16715"/>
                  </a:lnTo>
                  <a:lnTo>
                    <a:pt x="42324" y="16973"/>
                  </a:lnTo>
                  <a:lnTo>
                    <a:pt x="42324" y="16973"/>
                  </a:lnTo>
                  <a:cubicBezTo>
                    <a:pt x="42316" y="16972"/>
                    <a:pt x="42308" y="16971"/>
                    <a:pt x="42300" y="16971"/>
                  </a:cubicBezTo>
                  <a:lnTo>
                    <a:pt x="42300" y="16886"/>
                  </a:lnTo>
                  <a:lnTo>
                    <a:pt x="42300" y="16715"/>
                  </a:lnTo>
                  <a:lnTo>
                    <a:pt x="42214" y="16181"/>
                  </a:lnTo>
                  <a:cubicBezTo>
                    <a:pt x="42214" y="15732"/>
                    <a:pt x="42129" y="15368"/>
                    <a:pt x="42043" y="14941"/>
                  </a:cubicBezTo>
                  <a:cubicBezTo>
                    <a:pt x="41765" y="14214"/>
                    <a:pt x="41509" y="13423"/>
                    <a:pt x="41145" y="12804"/>
                  </a:cubicBezTo>
                  <a:cubicBezTo>
                    <a:pt x="40803" y="12077"/>
                    <a:pt x="40269" y="11457"/>
                    <a:pt x="39820" y="10837"/>
                  </a:cubicBezTo>
                  <a:cubicBezTo>
                    <a:pt x="39286" y="10217"/>
                    <a:pt x="38751" y="9683"/>
                    <a:pt x="38132" y="9234"/>
                  </a:cubicBezTo>
                  <a:lnTo>
                    <a:pt x="37768" y="8956"/>
                  </a:lnTo>
                  <a:lnTo>
                    <a:pt x="37405" y="8700"/>
                  </a:lnTo>
                  <a:cubicBezTo>
                    <a:pt x="37148" y="8529"/>
                    <a:pt x="36871" y="8336"/>
                    <a:pt x="36700" y="8165"/>
                  </a:cubicBezTo>
                  <a:cubicBezTo>
                    <a:pt x="35887" y="7802"/>
                    <a:pt x="35268" y="7631"/>
                    <a:pt x="34648" y="7460"/>
                  </a:cubicBezTo>
                  <a:cubicBezTo>
                    <a:pt x="33963" y="7244"/>
                    <a:pt x="33369" y="7157"/>
                    <a:pt x="32981" y="7157"/>
                  </a:cubicBezTo>
                  <a:cubicBezTo>
                    <a:pt x="32714" y="7157"/>
                    <a:pt x="32545" y="7198"/>
                    <a:pt x="32510" y="7268"/>
                  </a:cubicBezTo>
                  <a:cubicBezTo>
                    <a:pt x="32510" y="7460"/>
                    <a:pt x="32681" y="7631"/>
                    <a:pt x="33130" y="7887"/>
                  </a:cubicBezTo>
                  <a:cubicBezTo>
                    <a:pt x="33493" y="8165"/>
                    <a:pt x="34199" y="8529"/>
                    <a:pt x="35097" y="9149"/>
                  </a:cubicBezTo>
                  <a:cubicBezTo>
                    <a:pt x="35631" y="9405"/>
                    <a:pt x="36336" y="9854"/>
                    <a:pt x="36871" y="10217"/>
                  </a:cubicBezTo>
                  <a:cubicBezTo>
                    <a:pt x="37148" y="10474"/>
                    <a:pt x="37405" y="10666"/>
                    <a:pt x="37597" y="10837"/>
                  </a:cubicBezTo>
                  <a:cubicBezTo>
                    <a:pt x="37768" y="10923"/>
                    <a:pt x="37854" y="11008"/>
                    <a:pt x="37854" y="11008"/>
                  </a:cubicBezTo>
                  <a:cubicBezTo>
                    <a:pt x="37978" y="11333"/>
                    <a:pt x="37877" y="11378"/>
                    <a:pt x="37707" y="11378"/>
                  </a:cubicBezTo>
                  <a:cubicBezTo>
                    <a:pt x="37642" y="11378"/>
                    <a:pt x="37567" y="11371"/>
                    <a:pt x="37490" y="11371"/>
                  </a:cubicBezTo>
                  <a:cubicBezTo>
                    <a:pt x="38303" y="12162"/>
                    <a:pt x="39093" y="13060"/>
                    <a:pt x="39542" y="14129"/>
                  </a:cubicBezTo>
                  <a:cubicBezTo>
                    <a:pt x="39628" y="14407"/>
                    <a:pt x="39820" y="14578"/>
                    <a:pt x="39906" y="14834"/>
                  </a:cubicBezTo>
                  <a:lnTo>
                    <a:pt x="39991" y="15283"/>
                  </a:lnTo>
                  <a:lnTo>
                    <a:pt x="40077" y="15475"/>
                  </a:lnTo>
                  <a:lnTo>
                    <a:pt x="40077" y="15732"/>
                  </a:lnTo>
                  <a:cubicBezTo>
                    <a:pt x="40162" y="16010"/>
                    <a:pt x="40269" y="16266"/>
                    <a:pt x="40269" y="16544"/>
                  </a:cubicBezTo>
                  <a:lnTo>
                    <a:pt x="40355" y="16971"/>
                  </a:lnTo>
                  <a:lnTo>
                    <a:pt x="40355" y="17078"/>
                  </a:lnTo>
                  <a:lnTo>
                    <a:pt x="40440" y="17164"/>
                  </a:lnTo>
                  <a:lnTo>
                    <a:pt x="40355" y="17698"/>
                  </a:lnTo>
                  <a:cubicBezTo>
                    <a:pt x="40889" y="18681"/>
                    <a:pt x="41231" y="19750"/>
                    <a:pt x="41423" y="20904"/>
                  </a:cubicBezTo>
                  <a:cubicBezTo>
                    <a:pt x="41423" y="21161"/>
                    <a:pt x="41423" y="21439"/>
                    <a:pt x="41509" y="21695"/>
                  </a:cubicBezTo>
                  <a:lnTo>
                    <a:pt x="41509" y="22144"/>
                  </a:lnTo>
                  <a:lnTo>
                    <a:pt x="41509" y="22507"/>
                  </a:lnTo>
                  <a:lnTo>
                    <a:pt x="41509" y="23384"/>
                  </a:lnTo>
                  <a:lnTo>
                    <a:pt x="41423" y="24196"/>
                  </a:lnTo>
                  <a:cubicBezTo>
                    <a:pt x="41231" y="25265"/>
                    <a:pt x="40974" y="26419"/>
                    <a:pt x="40526" y="27488"/>
                  </a:cubicBezTo>
                  <a:cubicBezTo>
                    <a:pt x="40889" y="26419"/>
                    <a:pt x="41145" y="25350"/>
                    <a:pt x="41338" y="24196"/>
                  </a:cubicBezTo>
                  <a:lnTo>
                    <a:pt x="41423" y="23384"/>
                  </a:lnTo>
                  <a:lnTo>
                    <a:pt x="41423" y="22593"/>
                  </a:lnTo>
                  <a:lnTo>
                    <a:pt x="41423" y="22144"/>
                  </a:lnTo>
                  <a:lnTo>
                    <a:pt x="41423" y="21695"/>
                  </a:lnTo>
                  <a:cubicBezTo>
                    <a:pt x="41338" y="21439"/>
                    <a:pt x="41338" y="21161"/>
                    <a:pt x="41338" y="20904"/>
                  </a:cubicBezTo>
                  <a:cubicBezTo>
                    <a:pt x="41145" y="19836"/>
                    <a:pt x="40803" y="18767"/>
                    <a:pt x="40269" y="17784"/>
                  </a:cubicBezTo>
                  <a:lnTo>
                    <a:pt x="40440" y="17164"/>
                  </a:lnTo>
                  <a:lnTo>
                    <a:pt x="39820" y="18040"/>
                  </a:lnTo>
                  <a:cubicBezTo>
                    <a:pt x="40355" y="19109"/>
                    <a:pt x="40803" y="20370"/>
                    <a:pt x="40889" y="21610"/>
                  </a:cubicBezTo>
                  <a:cubicBezTo>
                    <a:pt x="40974" y="22956"/>
                    <a:pt x="40889" y="24196"/>
                    <a:pt x="40611" y="25179"/>
                  </a:cubicBezTo>
                  <a:cubicBezTo>
                    <a:pt x="39991" y="27851"/>
                    <a:pt x="38474" y="30523"/>
                    <a:pt x="36529" y="32575"/>
                  </a:cubicBezTo>
                  <a:lnTo>
                    <a:pt x="35716" y="33365"/>
                  </a:lnTo>
                  <a:lnTo>
                    <a:pt x="34926" y="33985"/>
                  </a:lnTo>
                  <a:cubicBezTo>
                    <a:pt x="34284" y="34434"/>
                    <a:pt x="33664" y="34883"/>
                    <a:pt x="33045" y="35246"/>
                  </a:cubicBezTo>
                  <a:cubicBezTo>
                    <a:pt x="31719" y="35952"/>
                    <a:pt x="30373" y="36571"/>
                    <a:pt x="28941" y="37106"/>
                  </a:cubicBezTo>
                  <a:cubicBezTo>
                    <a:pt x="26296" y="38021"/>
                    <a:pt x="23485" y="38547"/>
                    <a:pt x="20679" y="38547"/>
                  </a:cubicBezTo>
                  <a:cubicBezTo>
                    <a:pt x="20469" y="38547"/>
                    <a:pt x="20259" y="38544"/>
                    <a:pt x="20049" y="38538"/>
                  </a:cubicBezTo>
                  <a:cubicBezTo>
                    <a:pt x="17100" y="38346"/>
                    <a:pt x="14257" y="37640"/>
                    <a:pt x="12034" y="36123"/>
                  </a:cubicBezTo>
                  <a:cubicBezTo>
                    <a:pt x="11222" y="35588"/>
                    <a:pt x="10516" y="34968"/>
                    <a:pt x="9811" y="34263"/>
                  </a:cubicBezTo>
                  <a:cubicBezTo>
                    <a:pt x="9170" y="33643"/>
                    <a:pt x="8550" y="32831"/>
                    <a:pt x="8101" y="32040"/>
                  </a:cubicBezTo>
                  <a:cubicBezTo>
                    <a:pt x="7674" y="31142"/>
                    <a:pt x="7396" y="30245"/>
                    <a:pt x="7139" y="29368"/>
                  </a:cubicBezTo>
                  <a:cubicBezTo>
                    <a:pt x="7032" y="28920"/>
                    <a:pt x="7032" y="28471"/>
                    <a:pt x="7032" y="28022"/>
                  </a:cubicBezTo>
                  <a:cubicBezTo>
                    <a:pt x="6947" y="27573"/>
                    <a:pt x="7032" y="27231"/>
                    <a:pt x="7032" y="26782"/>
                  </a:cubicBezTo>
                  <a:cubicBezTo>
                    <a:pt x="7225" y="25799"/>
                    <a:pt x="7481" y="24816"/>
                    <a:pt x="7759" y="23662"/>
                  </a:cubicBezTo>
                  <a:cubicBezTo>
                    <a:pt x="7930" y="23042"/>
                    <a:pt x="8101" y="22507"/>
                    <a:pt x="8101" y="21781"/>
                  </a:cubicBezTo>
                  <a:cubicBezTo>
                    <a:pt x="8208" y="21075"/>
                    <a:pt x="8293" y="20370"/>
                    <a:pt x="8208" y="19643"/>
                  </a:cubicBezTo>
                  <a:cubicBezTo>
                    <a:pt x="8101" y="18318"/>
                    <a:pt x="7567" y="16971"/>
                    <a:pt x="7139" y="15817"/>
                  </a:cubicBezTo>
                  <a:cubicBezTo>
                    <a:pt x="6605" y="14663"/>
                    <a:pt x="5964" y="13680"/>
                    <a:pt x="5429" y="12697"/>
                  </a:cubicBezTo>
                  <a:cubicBezTo>
                    <a:pt x="5087" y="12077"/>
                    <a:pt x="4724" y="11457"/>
                    <a:pt x="4467" y="10837"/>
                  </a:cubicBezTo>
                  <a:cubicBezTo>
                    <a:pt x="4190" y="10217"/>
                    <a:pt x="3933" y="9597"/>
                    <a:pt x="3826" y="8956"/>
                  </a:cubicBezTo>
                  <a:cubicBezTo>
                    <a:pt x="3655" y="8336"/>
                    <a:pt x="3655" y="7716"/>
                    <a:pt x="3655" y="7182"/>
                  </a:cubicBezTo>
                  <a:cubicBezTo>
                    <a:pt x="3741" y="6648"/>
                    <a:pt x="3933" y="6199"/>
                    <a:pt x="4190" y="5750"/>
                  </a:cubicBezTo>
                  <a:cubicBezTo>
                    <a:pt x="4275" y="5579"/>
                    <a:pt x="4361" y="5494"/>
                    <a:pt x="4467" y="5408"/>
                  </a:cubicBezTo>
                  <a:cubicBezTo>
                    <a:pt x="4553" y="5323"/>
                    <a:pt x="4638" y="5216"/>
                    <a:pt x="4724" y="5045"/>
                  </a:cubicBezTo>
                  <a:lnTo>
                    <a:pt x="5002" y="4788"/>
                  </a:lnTo>
                  <a:lnTo>
                    <a:pt x="5258" y="4510"/>
                  </a:lnTo>
                  <a:cubicBezTo>
                    <a:pt x="5707" y="4254"/>
                    <a:pt x="6242" y="3976"/>
                    <a:pt x="6776" y="3891"/>
                  </a:cubicBezTo>
                  <a:cubicBezTo>
                    <a:pt x="7032" y="3805"/>
                    <a:pt x="7396" y="3720"/>
                    <a:pt x="7674" y="3720"/>
                  </a:cubicBezTo>
                  <a:cubicBezTo>
                    <a:pt x="8016" y="3720"/>
                    <a:pt x="8293" y="3613"/>
                    <a:pt x="8635" y="3613"/>
                  </a:cubicBezTo>
                  <a:cubicBezTo>
                    <a:pt x="9277" y="3613"/>
                    <a:pt x="9982" y="3720"/>
                    <a:pt x="10687" y="3891"/>
                  </a:cubicBezTo>
                  <a:cubicBezTo>
                    <a:pt x="11414" y="3976"/>
                    <a:pt x="12119" y="4147"/>
                    <a:pt x="12825" y="4339"/>
                  </a:cubicBezTo>
                  <a:cubicBezTo>
                    <a:pt x="13445" y="4510"/>
                    <a:pt x="14257" y="4681"/>
                    <a:pt x="14962" y="4874"/>
                  </a:cubicBezTo>
                  <a:cubicBezTo>
                    <a:pt x="16394" y="5216"/>
                    <a:pt x="17826" y="5665"/>
                    <a:pt x="19237" y="5942"/>
                  </a:cubicBezTo>
                  <a:cubicBezTo>
                    <a:pt x="21994" y="6648"/>
                    <a:pt x="24666" y="7268"/>
                    <a:pt x="27081" y="7887"/>
                  </a:cubicBezTo>
                  <a:cubicBezTo>
                    <a:pt x="29219" y="8422"/>
                    <a:pt x="30651" y="8785"/>
                    <a:pt x="31442" y="8871"/>
                  </a:cubicBezTo>
                  <a:cubicBezTo>
                    <a:pt x="31633" y="8891"/>
                    <a:pt x="31789" y="8902"/>
                    <a:pt x="31912" y="8902"/>
                  </a:cubicBezTo>
                  <a:cubicBezTo>
                    <a:pt x="32309" y="8902"/>
                    <a:pt x="32359" y="8790"/>
                    <a:pt x="32147" y="8529"/>
                  </a:cubicBezTo>
                  <a:cubicBezTo>
                    <a:pt x="31442" y="7887"/>
                    <a:pt x="28684" y="6562"/>
                    <a:pt x="24324" y="5216"/>
                  </a:cubicBezTo>
                  <a:cubicBezTo>
                    <a:pt x="24409" y="5130"/>
                    <a:pt x="24409" y="5045"/>
                    <a:pt x="24409" y="4959"/>
                  </a:cubicBezTo>
                  <a:cubicBezTo>
                    <a:pt x="27848" y="5937"/>
                    <a:pt x="29239" y="6263"/>
                    <a:pt x="29810" y="6263"/>
                  </a:cubicBezTo>
                  <a:cubicBezTo>
                    <a:pt x="29963" y="6263"/>
                    <a:pt x="30058" y="6240"/>
                    <a:pt x="30116" y="6199"/>
                  </a:cubicBezTo>
                  <a:cubicBezTo>
                    <a:pt x="30287" y="6028"/>
                    <a:pt x="29582" y="5494"/>
                    <a:pt x="30202" y="5494"/>
                  </a:cubicBezTo>
                  <a:cubicBezTo>
                    <a:pt x="25842" y="4147"/>
                    <a:pt x="21460" y="2993"/>
                    <a:pt x="17185" y="1668"/>
                  </a:cubicBezTo>
                  <a:cubicBezTo>
                    <a:pt x="16651" y="1475"/>
                    <a:pt x="15860" y="1304"/>
                    <a:pt x="15048" y="1133"/>
                  </a:cubicBezTo>
                  <a:cubicBezTo>
                    <a:pt x="14171" y="855"/>
                    <a:pt x="13359" y="684"/>
                    <a:pt x="12739" y="513"/>
                  </a:cubicBezTo>
                  <a:cubicBezTo>
                    <a:pt x="11948" y="321"/>
                    <a:pt x="11051" y="150"/>
                    <a:pt x="10153" y="65"/>
                  </a:cubicBezTo>
                  <a:cubicBezTo>
                    <a:pt x="9661" y="22"/>
                    <a:pt x="9196" y="0"/>
                    <a:pt x="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 rot="-3727620">
              <a:off x="5891784" y="2278605"/>
              <a:ext cx="3542487" cy="3583965"/>
            </a:xfrm>
            <a:custGeom>
              <a:avLst/>
              <a:gdLst/>
              <a:ahLst/>
              <a:cxnLst/>
              <a:rect l="l" t="t" r="r" b="b"/>
              <a:pathLst>
                <a:path w="39543" h="40006" extrusionOk="0">
                  <a:moveTo>
                    <a:pt x="16297" y="0"/>
                  </a:moveTo>
                  <a:cubicBezTo>
                    <a:pt x="14054" y="0"/>
                    <a:pt x="11671" y="641"/>
                    <a:pt x="9191" y="2152"/>
                  </a:cubicBezTo>
                  <a:cubicBezTo>
                    <a:pt x="2864" y="5978"/>
                    <a:pt x="812" y="4012"/>
                    <a:pt x="0" y="6876"/>
                  </a:cubicBezTo>
                  <a:lnTo>
                    <a:pt x="17634" y="40006"/>
                  </a:lnTo>
                  <a:lnTo>
                    <a:pt x="39542" y="28335"/>
                  </a:lnTo>
                  <a:cubicBezTo>
                    <a:pt x="39542" y="28335"/>
                    <a:pt x="34648" y="24424"/>
                    <a:pt x="34028" y="18097"/>
                  </a:cubicBezTo>
                  <a:cubicBezTo>
                    <a:pt x="33591" y="12923"/>
                    <a:pt x="26363" y="0"/>
                    <a:pt x="16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 rot="-3727620">
              <a:off x="5815532" y="2210040"/>
              <a:ext cx="3687347" cy="3804525"/>
            </a:xfrm>
            <a:custGeom>
              <a:avLst/>
              <a:gdLst/>
              <a:ahLst/>
              <a:cxnLst/>
              <a:rect l="l" t="t" r="r" b="b"/>
              <a:pathLst>
                <a:path w="41160" h="42468" extrusionOk="0">
                  <a:moveTo>
                    <a:pt x="13461" y="33057"/>
                  </a:moveTo>
                  <a:cubicBezTo>
                    <a:pt x="14343" y="34732"/>
                    <a:pt x="15228" y="36415"/>
                    <a:pt x="16117" y="38107"/>
                  </a:cubicBezTo>
                  <a:cubicBezTo>
                    <a:pt x="15232" y="36421"/>
                    <a:pt x="14348" y="34737"/>
                    <a:pt x="13461" y="33057"/>
                  </a:cubicBezTo>
                  <a:close/>
                  <a:moveTo>
                    <a:pt x="7118" y="17353"/>
                  </a:moveTo>
                  <a:cubicBezTo>
                    <a:pt x="10965" y="24748"/>
                    <a:pt x="14877" y="32058"/>
                    <a:pt x="18703" y="39454"/>
                  </a:cubicBezTo>
                  <a:cubicBezTo>
                    <a:pt x="14791" y="31973"/>
                    <a:pt x="10858" y="24577"/>
                    <a:pt x="7118" y="17353"/>
                  </a:cubicBezTo>
                  <a:close/>
                  <a:moveTo>
                    <a:pt x="18703" y="39454"/>
                  </a:moveTo>
                  <a:cubicBezTo>
                    <a:pt x="18788" y="39582"/>
                    <a:pt x="18858" y="39715"/>
                    <a:pt x="18927" y="39849"/>
                  </a:cubicBezTo>
                  <a:lnTo>
                    <a:pt x="18927" y="39849"/>
                  </a:lnTo>
                  <a:lnTo>
                    <a:pt x="18703" y="39454"/>
                  </a:lnTo>
                  <a:close/>
                  <a:moveTo>
                    <a:pt x="17530" y="2186"/>
                  </a:moveTo>
                  <a:cubicBezTo>
                    <a:pt x="17777" y="2186"/>
                    <a:pt x="18019" y="2197"/>
                    <a:pt x="18254" y="2220"/>
                  </a:cubicBezTo>
                  <a:cubicBezTo>
                    <a:pt x="20926" y="2391"/>
                    <a:pt x="23426" y="3567"/>
                    <a:pt x="25649" y="5341"/>
                  </a:cubicBezTo>
                  <a:cubicBezTo>
                    <a:pt x="27787" y="7029"/>
                    <a:pt x="29668" y="9252"/>
                    <a:pt x="31078" y="11667"/>
                  </a:cubicBezTo>
                  <a:cubicBezTo>
                    <a:pt x="31805" y="12822"/>
                    <a:pt x="32510" y="13976"/>
                    <a:pt x="32959" y="15215"/>
                  </a:cubicBezTo>
                  <a:cubicBezTo>
                    <a:pt x="33494" y="16476"/>
                    <a:pt x="33942" y="17716"/>
                    <a:pt x="34113" y="18870"/>
                  </a:cubicBezTo>
                  <a:cubicBezTo>
                    <a:pt x="34199" y="19234"/>
                    <a:pt x="34199" y="19490"/>
                    <a:pt x="34284" y="19854"/>
                  </a:cubicBezTo>
                  <a:cubicBezTo>
                    <a:pt x="34284" y="20217"/>
                    <a:pt x="34370" y="20559"/>
                    <a:pt x="34477" y="20922"/>
                  </a:cubicBezTo>
                  <a:cubicBezTo>
                    <a:pt x="34648" y="21542"/>
                    <a:pt x="34819" y="22269"/>
                    <a:pt x="35011" y="22889"/>
                  </a:cubicBezTo>
                  <a:cubicBezTo>
                    <a:pt x="35546" y="24128"/>
                    <a:pt x="36165" y="25283"/>
                    <a:pt x="36785" y="26351"/>
                  </a:cubicBezTo>
                  <a:cubicBezTo>
                    <a:pt x="38110" y="28232"/>
                    <a:pt x="39179" y="29109"/>
                    <a:pt x="39820" y="29643"/>
                  </a:cubicBezTo>
                  <a:cubicBezTo>
                    <a:pt x="39905" y="29696"/>
                    <a:pt x="39990" y="29744"/>
                    <a:pt x="40065" y="29789"/>
                  </a:cubicBezTo>
                  <a:lnTo>
                    <a:pt x="40065" y="29789"/>
                  </a:lnTo>
                  <a:cubicBezTo>
                    <a:pt x="39621" y="29953"/>
                    <a:pt x="38984" y="30223"/>
                    <a:pt x="38110" y="30626"/>
                  </a:cubicBezTo>
                  <a:cubicBezTo>
                    <a:pt x="37234" y="31075"/>
                    <a:pt x="35353" y="32058"/>
                    <a:pt x="35353" y="32058"/>
                  </a:cubicBezTo>
                  <a:cubicBezTo>
                    <a:pt x="35274" y="32098"/>
                    <a:pt x="35223" y="32114"/>
                    <a:pt x="35192" y="32114"/>
                  </a:cubicBezTo>
                  <a:cubicBezTo>
                    <a:pt x="35090" y="32114"/>
                    <a:pt x="35222" y="31928"/>
                    <a:pt x="35353" y="31780"/>
                  </a:cubicBezTo>
                  <a:lnTo>
                    <a:pt x="35353" y="31780"/>
                  </a:lnTo>
                  <a:cubicBezTo>
                    <a:pt x="29924" y="34644"/>
                    <a:pt x="24495" y="37487"/>
                    <a:pt x="19152" y="40244"/>
                  </a:cubicBezTo>
                  <a:cubicBezTo>
                    <a:pt x="24581" y="37402"/>
                    <a:pt x="30010" y="34559"/>
                    <a:pt x="35439" y="31609"/>
                  </a:cubicBezTo>
                  <a:cubicBezTo>
                    <a:pt x="35517" y="31540"/>
                    <a:pt x="35549" y="31485"/>
                    <a:pt x="35470" y="31485"/>
                  </a:cubicBezTo>
                  <a:cubicBezTo>
                    <a:pt x="35355" y="31485"/>
                    <a:pt x="35000" y="31604"/>
                    <a:pt x="34199" y="31973"/>
                  </a:cubicBezTo>
                  <a:cubicBezTo>
                    <a:pt x="32233" y="32849"/>
                    <a:pt x="25820" y="36418"/>
                    <a:pt x="22187" y="38385"/>
                  </a:cubicBezTo>
                  <a:cubicBezTo>
                    <a:pt x="21546" y="38641"/>
                    <a:pt x="20926" y="39005"/>
                    <a:pt x="20306" y="39261"/>
                  </a:cubicBezTo>
                  <a:lnTo>
                    <a:pt x="19515" y="39710"/>
                  </a:lnTo>
                  <a:lnTo>
                    <a:pt x="19323" y="39796"/>
                  </a:lnTo>
                  <a:lnTo>
                    <a:pt x="19152" y="39625"/>
                  </a:lnTo>
                  <a:lnTo>
                    <a:pt x="19066" y="39261"/>
                  </a:lnTo>
                  <a:lnTo>
                    <a:pt x="18788" y="38834"/>
                  </a:lnTo>
                  <a:cubicBezTo>
                    <a:pt x="18532" y="38299"/>
                    <a:pt x="18168" y="37658"/>
                    <a:pt x="17912" y="37124"/>
                  </a:cubicBezTo>
                  <a:cubicBezTo>
                    <a:pt x="17271" y="35970"/>
                    <a:pt x="16651" y="34815"/>
                    <a:pt x="16117" y="33661"/>
                  </a:cubicBezTo>
                  <a:cubicBezTo>
                    <a:pt x="14877" y="31353"/>
                    <a:pt x="13637" y="28938"/>
                    <a:pt x="12376" y="26629"/>
                  </a:cubicBezTo>
                  <a:cubicBezTo>
                    <a:pt x="9897" y="21905"/>
                    <a:pt x="7396" y="17267"/>
                    <a:pt x="5087" y="12736"/>
                  </a:cubicBezTo>
                  <a:cubicBezTo>
                    <a:pt x="4275" y="11133"/>
                    <a:pt x="3378" y="9444"/>
                    <a:pt x="2501" y="7841"/>
                  </a:cubicBezTo>
                  <a:cubicBezTo>
                    <a:pt x="2501" y="7841"/>
                    <a:pt x="2587" y="7734"/>
                    <a:pt x="2587" y="7649"/>
                  </a:cubicBezTo>
                  <a:cubicBezTo>
                    <a:pt x="2672" y="7649"/>
                    <a:pt x="2672" y="7649"/>
                    <a:pt x="2672" y="7563"/>
                  </a:cubicBezTo>
                  <a:cubicBezTo>
                    <a:pt x="2758" y="7563"/>
                    <a:pt x="2758" y="7478"/>
                    <a:pt x="2843" y="7478"/>
                  </a:cubicBezTo>
                  <a:cubicBezTo>
                    <a:pt x="3036" y="7392"/>
                    <a:pt x="3484" y="7200"/>
                    <a:pt x="3912" y="7115"/>
                  </a:cubicBezTo>
                  <a:cubicBezTo>
                    <a:pt x="4981" y="6858"/>
                    <a:pt x="6049" y="6580"/>
                    <a:pt x="7118" y="6131"/>
                  </a:cubicBezTo>
                  <a:cubicBezTo>
                    <a:pt x="8101" y="5789"/>
                    <a:pt x="9084" y="5341"/>
                    <a:pt x="10068" y="4806"/>
                  </a:cubicBezTo>
                  <a:cubicBezTo>
                    <a:pt x="10516" y="4443"/>
                    <a:pt x="11051" y="4186"/>
                    <a:pt x="11393" y="3994"/>
                  </a:cubicBezTo>
                  <a:lnTo>
                    <a:pt x="12120" y="3652"/>
                  </a:lnTo>
                  <a:cubicBezTo>
                    <a:pt x="12291" y="3460"/>
                    <a:pt x="12568" y="3374"/>
                    <a:pt x="12739" y="3289"/>
                  </a:cubicBezTo>
                  <a:cubicBezTo>
                    <a:pt x="12996" y="3203"/>
                    <a:pt x="13188" y="3118"/>
                    <a:pt x="13359" y="3032"/>
                  </a:cubicBezTo>
                  <a:lnTo>
                    <a:pt x="14065" y="2754"/>
                  </a:lnTo>
                  <a:lnTo>
                    <a:pt x="14428" y="2669"/>
                  </a:lnTo>
                  <a:cubicBezTo>
                    <a:pt x="14513" y="2669"/>
                    <a:pt x="14706" y="2583"/>
                    <a:pt x="14791" y="2583"/>
                  </a:cubicBezTo>
                  <a:lnTo>
                    <a:pt x="15497" y="2391"/>
                  </a:lnTo>
                  <a:cubicBezTo>
                    <a:pt x="16154" y="2266"/>
                    <a:pt x="16857" y="2186"/>
                    <a:pt x="17530" y="2186"/>
                  </a:cubicBezTo>
                  <a:close/>
                  <a:moveTo>
                    <a:pt x="17629" y="1"/>
                  </a:moveTo>
                  <a:cubicBezTo>
                    <a:pt x="16509" y="1"/>
                    <a:pt x="15385" y="138"/>
                    <a:pt x="14342" y="446"/>
                  </a:cubicBezTo>
                  <a:cubicBezTo>
                    <a:pt x="12739" y="788"/>
                    <a:pt x="11307" y="1429"/>
                    <a:pt x="9982" y="2220"/>
                  </a:cubicBezTo>
                  <a:cubicBezTo>
                    <a:pt x="8721" y="3032"/>
                    <a:pt x="7481" y="3652"/>
                    <a:pt x="6156" y="4186"/>
                  </a:cubicBezTo>
                  <a:cubicBezTo>
                    <a:pt x="5515" y="4357"/>
                    <a:pt x="4810" y="4635"/>
                    <a:pt x="4104" y="4806"/>
                  </a:cubicBezTo>
                  <a:lnTo>
                    <a:pt x="3036" y="5063"/>
                  </a:lnTo>
                  <a:cubicBezTo>
                    <a:pt x="2672" y="5170"/>
                    <a:pt x="2223" y="5255"/>
                    <a:pt x="1775" y="5512"/>
                  </a:cubicBezTo>
                  <a:cubicBezTo>
                    <a:pt x="1518" y="5597"/>
                    <a:pt x="1240" y="5875"/>
                    <a:pt x="1069" y="6046"/>
                  </a:cubicBezTo>
                  <a:cubicBezTo>
                    <a:pt x="898" y="6238"/>
                    <a:pt x="706" y="6495"/>
                    <a:pt x="620" y="6666"/>
                  </a:cubicBezTo>
                  <a:cubicBezTo>
                    <a:pt x="449" y="6944"/>
                    <a:pt x="364" y="7307"/>
                    <a:pt x="171" y="7649"/>
                  </a:cubicBezTo>
                  <a:cubicBezTo>
                    <a:pt x="0" y="8012"/>
                    <a:pt x="278" y="8269"/>
                    <a:pt x="449" y="8632"/>
                  </a:cubicBezTo>
                  <a:lnTo>
                    <a:pt x="1518" y="10684"/>
                  </a:lnTo>
                  <a:lnTo>
                    <a:pt x="3655" y="14596"/>
                  </a:lnTo>
                  <a:cubicBezTo>
                    <a:pt x="4981" y="17182"/>
                    <a:pt x="6413" y="19768"/>
                    <a:pt x="7759" y="22440"/>
                  </a:cubicBezTo>
                  <a:cubicBezTo>
                    <a:pt x="9690" y="25954"/>
                    <a:pt x="11582" y="29497"/>
                    <a:pt x="13461" y="33057"/>
                  </a:cubicBezTo>
                  <a:lnTo>
                    <a:pt x="13461" y="33057"/>
                  </a:lnTo>
                  <a:cubicBezTo>
                    <a:pt x="10824" y="28045"/>
                    <a:pt x="8217" y="23099"/>
                    <a:pt x="5622" y="18165"/>
                  </a:cubicBezTo>
                  <a:cubicBezTo>
                    <a:pt x="4724" y="16476"/>
                    <a:pt x="3826" y="14873"/>
                    <a:pt x="2950" y="13185"/>
                  </a:cubicBezTo>
                  <a:cubicBezTo>
                    <a:pt x="2501" y="12373"/>
                    <a:pt x="2052" y="11582"/>
                    <a:pt x="1604" y="10684"/>
                  </a:cubicBezTo>
                  <a:lnTo>
                    <a:pt x="984" y="9444"/>
                  </a:lnTo>
                  <a:lnTo>
                    <a:pt x="620" y="8803"/>
                  </a:lnTo>
                  <a:cubicBezTo>
                    <a:pt x="535" y="8632"/>
                    <a:pt x="449" y="8461"/>
                    <a:pt x="364" y="8269"/>
                  </a:cubicBezTo>
                  <a:lnTo>
                    <a:pt x="171" y="8012"/>
                  </a:lnTo>
                  <a:cubicBezTo>
                    <a:pt x="171" y="7927"/>
                    <a:pt x="278" y="7841"/>
                    <a:pt x="278" y="7649"/>
                  </a:cubicBezTo>
                  <a:cubicBezTo>
                    <a:pt x="535" y="6858"/>
                    <a:pt x="898" y="6324"/>
                    <a:pt x="1433" y="5789"/>
                  </a:cubicBezTo>
                  <a:cubicBezTo>
                    <a:pt x="2052" y="5426"/>
                    <a:pt x="2587" y="5255"/>
                    <a:pt x="3121" y="5063"/>
                  </a:cubicBezTo>
                  <a:cubicBezTo>
                    <a:pt x="4104" y="4892"/>
                    <a:pt x="4895" y="4721"/>
                    <a:pt x="5793" y="4357"/>
                  </a:cubicBezTo>
                  <a:cubicBezTo>
                    <a:pt x="6584" y="4101"/>
                    <a:pt x="7481" y="3738"/>
                    <a:pt x="8294" y="3289"/>
                  </a:cubicBezTo>
                  <a:cubicBezTo>
                    <a:pt x="8636" y="3118"/>
                    <a:pt x="9084" y="2840"/>
                    <a:pt x="9448" y="2583"/>
                  </a:cubicBezTo>
                  <a:cubicBezTo>
                    <a:pt x="9897" y="2391"/>
                    <a:pt x="10324" y="2134"/>
                    <a:pt x="10773" y="1857"/>
                  </a:cubicBezTo>
                  <a:lnTo>
                    <a:pt x="10773" y="1857"/>
                  </a:lnTo>
                  <a:cubicBezTo>
                    <a:pt x="10714" y="1930"/>
                    <a:pt x="10575" y="2074"/>
                    <a:pt x="10666" y="2074"/>
                  </a:cubicBezTo>
                  <a:cubicBezTo>
                    <a:pt x="10703" y="2074"/>
                    <a:pt x="10778" y="2050"/>
                    <a:pt x="10910" y="1989"/>
                  </a:cubicBezTo>
                  <a:lnTo>
                    <a:pt x="10910" y="1989"/>
                  </a:lnTo>
                  <a:lnTo>
                    <a:pt x="10239" y="2305"/>
                  </a:lnTo>
                  <a:lnTo>
                    <a:pt x="9897" y="2498"/>
                  </a:lnTo>
                  <a:lnTo>
                    <a:pt x="9619" y="2669"/>
                  </a:lnTo>
                  <a:cubicBezTo>
                    <a:pt x="9170" y="2925"/>
                    <a:pt x="8828" y="3203"/>
                    <a:pt x="8379" y="3374"/>
                  </a:cubicBezTo>
                  <a:cubicBezTo>
                    <a:pt x="7567" y="3823"/>
                    <a:pt x="6691" y="4186"/>
                    <a:pt x="5793" y="4528"/>
                  </a:cubicBezTo>
                  <a:cubicBezTo>
                    <a:pt x="4981" y="4806"/>
                    <a:pt x="4104" y="4977"/>
                    <a:pt x="3121" y="5255"/>
                  </a:cubicBezTo>
                  <a:cubicBezTo>
                    <a:pt x="2587" y="5426"/>
                    <a:pt x="2052" y="5512"/>
                    <a:pt x="1518" y="5960"/>
                  </a:cubicBezTo>
                  <a:cubicBezTo>
                    <a:pt x="1347" y="6131"/>
                    <a:pt x="1240" y="6238"/>
                    <a:pt x="1155" y="6324"/>
                  </a:cubicBezTo>
                  <a:cubicBezTo>
                    <a:pt x="1069" y="6495"/>
                    <a:pt x="898" y="6580"/>
                    <a:pt x="898" y="6773"/>
                  </a:cubicBezTo>
                  <a:cubicBezTo>
                    <a:pt x="813" y="6858"/>
                    <a:pt x="620" y="7029"/>
                    <a:pt x="620" y="7307"/>
                  </a:cubicBezTo>
                  <a:lnTo>
                    <a:pt x="449" y="7841"/>
                  </a:lnTo>
                  <a:lnTo>
                    <a:pt x="364" y="7927"/>
                  </a:lnTo>
                  <a:lnTo>
                    <a:pt x="449" y="8098"/>
                  </a:lnTo>
                  <a:lnTo>
                    <a:pt x="535" y="8376"/>
                  </a:lnTo>
                  <a:lnTo>
                    <a:pt x="813" y="8803"/>
                  </a:lnTo>
                  <a:lnTo>
                    <a:pt x="1155" y="9444"/>
                  </a:lnTo>
                  <a:lnTo>
                    <a:pt x="1775" y="10770"/>
                  </a:lnTo>
                  <a:cubicBezTo>
                    <a:pt x="2223" y="11582"/>
                    <a:pt x="2672" y="12373"/>
                    <a:pt x="3121" y="13270"/>
                  </a:cubicBezTo>
                  <a:cubicBezTo>
                    <a:pt x="4019" y="14959"/>
                    <a:pt x="4895" y="16647"/>
                    <a:pt x="5793" y="18251"/>
                  </a:cubicBezTo>
                  <a:cubicBezTo>
                    <a:pt x="9362" y="25026"/>
                    <a:pt x="12825" y="31695"/>
                    <a:pt x="16651" y="38556"/>
                  </a:cubicBezTo>
                  <a:cubicBezTo>
                    <a:pt x="16565" y="38641"/>
                    <a:pt x="16480" y="38641"/>
                    <a:pt x="16480" y="38641"/>
                  </a:cubicBezTo>
                  <a:cubicBezTo>
                    <a:pt x="17100" y="39988"/>
                    <a:pt x="17805" y="41228"/>
                    <a:pt x="18446" y="42467"/>
                  </a:cubicBezTo>
                  <a:cubicBezTo>
                    <a:pt x="22721" y="40244"/>
                    <a:pt x="27081" y="38022"/>
                    <a:pt x="31442" y="35713"/>
                  </a:cubicBezTo>
                  <a:cubicBezTo>
                    <a:pt x="33494" y="34559"/>
                    <a:pt x="35182" y="33576"/>
                    <a:pt x="36614" y="32678"/>
                  </a:cubicBezTo>
                  <a:lnTo>
                    <a:pt x="36614" y="32678"/>
                  </a:lnTo>
                  <a:cubicBezTo>
                    <a:pt x="33836" y="34110"/>
                    <a:pt x="30907" y="35628"/>
                    <a:pt x="28065" y="37038"/>
                  </a:cubicBezTo>
                  <a:cubicBezTo>
                    <a:pt x="26633" y="37851"/>
                    <a:pt x="25115" y="38556"/>
                    <a:pt x="23683" y="39368"/>
                  </a:cubicBezTo>
                  <a:cubicBezTo>
                    <a:pt x="21994" y="40244"/>
                    <a:pt x="20306" y="41142"/>
                    <a:pt x="18617" y="42040"/>
                  </a:cubicBezTo>
                  <a:cubicBezTo>
                    <a:pt x="13445" y="32229"/>
                    <a:pt x="8101" y="22162"/>
                    <a:pt x="3036" y="12458"/>
                  </a:cubicBezTo>
                  <a:lnTo>
                    <a:pt x="3036" y="12458"/>
                  </a:lnTo>
                  <a:cubicBezTo>
                    <a:pt x="6413" y="18870"/>
                    <a:pt x="10431" y="26266"/>
                    <a:pt x="13808" y="32763"/>
                  </a:cubicBezTo>
                  <a:cubicBezTo>
                    <a:pt x="15497" y="35884"/>
                    <a:pt x="17100" y="39005"/>
                    <a:pt x="18617" y="41933"/>
                  </a:cubicBezTo>
                  <a:cubicBezTo>
                    <a:pt x="21823" y="40244"/>
                    <a:pt x="24944" y="38641"/>
                    <a:pt x="28065" y="36953"/>
                  </a:cubicBezTo>
                  <a:cubicBezTo>
                    <a:pt x="30907" y="35435"/>
                    <a:pt x="33750" y="34025"/>
                    <a:pt x="36614" y="32507"/>
                  </a:cubicBezTo>
                  <a:cubicBezTo>
                    <a:pt x="37042" y="32315"/>
                    <a:pt x="37491" y="32058"/>
                    <a:pt x="37939" y="31780"/>
                  </a:cubicBezTo>
                  <a:cubicBezTo>
                    <a:pt x="38474" y="31438"/>
                    <a:pt x="39008" y="31160"/>
                    <a:pt x="39457" y="30818"/>
                  </a:cubicBezTo>
                  <a:cubicBezTo>
                    <a:pt x="40484" y="30138"/>
                    <a:pt x="41160" y="29587"/>
                    <a:pt x="40801" y="29587"/>
                  </a:cubicBezTo>
                  <a:cubicBezTo>
                    <a:pt x="40719" y="29587"/>
                    <a:pt x="40583" y="29615"/>
                    <a:pt x="40385" y="29678"/>
                  </a:cubicBezTo>
                  <a:lnTo>
                    <a:pt x="40385" y="29678"/>
                  </a:lnTo>
                  <a:cubicBezTo>
                    <a:pt x="40085" y="29298"/>
                    <a:pt x="39493" y="28615"/>
                    <a:pt x="38752" y="27612"/>
                  </a:cubicBezTo>
                  <a:cubicBezTo>
                    <a:pt x="38388" y="26971"/>
                    <a:pt x="37939" y="26351"/>
                    <a:pt x="37491" y="25560"/>
                  </a:cubicBezTo>
                  <a:cubicBezTo>
                    <a:pt x="37042" y="24834"/>
                    <a:pt x="36700" y="23957"/>
                    <a:pt x="36336" y="22974"/>
                  </a:cubicBezTo>
                  <a:cubicBezTo>
                    <a:pt x="36336" y="22974"/>
                    <a:pt x="36422" y="22974"/>
                    <a:pt x="36507" y="22889"/>
                  </a:cubicBezTo>
                  <a:cubicBezTo>
                    <a:pt x="36700" y="23423"/>
                    <a:pt x="36871" y="23765"/>
                    <a:pt x="37042" y="24214"/>
                  </a:cubicBezTo>
                  <a:cubicBezTo>
                    <a:pt x="37234" y="24577"/>
                    <a:pt x="37405" y="24941"/>
                    <a:pt x="37576" y="25197"/>
                  </a:cubicBezTo>
                  <a:cubicBezTo>
                    <a:pt x="37939" y="25731"/>
                    <a:pt x="38303" y="26180"/>
                    <a:pt x="38559" y="26544"/>
                  </a:cubicBezTo>
                  <a:cubicBezTo>
                    <a:pt x="39008" y="27078"/>
                    <a:pt x="39286" y="27249"/>
                    <a:pt x="39372" y="27249"/>
                  </a:cubicBezTo>
                  <a:cubicBezTo>
                    <a:pt x="39381" y="27254"/>
                    <a:pt x="39389" y="27256"/>
                    <a:pt x="39396" y="27256"/>
                  </a:cubicBezTo>
                  <a:cubicBezTo>
                    <a:pt x="39486" y="27256"/>
                    <a:pt x="39292" y="26829"/>
                    <a:pt x="39473" y="26829"/>
                  </a:cubicBezTo>
                  <a:cubicBezTo>
                    <a:pt x="39508" y="26829"/>
                    <a:pt x="39558" y="26846"/>
                    <a:pt x="39628" y="26886"/>
                  </a:cubicBezTo>
                  <a:cubicBezTo>
                    <a:pt x="38388" y="25368"/>
                    <a:pt x="37320" y="23594"/>
                    <a:pt x="36785" y="21734"/>
                  </a:cubicBezTo>
                  <a:cubicBezTo>
                    <a:pt x="36700" y="21542"/>
                    <a:pt x="36614" y="21286"/>
                    <a:pt x="36614" y="21008"/>
                  </a:cubicBezTo>
                  <a:lnTo>
                    <a:pt x="36422" y="20302"/>
                  </a:lnTo>
                  <a:cubicBezTo>
                    <a:pt x="36422" y="20131"/>
                    <a:pt x="36422" y="19854"/>
                    <a:pt x="36336" y="19597"/>
                  </a:cubicBezTo>
                  <a:lnTo>
                    <a:pt x="36251" y="18870"/>
                  </a:lnTo>
                  <a:cubicBezTo>
                    <a:pt x="36165" y="17716"/>
                    <a:pt x="35802" y="16647"/>
                    <a:pt x="35546" y="15579"/>
                  </a:cubicBezTo>
                  <a:cubicBezTo>
                    <a:pt x="35439" y="15322"/>
                    <a:pt x="35268" y="14959"/>
                    <a:pt x="35182" y="14596"/>
                  </a:cubicBezTo>
                  <a:cubicBezTo>
                    <a:pt x="35011" y="14254"/>
                    <a:pt x="34819" y="13890"/>
                    <a:pt x="34648" y="13527"/>
                  </a:cubicBezTo>
                  <a:cubicBezTo>
                    <a:pt x="34284" y="12822"/>
                    <a:pt x="33942" y="12116"/>
                    <a:pt x="33665" y="11667"/>
                  </a:cubicBezTo>
                  <a:cubicBezTo>
                    <a:pt x="32062" y="8910"/>
                    <a:pt x="30095" y="6324"/>
                    <a:pt x="27701" y="4272"/>
                  </a:cubicBezTo>
                  <a:cubicBezTo>
                    <a:pt x="26547" y="3203"/>
                    <a:pt x="25200" y="2305"/>
                    <a:pt x="23790" y="1515"/>
                  </a:cubicBezTo>
                  <a:cubicBezTo>
                    <a:pt x="22358" y="788"/>
                    <a:pt x="20755" y="360"/>
                    <a:pt x="19152" y="83"/>
                  </a:cubicBezTo>
                  <a:cubicBezTo>
                    <a:pt x="18650" y="29"/>
                    <a:pt x="18140" y="1"/>
                    <a:pt x="17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9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00" name="Google Shape;500;p9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5406820" y="1024698"/>
            <a:ext cx="673905" cy="549549"/>
            <a:chOff x="6741375" y="2285650"/>
            <a:chExt cx="603425" cy="492075"/>
          </a:xfrm>
        </p:grpSpPr>
        <p:sp>
          <p:nvSpPr>
            <p:cNvPr id="503" name="Google Shape;503;p9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9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938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solidFill>
          <a:srgbClr val="F3F3F3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/>
          <p:nvPr/>
        </p:nvSpPr>
        <p:spPr>
          <a:xfrm rot="10800000">
            <a:off x="61746" y="60889"/>
            <a:ext cx="2441358" cy="5071381"/>
          </a:xfrm>
          <a:custGeom>
            <a:avLst/>
            <a:gdLst/>
            <a:ahLst/>
            <a:cxnLst/>
            <a:rect l="l" t="t" r="r" b="b"/>
            <a:pathLst>
              <a:path w="34563" h="71797" extrusionOk="0">
                <a:moveTo>
                  <a:pt x="31356" y="1"/>
                </a:moveTo>
                <a:cubicBezTo>
                  <a:pt x="31356" y="1"/>
                  <a:pt x="25201" y="4190"/>
                  <a:pt x="25201" y="20670"/>
                </a:cubicBezTo>
                <a:cubicBezTo>
                  <a:pt x="25201" y="31271"/>
                  <a:pt x="9619" y="28770"/>
                  <a:pt x="3292" y="36337"/>
                </a:cubicBezTo>
                <a:cubicBezTo>
                  <a:pt x="0" y="40355"/>
                  <a:pt x="449" y="44010"/>
                  <a:pt x="3484" y="50422"/>
                </a:cubicBezTo>
                <a:cubicBezTo>
                  <a:pt x="7845" y="59848"/>
                  <a:pt x="86" y="67244"/>
                  <a:pt x="4724" y="71796"/>
                </a:cubicBezTo>
                <a:lnTo>
                  <a:pt x="34562" y="71796"/>
                </a:lnTo>
                <a:lnTo>
                  <a:pt x="34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0"/>
          <p:cNvSpPr/>
          <p:nvPr/>
        </p:nvSpPr>
        <p:spPr>
          <a:xfrm rot="10800000">
            <a:off x="-19766" y="-14549"/>
            <a:ext cx="2528945" cy="5196617"/>
          </a:xfrm>
          <a:custGeom>
            <a:avLst/>
            <a:gdLst/>
            <a:ahLst/>
            <a:cxnLst/>
            <a:rect l="l" t="t" r="r" b="b"/>
            <a:pathLst>
              <a:path w="35803" h="73570" extrusionOk="0">
                <a:moveTo>
                  <a:pt x="34029" y="39906"/>
                </a:moveTo>
                <a:lnTo>
                  <a:pt x="34029" y="56364"/>
                </a:lnTo>
                <a:cubicBezTo>
                  <a:pt x="34002" y="57945"/>
                  <a:pt x="33984" y="59526"/>
                  <a:pt x="33972" y="61106"/>
                </a:cubicBezTo>
                <a:lnTo>
                  <a:pt x="33972" y="61106"/>
                </a:lnTo>
                <a:lnTo>
                  <a:pt x="34029" y="39906"/>
                </a:lnTo>
                <a:close/>
                <a:moveTo>
                  <a:pt x="33943" y="71775"/>
                </a:moveTo>
                <a:cubicBezTo>
                  <a:pt x="33943" y="71803"/>
                  <a:pt x="33943" y="71832"/>
                  <a:pt x="33943" y="71860"/>
                </a:cubicBezTo>
                <a:cubicBezTo>
                  <a:pt x="31613" y="71775"/>
                  <a:pt x="29305" y="71775"/>
                  <a:pt x="27082" y="71775"/>
                </a:cubicBezTo>
                <a:close/>
                <a:moveTo>
                  <a:pt x="33665" y="0"/>
                </a:moveTo>
                <a:cubicBezTo>
                  <a:pt x="33580" y="86"/>
                  <a:pt x="33409" y="86"/>
                  <a:pt x="33302" y="86"/>
                </a:cubicBezTo>
                <a:cubicBezTo>
                  <a:pt x="33045" y="86"/>
                  <a:pt x="32682" y="86"/>
                  <a:pt x="32511" y="171"/>
                </a:cubicBezTo>
                <a:cubicBezTo>
                  <a:pt x="31977" y="171"/>
                  <a:pt x="31613" y="257"/>
                  <a:pt x="31528" y="364"/>
                </a:cubicBezTo>
                <a:cubicBezTo>
                  <a:pt x="31442" y="449"/>
                  <a:pt x="31613" y="449"/>
                  <a:pt x="32062" y="535"/>
                </a:cubicBezTo>
                <a:cubicBezTo>
                  <a:pt x="32340" y="620"/>
                  <a:pt x="32596" y="620"/>
                  <a:pt x="33045" y="620"/>
                </a:cubicBezTo>
                <a:cubicBezTo>
                  <a:pt x="33494" y="706"/>
                  <a:pt x="34029" y="706"/>
                  <a:pt x="34563" y="706"/>
                </a:cubicBezTo>
                <a:cubicBezTo>
                  <a:pt x="34563" y="1155"/>
                  <a:pt x="34477" y="1689"/>
                  <a:pt x="34477" y="2223"/>
                </a:cubicBezTo>
                <a:lnTo>
                  <a:pt x="34477" y="7204"/>
                </a:lnTo>
                <a:cubicBezTo>
                  <a:pt x="34433" y="7502"/>
                  <a:pt x="34393" y="7617"/>
                  <a:pt x="34355" y="7617"/>
                </a:cubicBezTo>
                <a:cubicBezTo>
                  <a:pt x="34300" y="7617"/>
                  <a:pt x="34250" y="7382"/>
                  <a:pt x="34200" y="7118"/>
                </a:cubicBezTo>
                <a:cubicBezTo>
                  <a:pt x="34114" y="18083"/>
                  <a:pt x="34114" y="28941"/>
                  <a:pt x="34029" y="39906"/>
                </a:cubicBezTo>
                <a:cubicBezTo>
                  <a:pt x="34114" y="28941"/>
                  <a:pt x="34114" y="17891"/>
                  <a:pt x="34114" y="6776"/>
                </a:cubicBezTo>
                <a:cubicBezTo>
                  <a:pt x="34092" y="6681"/>
                  <a:pt x="34062" y="6617"/>
                  <a:pt x="34030" y="6617"/>
                </a:cubicBezTo>
                <a:cubicBezTo>
                  <a:pt x="33941" y="6617"/>
                  <a:pt x="33836" y="7130"/>
                  <a:pt x="33836" y="8913"/>
                </a:cubicBezTo>
                <a:cubicBezTo>
                  <a:pt x="33665" y="12291"/>
                  <a:pt x="33836" y="24132"/>
                  <a:pt x="33751" y="30907"/>
                </a:cubicBezTo>
                <a:cubicBezTo>
                  <a:pt x="33665" y="37576"/>
                  <a:pt x="33665" y="44523"/>
                  <a:pt x="33665" y="51555"/>
                </a:cubicBezTo>
                <a:cubicBezTo>
                  <a:pt x="33580" y="58159"/>
                  <a:pt x="33580" y="64828"/>
                  <a:pt x="33580" y="71518"/>
                </a:cubicBezTo>
                <a:cubicBezTo>
                  <a:pt x="28599" y="71433"/>
                  <a:pt x="23683" y="71433"/>
                  <a:pt x="18874" y="71433"/>
                </a:cubicBezTo>
                <a:cubicBezTo>
                  <a:pt x="15497" y="71433"/>
                  <a:pt x="12206" y="71326"/>
                  <a:pt x="8828" y="71326"/>
                </a:cubicBezTo>
                <a:lnTo>
                  <a:pt x="5345" y="71326"/>
                </a:lnTo>
                <a:lnTo>
                  <a:pt x="5088" y="71069"/>
                </a:lnTo>
                <a:cubicBezTo>
                  <a:pt x="4361" y="70001"/>
                  <a:pt x="4361" y="68568"/>
                  <a:pt x="4639" y="66965"/>
                </a:cubicBezTo>
                <a:cubicBezTo>
                  <a:pt x="4896" y="65448"/>
                  <a:pt x="5345" y="63759"/>
                  <a:pt x="5622" y="62071"/>
                </a:cubicBezTo>
                <a:cubicBezTo>
                  <a:pt x="5964" y="60382"/>
                  <a:pt x="6157" y="58608"/>
                  <a:pt x="6050" y="56813"/>
                </a:cubicBezTo>
                <a:cubicBezTo>
                  <a:pt x="6050" y="54953"/>
                  <a:pt x="5622" y="53158"/>
                  <a:pt x="4981" y="51469"/>
                </a:cubicBezTo>
                <a:cubicBezTo>
                  <a:pt x="4554" y="50593"/>
                  <a:pt x="4276" y="49866"/>
                  <a:pt x="3912" y="49161"/>
                </a:cubicBezTo>
                <a:cubicBezTo>
                  <a:pt x="3741" y="48797"/>
                  <a:pt x="3570" y="48349"/>
                  <a:pt x="3485" y="48007"/>
                </a:cubicBezTo>
                <a:cubicBezTo>
                  <a:pt x="3293" y="47643"/>
                  <a:pt x="3122" y="47280"/>
                  <a:pt x="3036" y="46852"/>
                </a:cubicBezTo>
                <a:cubicBezTo>
                  <a:pt x="2673" y="45869"/>
                  <a:pt x="2416" y="44801"/>
                  <a:pt x="2309" y="43732"/>
                </a:cubicBezTo>
                <a:cubicBezTo>
                  <a:pt x="2138" y="42663"/>
                  <a:pt x="2224" y="41680"/>
                  <a:pt x="2587" y="40697"/>
                </a:cubicBezTo>
                <a:cubicBezTo>
                  <a:pt x="2844" y="39713"/>
                  <a:pt x="3378" y="38837"/>
                  <a:pt x="4105" y="37939"/>
                </a:cubicBezTo>
                <a:cubicBezTo>
                  <a:pt x="4810" y="37127"/>
                  <a:pt x="5622" y="36422"/>
                  <a:pt x="6499" y="35802"/>
                </a:cubicBezTo>
                <a:cubicBezTo>
                  <a:pt x="8294" y="34562"/>
                  <a:pt x="10432" y="33665"/>
                  <a:pt x="12654" y="32959"/>
                </a:cubicBezTo>
                <a:cubicBezTo>
                  <a:pt x="14792" y="32147"/>
                  <a:pt x="17100" y="31527"/>
                  <a:pt x="19323" y="30544"/>
                </a:cubicBezTo>
                <a:cubicBezTo>
                  <a:pt x="20392" y="30095"/>
                  <a:pt x="21546" y="29561"/>
                  <a:pt x="22529" y="28855"/>
                </a:cubicBezTo>
                <a:cubicBezTo>
                  <a:pt x="23598" y="28150"/>
                  <a:pt x="24581" y="27167"/>
                  <a:pt x="25201" y="26098"/>
                </a:cubicBezTo>
                <a:cubicBezTo>
                  <a:pt x="25928" y="24944"/>
                  <a:pt x="26270" y="23683"/>
                  <a:pt x="26355" y="22443"/>
                </a:cubicBezTo>
                <a:cubicBezTo>
                  <a:pt x="26462" y="22080"/>
                  <a:pt x="26462" y="21823"/>
                  <a:pt x="26462" y="21460"/>
                </a:cubicBezTo>
                <a:lnTo>
                  <a:pt x="26462" y="20669"/>
                </a:lnTo>
                <a:lnTo>
                  <a:pt x="26462" y="19066"/>
                </a:lnTo>
                <a:cubicBezTo>
                  <a:pt x="26462" y="18532"/>
                  <a:pt x="26548" y="17997"/>
                  <a:pt x="26548" y="17463"/>
                </a:cubicBezTo>
                <a:cubicBezTo>
                  <a:pt x="26633" y="17014"/>
                  <a:pt x="26633" y="16480"/>
                  <a:pt x="26719" y="15946"/>
                </a:cubicBezTo>
                <a:cubicBezTo>
                  <a:pt x="26719" y="15411"/>
                  <a:pt x="26804" y="14962"/>
                  <a:pt x="26890" y="14428"/>
                </a:cubicBezTo>
                <a:cubicBezTo>
                  <a:pt x="26890" y="13894"/>
                  <a:pt x="26996" y="13445"/>
                  <a:pt x="27082" y="12910"/>
                </a:cubicBezTo>
                <a:cubicBezTo>
                  <a:pt x="27167" y="12462"/>
                  <a:pt x="27253" y="11927"/>
                  <a:pt x="27338" y="11478"/>
                </a:cubicBezTo>
                <a:cubicBezTo>
                  <a:pt x="27424" y="11051"/>
                  <a:pt x="27531" y="10517"/>
                  <a:pt x="27702" y="10068"/>
                </a:cubicBezTo>
                <a:cubicBezTo>
                  <a:pt x="27787" y="9619"/>
                  <a:pt x="27873" y="9170"/>
                  <a:pt x="28065" y="8721"/>
                </a:cubicBezTo>
                <a:cubicBezTo>
                  <a:pt x="28065" y="8465"/>
                  <a:pt x="28151" y="8272"/>
                  <a:pt x="28236" y="8016"/>
                </a:cubicBezTo>
                <a:cubicBezTo>
                  <a:pt x="28322" y="7845"/>
                  <a:pt x="28407" y="7567"/>
                  <a:pt x="28407" y="7396"/>
                </a:cubicBezTo>
                <a:cubicBezTo>
                  <a:pt x="28599" y="7033"/>
                  <a:pt x="28685" y="6669"/>
                  <a:pt x="28856" y="6327"/>
                </a:cubicBezTo>
                <a:cubicBezTo>
                  <a:pt x="29027" y="5964"/>
                  <a:pt x="29134" y="5600"/>
                  <a:pt x="29305" y="5344"/>
                </a:cubicBezTo>
                <a:cubicBezTo>
                  <a:pt x="29561" y="4724"/>
                  <a:pt x="29839" y="4190"/>
                  <a:pt x="30096" y="3741"/>
                </a:cubicBezTo>
                <a:cubicBezTo>
                  <a:pt x="30630" y="2843"/>
                  <a:pt x="31079" y="2223"/>
                  <a:pt x="31442" y="1775"/>
                </a:cubicBezTo>
                <a:cubicBezTo>
                  <a:pt x="31613" y="1604"/>
                  <a:pt x="31806" y="1433"/>
                  <a:pt x="31891" y="1326"/>
                </a:cubicBezTo>
                <a:lnTo>
                  <a:pt x="31891" y="1240"/>
                </a:lnTo>
                <a:lnTo>
                  <a:pt x="31977" y="1240"/>
                </a:lnTo>
                <a:lnTo>
                  <a:pt x="31977" y="1155"/>
                </a:lnTo>
                <a:cubicBezTo>
                  <a:pt x="32062" y="1155"/>
                  <a:pt x="32062" y="1069"/>
                  <a:pt x="32062" y="1069"/>
                </a:cubicBezTo>
                <a:cubicBezTo>
                  <a:pt x="32105" y="1026"/>
                  <a:pt x="32105" y="1005"/>
                  <a:pt x="32062" y="1005"/>
                </a:cubicBezTo>
                <a:cubicBezTo>
                  <a:pt x="32019" y="1005"/>
                  <a:pt x="31934" y="1026"/>
                  <a:pt x="31806" y="1069"/>
                </a:cubicBezTo>
                <a:cubicBezTo>
                  <a:pt x="31271" y="1326"/>
                  <a:pt x="30096" y="2309"/>
                  <a:pt x="29027" y="4104"/>
                </a:cubicBezTo>
                <a:cubicBezTo>
                  <a:pt x="28856" y="4361"/>
                  <a:pt x="28770" y="4532"/>
                  <a:pt x="28599" y="4810"/>
                </a:cubicBezTo>
                <a:cubicBezTo>
                  <a:pt x="28407" y="5066"/>
                  <a:pt x="28322" y="5344"/>
                  <a:pt x="28151" y="5600"/>
                </a:cubicBezTo>
                <a:cubicBezTo>
                  <a:pt x="27873" y="6135"/>
                  <a:pt x="27616" y="6776"/>
                  <a:pt x="27338" y="7481"/>
                </a:cubicBezTo>
                <a:cubicBezTo>
                  <a:pt x="27253" y="7738"/>
                  <a:pt x="27167" y="8101"/>
                  <a:pt x="26996" y="8465"/>
                </a:cubicBezTo>
                <a:cubicBezTo>
                  <a:pt x="26890" y="8807"/>
                  <a:pt x="26719" y="9170"/>
                  <a:pt x="26633" y="9533"/>
                </a:cubicBezTo>
                <a:cubicBezTo>
                  <a:pt x="26462" y="10324"/>
                  <a:pt x="26270" y="11051"/>
                  <a:pt x="26099" y="11927"/>
                </a:cubicBezTo>
                <a:cubicBezTo>
                  <a:pt x="26013" y="11927"/>
                  <a:pt x="25928" y="11842"/>
                  <a:pt x="25928" y="11842"/>
                </a:cubicBezTo>
                <a:cubicBezTo>
                  <a:pt x="26548" y="8550"/>
                  <a:pt x="27338" y="6498"/>
                  <a:pt x="27873" y="5344"/>
                </a:cubicBezTo>
                <a:cubicBezTo>
                  <a:pt x="28151" y="4724"/>
                  <a:pt x="28322" y="4361"/>
                  <a:pt x="28407" y="3997"/>
                </a:cubicBezTo>
                <a:cubicBezTo>
                  <a:pt x="28599" y="3741"/>
                  <a:pt x="28599" y="3655"/>
                  <a:pt x="28599" y="3570"/>
                </a:cubicBezTo>
                <a:cubicBezTo>
                  <a:pt x="28599" y="3536"/>
                  <a:pt x="28588" y="3523"/>
                  <a:pt x="28568" y="3523"/>
                </a:cubicBezTo>
                <a:cubicBezTo>
                  <a:pt x="28468" y="3523"/>
                  <a:pt x="28162" y="3867"/>
                  <a:pt x="28078" y="3867"/>
                </a:cubicBezTo>
                <a:cubicBezTo>
                  <a:pt x="28039" y="3867"/>
                  <a:pt x="28049" y="3792"/>
                  <a:pt x="28151" y="3570"/>
                </a:cubicBezTo>
                <a:lnTo>
                  <a:pt x="28151" y="3570"/>
                </a:lnTo>
                <a:cubicBezTo>
                  <a:pt x="27253" y="5066"/>
                  <a:pt x="26548" y="6669"/>
                  <a:pt x="26099" y="8379"/>
                </a:cubicBezTo>
                <a:lnTo>
                  <a:pt x="25928" y="8999"/>
                </a:lnTo>
                <a:cubicBezTo>
                  <a:pt x="25821" y="9170"/>
                  <a:pt x="25821" y="9448"/>
                  <a:pt x="25735" y="9619"/>
                </a:cubicBezTo>
                <a:lnTo>
                  <a:pt x="25393" y="10859"/>
                </a:lnTo>
                <a:cubicBezTo>
                  <a:pt x="25287" y="11756"/>
                  <a:pt x="25116" y="12547"/>
                  <a:pt x="24945" y="13445"/>
                </a:cubicBezTo>
                <a:cubicBezTo>
                  <a:pt x="24859" y="14257"/>
                  <a:pt x="24667" y="15133"/>
                  <a:pt x="24581" y="16031"/>
                </a:cubicBezTo>
                <a:cubicBezTo>
                  <a:pt x="24581" y="16822"/>
                  <a:pt x="24496" y="17720"/>
                  <a:pt x="24410" y="18532"/>
                </a:cubicBezTo>
                <a:cubicBezTo>
                  <a:pt x="24410" y="19408"/>
                  <a:pt x="24325" y="20306"/>
                  <a:pt x="24325" y="21097"/>
                </a:cubicBezTo>
                <a:cubicBezTo>
                  <a:pt x="24325" y="21375"/>
                  <a:pt x="24325" y="21546"/>
                  <a:pt x="24218" y="21738"/>
                </a:cubicBezTo>
                <a:lnTo>
                  <a:pt x="24218" y="22272"/>
                </a:lnTo>
                <a:cubicBezTo>
                  <a:pt x="24132" y="22614"/>
                  <a:pt x="24132" y="23063"/>
                  <a:pt x="23961" y="23341"/>
                </a:cubicBezTo>
                <a:cubicBezTo>
                  <a:pt x="23790" y="24046"/>
                  <a:pt x="23427" y="25030"/>
                  <a:pt x="22615" y="25820"/>
                </a:cubicBezTo>
                <a:cubicBezTo>
                  <a:pt x="21909" y="26718"/>
                  <a:pt x="20926" y="27252"/>
                  <a:pt x="20306" y="27701"/>
                </a:cubicBezTo>
                <a:cubicBezTo>
                  <a:pt x="18789" y="28492"/>
                  <a:pt x="17015" y="29112"/>
                  <a:pt x="15326" y="29753"/>
                </a:cubicBezTo>
                <a:cubicBezTo>
                  <a:pt x="13638" y="30288"/>
                  <a:pt x="11842" y="30822"/>
                  <a:pt x="10068" y="31527"/>
                </a:cubicBezTo>
                <a:cubicBezTo>
                  <a:pt x="8294" y="32233"/>
                  <a:pt x="6584" y="33045"/>
                  <a:pt x="4981" y="34199"/>
                </a:cubicBezTo>
                <a:cubicBezTo>
                  <a:pt x="4190" y="34733"/>
                  <a:pt x="3378" y="35439"/>
                  <a:pt x="2758" y="36165"/>
                </a:cubicBezTo>
                <a:cubicBezTo>
                  <a:pt x="2138" y="36956"/>
                  <a:pt x="1519" y="37662"/>
                  <a:pt x="1070" y="38645"/>
                </a:cubicBezTo>
                <a:cubicBezTo>
                  <a:pt x="621" y="39543"/>
                  <a:pt x="279" y="40526"/>
                  <a:pt x="172" y="41594"/>
                </a:cubicBezTo>
                <a:cubicBezTo>
                  <a:pt x="1" y="42578"/>
                  <a:pt x="1" y="43646"/>
                  <a:pt x="172" y="44523"/>
                </a:cubicBezTo>
                <a:cubicBezTo>
                  <a:pt x="364" y="45506"/>
                  <a:pt x="621" y="46489"/>
                  <a:pt x="899" y="47387"/>
                </a:cubicBezTo>
                <a:cubicBezTo>
                  <a:pt x="984" y="47814"/>
                  <a:pt x="1155" y="48263"/>
                  <a:pt x="1348" y="48712"/>
                </a:cubicBezTo>
                <a:cubicBezTo>
                  <a:pt x="1519" y="49161"/>
                  <a:pt x="1690" y="49610"/>
                  <a:pt x="1882" y="49952"/>
                </a:cubicBezTo>
                <a:cubicBezTo>
                  <a:pt x="2053" y="50401"/>
                  <a:pt x="2224" y="50849"/>
                  <a:pt x="2416" y="51213"/>
                </a:cubicBezTo>
                <a:cubicBezTo>
                  <a:pt x="2502" y="51469"/>
                  <a:pt x="2587" y="51662"/>
                  <a:pt x="2673" y="51833"/>
                </a:cubicBezTo>
                <a:cubicBezTo>
                  <a:pt x="2758" y="52004"/>
                  <a:pt x="2844" y="52281"/>
                  <a:pt x="2951" y="52452"/>
                </a:cubicBezTo>
                <a:cubicBezTo>
                  <a:pt x="3207" y="53265"/>
                  <a:pt x="3485" y="54055"/>
                  <a:pt x="3656" y="54868"/>
                </a:cubicBezTo>
                <a:cubicBezTo>
                  <a:pt x="3912" y="56471"/>
                  <a:pt x="3912" y="58159"/>
                  <a:pt x="3741" y="59848"/>
                </a:cubicBezTo>
                <a:cubicBezTo>
                  <a:pt x="3485" y="61536"/>
                  <a:pt x="3122" y="63310"/>
                  <a:pt x="2673" y="65106"/>
                </a:cubicBezTo>
                <a:cubicBezTo>
                  <a:pt x="2502" y="65982"/>
                  <a:pt x="2309" y="66880"/>
                  <a:pt x="2224" y="67863"/>
                </a:cubicBezTo>
                <a:cubicBezTo>
                  <a:pt x="2224" y="68846"/>
                  <a:pt x="2224" y="69915"/>
                  <a:pt x="2587" y="70898"/>
                </a:cubicBezTo>
                <a:cubicBezTo>
                  <a:pt x="2673" y="71155"/>
                  <a:pt x="2758" y="71433"/>
                  <a:pt x="2844" y="71689"/>
                </a:cubicBezTo>
                <a:cubicBezTo>
                  <a:pt x="3036" y="71860"/>
                  <a:pt x="3122" y="72138"/>
                  <a:pt x="3293" y="72394"/>
                </a:cubicBezTo>
                <a:lnTo>
                  <a:pt x="3570" y="72672"/>
                </a:lnTo>
                <a:cubicBezTo>
                  <a:pt x="3570" y="72758"/>
                  <a:pt x="3656" y="72843"/>
                  <a:pt x="3741" y="72929"/>
                </a:cubicBezTo>
                <a:lnTo>
                  <a:pt x="3912" y="73121"/>
                </a:lnTo>
                <a:lnTo>
                  <a:pt x="4190" y="73378"/>
                </a:lnTo>
                <a:lnTo>
                  <a:pt x="4276" y="73463"/>
                </a:lnTo>
                <a:lnTo>
                  <a:pt x="3912" y="72929"/>
                </a:lnTo>
                <a:lnTo>
                  <a:pt x="3656" y="72758"/>
                </a:lnTo>
                <a:cubicBezTo>
                  <a:pt x="3656" y="72672"/>
                  <a:pt x="3570" y="72587"/>
                  <a:pt x="3570" y="72587"/>
                </a:cubicBezTo>
                <a:lnTo>
                  <a:pt x="3293" y="72223"/>
                </a:lnTo>
                <a:cubicBezTo>
                  <a:pt x="3122" y="71967"/>
                  <a:pt x="3036" y="71775"/>
                  <a:pt x="2844" y="71518"/>
                </a:cubicBezTo>
                <a:cubicBezTo>
                  <a:pt x="2673" y="70984"/>
                  <a:pt x="2502" y="70449"/>
                  <a:pt x="2416" y="69915"/>
                </a:cubicBezTo>
                <a:cubicBezTo>
                  <a:pt x="2224" y="68846"/>
                  <a:pt x="2309" y="67778"/>
                  <a:pt x="2502" y="66880"/>
                </a:cubicBezTo>
                <a:cubicBezTo>
                  <a:pt x="2587" y="65897"/>
                  <a:pt x="2844" y="64914"/>
                  <a:pt x="3036" y="64037"/>
                </a:cubicBezTo>
                <a:cubicBezTo>
                  <a:pt x="3378" y="62156"/>
                  <a:pt x="3827" y="60382"/>
                  <a:pt x="3912" y="58608"/>
                </a:cubicBezTo>
                <a:cubicBezTo>
                  <a:pt x="3912" y="58710"/>
                  <a:pt x="3912" y="58939"/>
                  <a:pt x="3935" y="58939"/>
                </a:cubicBezTo>
                <a:cubicBezTo>
                  <a:pt x="3950" y="58939"/>
                  <a:pt x="3976" y="58831"/>
                  <a:pt x="4019" y="58501"/>
                </a:cubicBezTo>
                <a:lnTo>
                  <a:pt x="4019" y="58501"/>
                </a:lnTo>
                <a:cubicBezTo>
                  <a:pt x="3912" y="60297"/>
                  <a:pt x="3570" y="62071"/>
                  <a:pt x="3207" y="63952"/>
                </a:cubicBezTo>
                <a:cubicBezTo>
                  <a:pt x="2951" y="64828"/>
                  <a:pt x="2758" y="65726"/>
                  <a:pt x="2587" y="66709"/>
                </a:cubicBezTo>
                <a:cubicBezTo>
                  <a:pt x="2502" y="67692"/>
                  <a:pt x="2416" y="68654"/>
                  <a:pt x="2587" y="69723"/>
                </a:cubicBezTo>
                <a:cubicBezTo>
                  <a:pt x="2673" y="70257"/>
                  <a:pt x="2758" y="70791"/>
                  <a:pt x="2951" y="71326"/>
                </a:cubicBezTo>
                <a:cubicBezTo>
                  <a:pt x="3122" y="71518"/>
                  <a:pt x="3207" y="71775"/>
                  <a:pt x="3378" y="72052"/>
                </a:cubicBezTo>
                <a:cubicBezTo>
                  <a:pt x="3378" y="72138"/>
                  <a:pt x="3485" y="72223"/>
                  <a:pt x="3570" y="72309"/>
                </a:cubicBezTo>
                <a:lnTo>
                  <a:pt x="3741" y="72501"/>
                </a:lnTo>
                <a:lnTo>
                  <a:pt x="3741" y="72587"/>
                </a:lnTo>
                <a:lnTo>
                  <a:pt x="3827" y="72672"/>
                </a:lnTo>
                <a:lnTo>
                  <a:pt x="4276" y="73121"/>
                </a:lnTo>
                <a:cubicBezTo>
                  <a:pt x="4276" y="73207"/>
                  <a:pt x="4361" y="73292"/>
                  <a:pt x="4447" y="73378"/>
                </a:cubicBezTo>
                <a:lnTo>
                  <a:pt x="35439" y="73378"/>
                </a:lnTo>
                <a:cubicBezTo>
                  <a:pt x="35546" y="68226"/>
                  <a:pt x="35546" y="62968"/>
                  <a:pt x="35546" y="57710"/>
                </a:cubicBezTo>
                <a:lnTo>
                  <a:pt x="35546" y="42663"/>
                </a:lnTo>
                <a:lnTo>
                  <a:pt x="35717" y="42663"/>
                </a:lnTo>
                <a:cubicBezTo>
                  <a:pt x="35717" y="33750"/>
                  <a:pt x="35717" y="24752"/>
                  <a:pt x="35803" y="15668"/>
                </a:cubicBezTo>
                <a:cubicBezTo>
                  <a:pt x="35803" y="11927"/>
                  <a:pt x="35717" y="8636"/>
                  <a:pt x="35632" y="5964"/>
                </a:cubicBezTo>
                <a:cubicBezTo>
                  <a:pt x="35439" y="16565"/>
                  <a:pt x="35354" y="27616"/>
                  <a:pt x="35354" y="38837"/>
                </a:cubicBezTo>
                <a:cubicBezTo>
                  <a:pt x="35268" y="50144"/>
                  <a:pt x="35268" y="61707"/>
                  <a:pt x="35268" y="73207"/>
                </a:cubicBezTo>
                <a:cubicBezTo>
                  <a:pt x="29134" y="73121"/>
                  <a:pt x="22978" y="73121"/>
                  <a:pt x="16929" y="73121"/>
                </a:cubicBezTo>
                <a:lnTo>
                  <a:pt x="35183" y="73121"/>
                </a:lnTo>
                <a:lnTo>
                  <a:pt x="35183" y="62691"/>
                </a:lnTo>
                <a:cubicBezTo>
                  <a:pt x="35183" y="59399"/>
                  <a:pt x="35268" y="56193"/>
                  <a:pt x="35268" y="53072"/>
                </a:cubicBezTo>
                <a:cubicBezTo>
                  <a:pt x="35354" y="36251"/>
                  <a:pt x="35268" y="21097"/>
                  <a:pt x="35439" y="5878"/>
                </a:cubicBezTo>
                <a:lnTo>
                  <a:pt x="35439" y="3378"/>
                </a:lnTo>
                <a:cubicBezTo>
                  <a:pt x="35439" y="2929"/>
                  <a:pt x="35439" y="2394"/>
                  <a:pt x="35354" y="1967"/>
                </a:cubicBezTo>
                <a:cubicBezTo>
                  <a:pt x="35354" y="1240"/>
                  <a:pt x="35354" y="620"/>
                  <a:pt x="35268" y="0"/>
                </a:cubicBezTo>
                <a:close/>
                <a:moveTo>
                  <a:pt x="4276" y="73463"/>
                </a:moveTo>
                <a:cubicBezTo>
                  <a:pt x="4276" y="73570"/>
                  <a:pt x="4361" y="73570"/>
                  <a:pt x="4361" y="73570"/>
                </a:cubicBezTo>
                <a:lnTo>
                  <a:pt x="35632" y="73570"/>
                </a:lnTo>
                <a:cubicBezTo>
                  <a:pt x="27958" y="73570"/>
                  <a:pt x="20306" y="73463"/>
                  <a:pt x="12654" y="73463"/>
                </a:cubicBezTo>
                <a:close/>
                <a:moveTo>
                  <a:pt x="35717" y="43732"/>
                </a:moveTo>
                <a:cubicBezTo>
                  <a:pt x="35632" y="53799"/>
                  <a:pt x="35632" y="63674"/>
                  <a:pt x="35632" y="73570"/>
                </a:cubicBezTo>
                <a:cubicBezTo>
                  <a:pt x="35632" y="63674"/>
                  <a:pt x="35717" y="53692"/>
                  <a:pt x="35717" y="43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10"/>
          <p:cNvGrpSpPr/>
          <p:nvPr/>
        </p:nvGrpSpPr>
        <p:grpSpPr>
          <a:xfrm rot="-10590693" flipH="1">
            <a:off x="1768259" y="350248"/>
            <a:ext cx="998819" cy="986967"/>
            <a:chOff x="4221175" y="746750"/>
            <a:chExt cx="1040677" cy="1028328"/>
          </a:xfrm>
        </p:grpSpPr>
        <p:sp>
          <p:nvSpPr>
            <p:cNvPr id="527" name="Google Shape;527;p10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10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55" name="Google Shape;555;p10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0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557" name="Google Shape;557;p10"/>
          <p:cNvGrpSpPr/>
          <p:nvPr/>
        </p:nvGrpSpPr>
        <p:grpSpPr>
          <a:xfrm>
            <a:off x="5406820" y="1024698"/>
            <a:ext cx="673905" cy="549549"/>
            <a:chOff x="6741375" y="2285650"/>
            <a:chExt cx="603425" cy="492075"/>
          </a:xfrm>
        </p:grpSpPr>
        <p:sp>
          <p:nvSpPr>
            <p:cNvPr id="558" name="Google Shape;558;p10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10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8" name="Google Shape;578;p10"/>
          <p:cNvSpPr/>
          <p:nvPr/>
        </p:nvSpPr>
        <p:spPr>
          <a:xfrm rot="5103109">
            <a:off x="7263408" y="122040"/>
            <a:ext cx="2054769" cy="1755053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0"/>
          <p:cNvSpPr/>
          <p:nvPr/>
        </p:nvSpPr>
        <p:spPr>
          <a:xfrm rot="5103109">
            <a:off x="7202723" y="89376"/>
            <a:ext cx="2175323" cy="1842609"/>
          </a:xfrm>
          <a:custGeom>
            <a:avLst/>
            <a:gdLst/>
            <a:ahLst/>
            <a:cxnLst/>
            <a:rect l="l" t="t" r="r" b="b"/>
            <a:pathLst>
              <a:path w="54783" h="46404" extrusionOk="0">
                <a:moveTo>
                  <a:pt x="10688" y="449"/>
                </a:moveTo>
                <a:lnTo>
                  <a:pt x="11842" y="535"/>
                </a:lnTo>
                <a:lnTo>
                  <a:pt x="10773" y="535"/>
                </a:lnTo>
                <a:lnTo>
                  <a:pt x="10153" y="449"/>
                </a:lnTo>
                <a:close/>
                <a:moveTo>
                  <a:pt x="11842" y="535"/>
                </a:moveTo>
                <a:lnTo>
                  <a:pt x="12686" y="620"/>
                </a:lnTo>
                <a:lnTo>
                  <a:pt x="12686" y="620"/>
                </a:lnTo>
                <a:cubicBezTo>
                  <a:pt x="12398" y="599"/>
                  <a:pt x="12109" y="577"/>
                  <a:pt x="11842" y="535"/>
                </a:cubicBezTo>
                <a:close/>
                <a:moveTo>
                  <a:pt x="12291" y="2223"/>
                </a:moveTo>
                <a:lnTo>
                  <a:pt x="13188" y="2309"/>
                </a:lnTo>
                <a:lnTo>
                  <a:pt x="13188" y="2309"/>
                </a:lnTo>
                <a:lnTo>
                  <a:pt x="12569" y="2223"/>
                </a:lnTo>
                <a:close/>
                <a:moveTo>
                  <a:pt x="11720" y="2154"/>
                </a:moveTo>
                <a:cubicBezTo>
                  <a:pt x="11761" y="2261"/>
                  <a:pt x="11801" y="2369"/>
                  <a:pt x="11842" y="2501"/>
                </a:cubicBezTo>
                <a:lnTo>
                  <a:pt x="11883" y="2664"/>
                </a:lnTo>
                <a:lnTo>
                  <a:pt x="11883" y="2664"/>
                </a:lnTo>
                <a:cubicBezTo>
                  <a:pt x="11808" y="2434"/>
                  <a:pt x="11764" y="2288"/>
                  <a:pt x="11720" y="2154"/>
                </a:cubicBezTo>
                <a:close/>
                <a:moveTo>
                  <a:pt x="9626" y="465"/>
                </a:moveTo>
                <a:lnTo>
                  <a:pt x="9626" y="465"/>
                </a:lnTo>
                <a:cubicBezTo>
                  <a:pt x="9987" y="1251"/>
                  <a:pt x="10327" y="2057"/>
                  <a:pt x="10688" y="2843"/>
                </a:cubicBezTo>
                <a:lnTo>
                  <a:pt x="10688" y="3035"/>
                </a:lnTo>
                <a:lnTo>
                  <a:pt x="10602" y="2843"/>
                </a:lnTo>
                <a:cubicBezTo>
                  <a:pt x="10326" y="2057"/>
                  <a:pt x="9987" y="1251"/>
                  <a:pt x="9626" y="465"/>
                </a:cubicBezTo>
                <a:close/>
                <a:moveTo>
                  <a:pt x="12291" y="2501"/>
                </a:moveTo>
                <a:lnTo>
                  <a:pt x="12376" y="2758"/>
                </a:lnTo>
                <a:lnTo>
                  <a:pt x="12462" y="3121"/>
                </a:lnTo>
                <a:lnTo>
                  <a:pt x="12376" y="2672"/>
                </a:lnTo>
                <a:lnTo>
                  <a:pt x="12291" y="2501"/>
                </a:lnTo>
                <a:close/>
                <a:moveTo>
                  <a:pt x="10688" y="3035"/>
                </a:moveTo>
                <a:lnTo>
                  <a:pt x="10688" y="3035"/>
                </a:lnTo>
                <a:cubicBezTo>
                  <a:pt x="10742" y="3090"/>
                  <a:pt x="10762" y="3144"/>
                  <a:pt x="10769" y="3198"/>
                </a:cubicBezTo>
                <a:lnTo>
                  <a:pt x="10769" y="3198"/>
                </a:lnTo>
                <a:lnTo>
                  <a:pt x="10688" y="3035"/>
                </a:lnTo>
                <a:close/>
                <a:moveTo>
                  <a:pt x="12462" y="3121"/>
                </a:moveTo>
                <a:cubicBezTo>
                  <a:pt x="12569" y="3463"/>
                  <a:pt x="12654" y="3741"/>
                  <a:pt x="12740" y="3997"/>
                </a:cubicBezTo>
                <a:cubicBezTo>
                  <a:pt x="12654" y="3655"/>
                  <a:pt x="12569" y="3377"/>
                  <a:pt x="12462" y="3121"/>
                </a:cubicBezTo>
                <a:close/>
                <a:moveTo>
                  <a:pt x="10799" y="3340"/>
                </a:moveTo>
                <a:lnTo>
                  <a:pt x="10966" y="3655"/>
                </a:lnTo>
                <a:cubicBezTo>
                  <a:pt x="11051" y="3912"/>
                  <a:pt x="11051" y="4190"/>
                  <a:pt x="11137" y="4446"/>
                </a:cubicBezTo>
                <a:cubicBezTo>
                  <a:pt x="11051" y="4190"/>
                  <a:pt x="10966" y="3912"/>
                  <a:pt x="10859" y="3655"/>
                </a:cubicBezTo>
                <a:lnTo>
                  <a:pt x="10799" y="3340"/>
                </a:lnTo>
                <a:close/>
                <a:moveTo>
                  <a:pt x="11137" y="4446"/>
                </a:moveTo>
                <a:cubicBezTo>
                  <a:pt x="11401" y="5225"/>
                  <a:pt x="11564" y="6005"/>
                  <a:pt x="11699" y="6784"/>
                </a:cubicBezTo>
                <a:lnTo>
                  <a:pt x="11699" y="6784"/>
                </a:lnTo>
                <a:cubicBezTo>
                  <a:pt x="11536" y="5980"/>
                  <a:pt x="11330" y="5189"/>
                  <a:pt x="11137" y="4446"/>
                </a:cubicBezTo>
                <a:close/>
                <a:moveTo>
                  <a:pt x="12740" y="3997"/>
                </a:moveTo>
                <a:cubicBezTo>
                  <a:pt x="13103" y="5173"/>
                  <a:pt x="13274" y="6327"/>
                  <a:pt x="13445" y="7481"/>
                </a:cubicBezTo>
                <a:cubicBezTo>
                  <a:pt x="13553" y="8132"/>
                  <a:pt x="13601" y="8809"/>
                  <a:pt x="13602" y="9487"/>
                </a:cubicBezTo>
                <a:lnTo>
                  <a:pt x="13602" y="9487"/>
                </a:lnTo>
                <a:cubicBezTo>
                  <a:pt x="13604" y="8769"/>
                  <a:pt x="13557" y="8068"/>
                  <a:pt x="13445" y="7396"/>
                </a:cubicBezTo>
                <a:cubicBezTo>
                  <a:pt x="13274" y="6242"/>
                  <a:pt x="13103" y="5066"/>
                  <a:pt x="12740" y="3997"/>
                </a:cubicBezTo>
                <a:close/>
                <a:moveTo>
                  <a:pt x="13602" y="9487"/>
                </a:moveTo>
                <a:cubicBezTo>
                  <a:pt x="13601" y="10001"/>
                  <a:pt x="13575" y="10524"/>
                  <a:pt x="13530" y="11051"/>
                </a:cubicBezTo>
                <a:cubicBezTo>
                  <a:pt x="13577" y="10537"/>
                  <a:pt x="13603" y="10012"/>
                  <a:pt x="13602" y="9487"/>
                </a:cubicBezTo>
                <a:close/>
                <a:moveTo>
                  <a:pt x="13530" y="11051"/>
                </a:moveTo>
                <a:cubicBezTo>
                  <a:pt x="13445" y="11307"/>
                  <a:pt x="13445" y="11671"/>
                  <a:pt x="13359" y="11927"/>
                </a:cubicBezTo>
                <a:lnTo>
                  <a:pt x="13311" y="12183"/>
                </a:lnTo>
                <a:lnTo>
                  <a:pt x="13359" y="12012"/>
                </a:lnTo>
                <a:cubicBezTo>
                  <a:pt x="13445" y="11671"/>
                  <a:pt x="13445" y="11393"/>
                  <a:pt x="13530" y="11051"/>
                </a:cubicBezTo>
                <a:close/>
                <a:moveTo>
                  <a:pt x="13311" y="12183"/>
                </a:moveTo>
                <a:lnTo>
                  <a:pt x="13103" y="12910"/>
                </a:lnTo>
                <a:cubicBezTo>
                  <a:pt x="12941" y="13433"/>
                  <a:pt x="12733" y="13895"/>
                  <a:pt x="12505" y="14399"/>
                </a:cubicBezTo>
                <a:lnTo>
                  <a:pt x="12505" y="14399"/>
                </a:lnTo>
                <a:cubicBezTo>
                  <a:pt x="12801" y="13913"/>
                  <a:pt x="13020" y="13369"/>
                  <a:pt x="13188" y="12825"/>
                </a:cubicBezTo>
                <a:lnTo>
                  <a:pt x="13311" y="12183"/>
                </a:lnTo>
                <a:close/>
                <a:moveTo>
                  <a:pt x="12505" y="14399"/>
                </a:moveTo>
                <a:lnTo>
                  <a:pt x="12505" y="14399"/>
                </a:lnTo>
                <a:cubicBezTo>
                  <a:pt x="12464" y="14467"/>
                  <a:pt x="12421" y="14533"/>
                  <a:pt x="12376" y="14599"/>
                </a:cubicBezTo>
                <a:cubicBezTo>
                  <a:pt x="12307" y="14743"/>
                  <a:pt x="12224" y="14893"/>
                  <a:pt x="12129" y="15045"/>
                </a:cubicBezTo>
                <a:lnTo>
                  <a:pt x="12129" y="15045"/>
                </a:lnTo>
                <a:cubicBezTo>
                  <a:pt x="12216" y="14925"/>
                  <a:pt x="12299" y="14805"/>
                  <a:pt x="12376" y="14684"/>
                </a:cubicBezTo>
                <a:cubicBezTo>
                  <a:pt x="12420" y="14587"/>
                  <a:pt x="12463" y="14492"/>
                  <a:pt x="12505" y="14399"/>
                </a:cubicBezTo>
                <a:close/>
                <a:moveTo>
                  <a:pt x="12129" y="15045"/>
                </a:moveTo>
                <a:lnTo>
                  <a:pt x="12129" y="15045"/>
                </a:lnTo>
                <a:cubicBezTo>
                  <a:pt x="11827" y="15455"/>
                  <a:pt x="11465" y="15854"/>
                  <a:pt x="11051" y="16202"/>
                </a:cubicBezTo>
                <a:cubicBezTo>
                  <a:pt x="10951" y="16301"/>
                  <a:pt x="10844" y="16392"/>
                  <a:pt x="10731" y="16477"/>
                </a:cubicBezTo>
                <a:lnTo>
                  <a:pt x="10731" y="16477"/>
                </a:lnTo>
                <a:cubicBezTo>
                  <a:pt x="10865" y="16386"/>
                  <a:pt x="11001" y="16294"/>
                  <a:pt x="11137" y="16202"/>
                </a:cubicBezTo>
                <a:cubicBezTo>
                  <a:pt x="11527" y="15874"/>
                  <a:pt x="11871" y="15455"/>
                  <a:pt x="12129" y="15045"/>
                </a:cubicBezTo>
                <a:close/>
                <a:moveTo>
                  <a:pt x="10731" y="16477"/>
                </a:moveTo>
                <a:lnTo>
                  <a:pt x="10731" y="16477"/>
                </a:lnTo>
                <a:cubicBezTo>
                  <a:pt x="10600" y="16565"/>
                  <a:pt x="10469" y="16652"/>
                  <a:pt x="10342" y="16736"/>
                </a:cubicBezTo>
                <a:lnTo>
                  <a:pt x="10342" y="16736"/>
                </a:lnTo>
                <a:cubicBezTo>
                  <a:pt x="10474" y="16656"/>
                  <a:pt x="10605" y="16571"/>
                  <a:pt x="10731" y="16477"/>
                </a:cubicBezTo>
                <a:close/>
                <a:moveTo>
                  <a:pt x="11853" y="7717"/>
                </a:moveTo>
                <a:cubicBezTo>
                  <a:pt x="12034" y="8767"/>
                  <a:pt x="12030" y="9895"/>
                  <a:pt x="11842" y="10858"/>
                </a:cubicBezTo>
                <a:cubicBezTo>
                  <a:pt x="11842" y="11136"/>
                  <a:pt x="11842" y="11393"/>
                  <a:pt x="11756" y="11671"/>
                </a:cubicBezTo>
                <a:lnTo>
                  <a:pt x="11585" y="12461"/>
                </a:lnTo>
                <a:lnTo>
                  <a:pt x="11308" y="13188"/>
                </a:lnTo>
                <a:lnTo>
                  <a:pt x="11222" y="13359"/>
                </a:lnTo>
                <a:lnTo>
                  <a:pt x="11137" y="13530"/>
                </a:lnTo>
                <a:lnTo>
                  <a:pt x="10966" y="13808"/>
                </a:lnTo>
                <a:cubicBezTo>
                  <a:pt x="10688" y="14257"/>
                  <a:pt x="10324" y="14599"/>
                  <a:pt x="9982" y="14962"/>
                </a:cubicBezTo>
                <a:cubicBezTo>
                  <a:pt x="9619" y="15219"/>
                  <a:pt x="9170" y="15496"/>
                  <a:pt x="8636" y="15860"/>
                </a:cubicBezTo>
                <a:cubicBezTo>
                  <a:pt x="8187" y="16116"/>
                  <a:pt x="7653" y="16480"/>
                  <a:pt x="7225" y="16929"/>
                </a:cubicBezTo>
                <a:cubicBezTo>
                  <a:pt x="6851" y="17285"/>
                  <a:pt x="6537" y="17789"/>
                  <a:pt x="6294" y="18256"/>
                </a:cubicBezTo>
                <a:lnTo>
                  <a:pt x="6294" y="18256"/>
                </a:lnTo>
                <a:cubicBezTo>
                  <a:pt x="6481" y="17708"/>
                  <a:pt x="6825" y="17229"/>
                  <a:pt x="7311" y="16822"/>
                </a:cubicBezTo>
                <a:cubicBezTo>
                  <a:pt x="7759" y="16394"/>
                  <a:pt x="8294" y="16031"/>
                  <a:pt x="8721" y="15753"/>
                </a:cubicBezTo>
                <a:cubicBezTo>
                  <a:pt x="9704" y="15219"/>
                  <a:pt x="10431" y="14599"/>
                  <a:pt x="10966" y="13722"/>
                </a:cubicBezTo>
                <a:cubicBezTo>
                  <a:pt x="11500" y="12825"/>
                  <a:pt x="11756" y="11842"/>
                  <a:pt x="11842" y="10773"/>
                </a:cubicBezTo>
                <a:cubicBezTo>
                  <a:pt x="11923" y="9836"/>
                  <a:pt x="11927" y="8743"/>
                  <a:pt x="11853" y="7717"/>
                </a:cubicBezTo>
                <a:close/>
                <a:moveTo>
                  <a:pt x="10342" y="16736"/>
                </a:moveTo>
                <a:cubicBezTo>
                  <a:pt x="10058" y="16907"/>
                  <a:pt x="9772" y="17049"/>
                  <a:pt x="9533" y="17185"/>
                </a:cubicBezTo>
                <a:cubicBezTo>
                  <a:pt x="9085" y="17548"/>
                  <a:pt x="8721" y="17719"/>
                  <a:pt x="8379" y="18083"/>
                </a:cubicBezTo>
                <a:cubicBezTo>
                  <a:pt x="8101" y="18339"/>
                  <a:pt x="7930" y="18703"/>
                  <a:pt x="7759" y="19151"/>
                </a:cubicBezTo>
                <a:cubicBezTo>
                  <a:pt x="7930" y="18703"/>
                  <a:pt x="8187" y="18339"/>
                  <a:pt x="8465" y="18083"/>
                </a:cubicBezTo>
                <a:cubicBezTo>
                  <a:pt x="8721" y="17719"/>
                  <a:pt x="9170" y="17548"/>
                  <a:pt x="9619" y="17185"/>
                </a:cubicBezTo>
                <a:cubicBezTo>
                  <a:pt x="9842" y="17057"/>
                  <a:pt x="10087" y="16903"/>
                  <a:pt x="10342" y="16736"/>
                </a:cubicBezTo>
                <a:close/>
                <a:moveTo>
                  <a:pt x="6100" y="18680"/>
                </a:moveTo>
                <a:cubicBezTo>
                  <a:pt x="6019" y="18916"/>
                  <a:pt x="5949" y="19198"/>
                  <a:pt x="5878" y="19408"/>
                </a:cubicBezTo>
                <a:lnTo>
                  <a:pt x="5707" y="20220"/>
                </a:lnTo>
                <a:lnTo>
                  <a:pt x="5878" y="19322"/>
                </a:lnTo>
                <a:cubicBezTo>
                  <a:pt x="5939" y="19139"/>
                  <a:pt x="6000" y="18902"/>
                  <a:pt x="6100" y="18680"/>
                </a:cubicBezTo>
                <a:close/>
                <a:moveTo>
                  <a:pt x="5707" y="20220"/>
                </a:moveTo>
                <a:cubicBezTo>
                  <a:pt x="5622" y="20754"/>
                  <a:pt x="5430" y="21203"/>
                  <a:pt x="5173" y="21545"/>
                </a:cubicBezTo>
                <a:cubicBezTo>
                  <a:pt x="5430" y="21096"/>
                  <a:pt x="5622" y="20669"/>
                  <a:pt x="5707" y="20220"/>
                </a:cubicBezTo>
                <a:close/>
                <a:moveTo>
                  <a:pt x="11963" y="2911"/>
                </a:moveTo>
                <a:lnTo>
                  <a:pt x="12120" y="3206"/>
                </a:lnTo>
                <a:cubicBezTo>
                  <a:pt x="12205" y="3463"/>
                  <a:pt x="12291" y="3741"/>
                  <a:pt x="12376" y="4104"/>
                </a:cubicBezTo>
                <a:cubicBezTo>
                  <a:pt x="12654" y="5173"/>
                  <a:pt x="12911" y="6327"/>
                  <a:pt x="13103" y="7396"/>
                </a:cubicBezTo>
                <a:cubicBezTo>
                  <a:pt x="13274" y="8550"/>
                  <a:pt x="13274" y="9790"/>
                  <a:pt x="13188" y="10944"/>
                </a:cubicBezTo>
                <a:cubicBezTo>
                  <a:pt x="13103" y="12119"/>
                  <a:pt x="12654" y="13359"/>
                  <a:pt x="12120" y="14428"/>
                </a:cubicBezTo>
                <a:cubicBezTo>
                  <a:pt x="11756" y="14962"/>
                  <a:pt x="11393" y="15411"/>
                  <a:pt x="10859" y="15860"/>
                </a:cubicBezTo>
                <a:cubicBezTo>
                  <a:pt x="10431" y="16287"/>
                  <a:pt x="9897" y="16565"/>
                  <a:pt x="9448" y="16822"/>
                </a:cubicBezTo>
                <a:cubicBezTo>
                  <a:pt x="8914" y="17185"/>
                  <a:pt x="8550" y="17463"/>
                  <a:pt x="8187" y="17719"/>
                </a:cubicBezTo>
                <a:cubicBezTo>
                  <a:pt x="7845" y="18083"/>
                  <a:pt x="7567" y="18532"/>
                  <a:pt x="7396" y="18959"/>
                </a:cubicBezTo>
                <a:cubicBezTo>
                  <a:pt x="7311" y="19151"/>
                  <a:pt x="7225" y="19408"/>
                  <a:pt x="7225" y="19686"/>
                </a:cubicBezTo>
                <a:lnTo>
                  <a:pt x="7033" y="20477"/>
                </a:lnTo>
                <a:cubicBezTo>
                  <a:pt x="6865" y="21001"/>
                  <a:pt x="6697" y="21608"/>
                  <a:pt x="6348" y="22135"/>
                </a:cubicBezTo>
                <a:lnTo>
                  <a:pt x="6348" y="22135"/>
                </a:lnTo>
                <a:cubicBezTo>
                  <a:pt x="6482" y="21910"/>
                  <a:pt x="6594" y="21685"/>
                  <a:pt x="6691" y="21460"/>
                </a:cubicBezTo>
                <a:lnTo>
                  <a:pt x="6776" y="21011"/>
                </a:lnTo>
                <a:lnTo>
                  <a:pt x="6862" y="20669"/>
                </a:lnTo>
                <a:lnTo>
                  <a:pt x="7033" y="20028"/>
                </a:lnTo>
                <a:cubicBezTo>
                  <a:pt x="7225" y="19151"/>
                  <a:pt x="7482" y="18425"/>
                  <a:pt x="8016" y="17805"/>
                </a:cubicBezTo>
                <a:cubicBezTo>
                  <a:pt x="8550" y="17271"/>
                  <a:pt x="9362" y="16929"/>
                  <a:pt x="10153" y="16287"/>
                </a:cubicBezTo>
                <a:cubicBezTo>
                  <a:pt x="10966" y="15860"/>
                  <a:pt x="11671" y="15048"/>
                  <a:pt x="12120" y="14150"/>
                </a:cubicBezTo>
                <a:cubicBezTo>
                  <a:pt x="12205" y="14064"/>
                  <a:pt x="12291" y="13979"/>
                  <a:pt x="12291" y="13808"/>
                </a:cubicBezTo>
                <a:lnTo>
                  <a:pt x="12462" y="13530"/>
                </a:lnTo>
                <a:lnTo>
                  <a:pt x="12740" y="12825"/>
                </a:lnTo>
                <a:lnTo>
                  <a:pt x="12911" y="12119"/>
                </a:lnTo>
                <a:lnTo>
                  <a:pt x="12996" y="11756"/>
                </a:lnTo>
                <a:lnTo>
                  <a:pt x="12996" y="11393"/>
                </a:lnTo>
                <a:cubicBezTo>
                  <a:pt x="13274" y="9533"/>
                  <a:pt x="13188" y="7738"/>
                  <a:pt x="12825" y="6049"/>
                </a:cubicBezTo>
                <a:cubicBezTo>
                  <a:pt x="12654" y="5066"/>
                  <a:pt x="12376" y="4275"/>
                  <a:pt x="12120" y="3377"/>
                </a:cubicBezTo>
                <a:cubicBezTo>
                  <a:pt x="12058" y="3196"/>
                  <a:pt x="12007" y="3042"/>
                  <a:pt x="11963" y="2911"/>
                </a:cubicBezTo>
                <a:close/>
                <a:moveTo>
                  <a:pt x="7759" y="19151"/>
                </a:moveTo>
                <a:cubicBezTo>
                  <a:pt x="7653" y="19322"/>
                  <a:pt x="7567" y="19600"/>
                  <a:pt x="7482" y="19771"/>
                </a:cubicBezTo>
                <a:lnTo>
                  <a:pt x="7311" y="20562"/>
                </a:lnTo>
                <a:cubicBezTo>
                  <a:pt x="7225" y="21203"/>
                  <a:pt x="7033" y="21823"/>
                  <a:pt x="6691" y="22443"/>
                </a:cubicBezTo>
                <a:cubicBezTo>
                  <a:pt x="7033" y="21823"/>
                  <a:pt x="7311" y="21203"/>
                  <a:pt x="7396" y="20477"/>
                </a:cubicBezTo>
                <a:lnTo>
                  <a:pt x="7567" y="19771"/>
                </a:lnTo>
                <a:cubicBezTo>
                  <a:pt x="7653" y="19600"/>
                  <a:pt x="7759" y="19322"/>
                  <a:pt x="7759" y="19151"/>
                </a:cubicBezTo>
                <a:close/>
                <a:moveTo>
                  <a:pt x="6322" y="22178"/>
                </a:moveTo>
                <a:lnTo>
                  <a:pt x="6322" y="22178"/>
                </a:lnTo>
                <a:cubicBezTo>
                  <a:pt x="6063" y="22768"/>
                  <a:pt x="5676" y="23177"/>
                  <a:pt x="5110" y="23522"/>
                </a:cubicBezTo>
                <a:lnTo>
                  <a:pt x="5110" y="23522"/>
                </a:lnTo>
                <a:cubicBezTo>
                  <a:pt x="5417" y="23303"/>
                  <a:pt x="5696" y="23049"/>
                  <a:pt x="5878" y="22806"/>
                </a:cubicBezTo>
                <a:cubicBezTo>
                  <a:pt x="6048" y="22597"/>
                  <a:pt x="6194" y="22387"/>
                  <a:pt x="6322" y="22178"/>
                </a:cubicBezTo>
                <a:close/>
                <a:moveTo>
                  <a:pt x="6691" y="22443"/>
                </a:moveTo>
                <a:cubicBezTo>
                  <a:pt x="6327" y="22977"/>
                  <a:pt x="5793" y="23512"/>
                  <a:pt x="5259" y="23961"/>
                </a:cubicBezTo>
                <a:cubicBezTo>
                  <a:pt x="5878" y="23597"/>
                  <a:pt x="6327" y="23063"/>
                  <a:pt x="6691" y="22443"/>
                </a:cubicBezTo>
                <a:close/>
                <a:moveTo>
                  <a:pt x="4720" y="23770"/>
                </a:moveTo>
                <a:lnTo>
                  <a:pt x="4720" y="23770"/>
                </a:lnTo>
                <a:cubicBezTo>
                  <a:pt x="4565" y="23870"/>
                  <a:pt x="4408" y="23962"/>
                  <a:pt x="4256" y="24022"/>
                </a:cubicBezTo>
                <a:lnTo>
                  <a:pt x="4256" y="24022"/>
                </a:lnTo>
                <a:cubicBezTo>
                  <a:pt x="4402" y="23939"/>
                  <a:pt x="4538" y="23841"/>
                  <a:pt x="4720" y="23770"/>
                </a:cubicBezTo>
                <a:close/>
                <a:moveTo>
                  <a:pt x="4009" y="24132"/>
                </a:moveTo>
                <a:cubicBezTo>
                  <a:pt x="3898" y="24181"/>
                  <a:pt x="3797" y="24217"/>
                  <a:pt x="3741" y="24217"/>
                </a:cubicBezTo>
                <a:lnTo>
                  <a:pt x="3570" y="24303"/>
                </a:lnTo>
                <a:lnTo>
                  <a:pt x="3121" y="24303"/>
                </a:lnTo>
                <a:cubicBezTo>
                  <a:pt x="3207" y="24303"/>
                  <a:pt x="3292" y="24303"/>
                  <a:pt x="3378" y="24217"/>
                </a:cubicBezTo>
                <a:lnTo>
                  <a:pt x="3656" y="24217"/>
                </a:lnTo>
                <a:cubicBezTo>
                  <a:pt x="3740" y="24217"/>
                  <a:pt x="3824" y="24134"/>
                  <a:pt x="4009" y="24132"/>
                </a:cubicBezTo>
                <a:close/>
                <a:moveTo>
                  <a:pt x="5259" y="23961"/>
                </a:moveTo>
                <a:lnTo>
                  <a:pt x="5259" y="23961"/>
                </a:lnTo>
                <a:cubicBezTo>
                  <a:pt x="4895" y="24132"/>
                  <a:pt x="4639" y="24303"/>
                  <a:pt x="4275" y="24409"/>
                </a:cubicBezTo>
                <a:cubicBezTo>
                  <a:pt x="4190" y="24495"/>
                  <a:pt x="4019" y="24495"/>
                  <a:pt x="3827" y="24580"/>
                </a:cubicBezTo>
                <a:lnTo>
                  <a:pt x="3656" y="24666"/>
                </a:lnTo>
                <a:lnTo>
                  <a:pt x="3827" y="24666"/>
                </a:lnTo>
                <a:cubicBezTo>
                  <a:pt x="4019" y="24580"/>
                  <a:pt x="4190" y="24495"/>
                  <a:pt x="4361" y="24495"/>
                </a:cubicBezTo>
                <a:cubicBezTo>
                  <a:pt x="4639" y="24303"/>
                  <a:pt x="4981" y="24132"/>
                  <a:pt x="5259" y="23961"/>
                </a:cubicBezTo>
                <a:close/>
                <a:moveTo>
                  <a:pt x="1775" y="23961"/>
                </a:moveTo>
                <a:cubicBezTo>
                  <a:pt x="1775" y="24217"/>
                  <a:pt x="1775" y="24580"/>
                  <a:pt x="1689" y="24837"/>
                </a:cubicBezTo>
                <a:lnTo>
                  <a:pt x="1775" y="23961"/>
                </a:lnTo>
                <a:close/>
                <a:moveTo>
                  <a:pt x="3485" y="24666"/>
                </a:moveTo>
                <a:lnTo>
                  <a:pt x="3485" y="24751"/>
                </a:lnTo>
                <a:cubicBezTo>
                  <a:pt x="3207" y="29924"/>
                  <a:pt x="2843" y="35096"/>
                  <a:pt x="2501" y="40248"/>
                </a:cubicBezTo>
                <a:cubicBezTo>
                  <a:pt x="2416" y="41509"/>
                  <a:pt x="2309" y="42748"/>
                  <a:pt x="2309" y="43903"/>
                </a:cubicBezTo>
                <a:lnTo>
                  <a:pt x="2416" y="43368"/>
                </a:lnTo>
                <a:lnTo>
                  <a:pt x="2501" y="41316"/>
                </a:lnTo>
                <a:cubicBezTo>
                  <a:pt x="2843" y="35802"/>
                  <a:pt x="3207" y="30287"/>
                  <a:pt x="3570" y="24751"/>
                </a:cubicBezTo>
                <a:lnTo>
                  <a:pt x="3570" y="24666"/>
                </a:lnTo>
                <a:close/>
                <a:moveTo>
                  <a:pt x="8999" y="0"/>
                </a:moveTo>
                <a:cubicBezTo>
                  <a:pt x="9448" y="983"/>
                  <a:pt x="9897" y="1967"/>
                  <a:pt x="10239" y="2929"/>
                </a:cubicBezTo>
                <a:lnTo>
                  <a:pt x="10431" y="3377"/>
                </a:lnTo>
                <a:lnTo>
                  <a:pt x="10517" y="3741"/>
                </a:lnTo>
                <a:cubicBezTo>
                  <a:pt x="10602" y="3997"/>
                  <a:pt x="10688" y="4275"/>
                  <a:pt x="10773" y="4532"/>
                </a:cubicBezTo>
                <a:cubicBezTo>
                  <a:pt x="11051" y="5515"/>
                  <a:pt x="11308" y="6583"/>
                  <a:pt x="11393" y="7652"/>
                </a:cubicBezTo>
                <a:cubicBezTo>
                  <a:pt x="11585" y="8721"/>
                  <a:pt x="11585" y="9790"/>
                  <a:pt x="11500" y="10773"/>
                </a:cubicBezTo>
                <a:cubicBezTo>
                  <a:pt x="11500" y="11051"/>
                  <a:pt x="11393" y="11307"/>
                  <a:pt x="11393" y="11478"/>
                </a:cubicBezTo>
                <a:lnTo>
                  <a:pt x="11222" y="12290"/>
                </a:lnTo>
                <a:cubicBezTo>
                  <a:pt x="11051" y="12739"/>
                  <a:pt x="10859" y="13188"/>
                  <a:pt x="10602" y="13530"/>
                </a:cubicBezTo>
                <a:cubicBezTo>
                  <a:pt x="10153" y="14428"/>
                  <a:pt x="9533" y="14877"/>
                  <a:pt x="8550" y="15496"/>
                </a:cubicBezTo>
                <a:cubicBezTo>
                  <a:pt x="8016" y="15753"/>
                  <a:pt x="7482" y="16116"/>
                  <a:pt x="6947" y="16651"/>
                </a:cubicBezTo>
                <a:cubicBezTo>
                  <a:pt x="6498" y="17100"/>
                  <a:pt x="6156" y="17719"/>
                  <a:pt x="5878" y="18339"/>
                </a:cubicBezTo>
                <a:cubicBezTo>
                  <a:pt x="5707" y="18617"/>
                  <a:pt x="5622" y="18959"/>
                  <a:pt x="5515" y="19237"/>
                </a:cubicBezTo>
                <a:lnTo>
                  <a:pt x="5344" y="20135"/>
                </a:lnTo>
                <a:cubicBezTo>
                  <a:pt x="5259" y="20562"/>
                  <a:pt x="5088" y="21011"/>
                  <a:pt x="4895" y="21374"/>
                </a:cubicBezTo>
                <a:cubicBezTo>
                  <a:pt x="4724" y="21738"/>
                  <a:pt x="4361" y="21994"/>
                  <a:pt x="4104" y="22272"/>
                </a:cubicBezTo>
                <a:cubicBezTo>
                  <a:pt x="3912" y="22358"/>
                  <a:pt x="3741" y="22443"/>
                  <a:pt x="3570" y="22529"/>
                </a:cubicBezTo>
                <a:cubicBezTo>
                  <a:pt x="3485" y="22529"/>
                  <a:pt x="3378" y="22614"/>
                  <a:pt x="3207" y="22614"/>
                </a:cubicBezTo>
                <a:lnTo>
                  <a:pt x="3036" y="22614"/>
                </a:lnTo>
                <a:cubicBezTo>
                  <a:pt x="2950" y="22700"/>
                  <a:pt x="2758" y="22700"/>
                  <a:pt x="2672" y="22700"/>
                </a:cubicBezTo>
                <a:cubicBezTo>
                  <a:pt x="2416" y="22892"/>
                  <a:pt x="2224" y="23063"/>
                  <a:pt x="2053" y="23234"/>
                </a:cubicBezTo>
                <a:lnTo>
                  <a:pt x="1967" y="23234"/>
                </a:lnTo>
                <a:lnTo>
                  <a:pt x="1882" y="23341"/>
                </a:lnTo>
                <a:lnTo>
                  <a:pt x="1775" y="23512"/>
                </a:lnTo>
                <a:lnTo>
                  <a:pt x="1518" y="23768"/>
                </a:lnTo>
                <a:cubicBezTo>
                  <a:pt x="1347" y="26547"/>
                  <a:pt x="1155" y="29219"/>
                  <a:pt x="898" y="31890"/>
                </a:cubicBezTo>
                <a:cubicBezTo>
                  <a:pt x="706" y="34733"/>
                  <a:pt x="535" y="37661"/>
                  <a:pt x="364" y="40525"/>
                </a:cubicBezTo>
                <a:lnTo>
                  <a:pt x="172" y="42748"/>
                </a:lnTo>
                <a:lnTo>
                  <a:pt x="86" y="43903"/>
                </a:lnTo>
                <a:lnTo>
                  <a:pt x="86" y="44971"/>
                </a:lnTo>
                <a:lnTo>
                  <a:pt x="1" y="45506"/>
                </a:lnTo>
                <a:lnTo>
                  <a:pt x="1" y="45784"/>
                </a:lnTo>
                <a:lnTo>
                  <a:pt x="1" y="45955"/>
                </a:lnTo>
                <a:lnTo>
                  <a:pt x="1" y="46040"/>
                </a:lnTo>
                <a:lnTo>
                  <a:pt x="86" y="46040"/>
                </a:lnTo>
                <a:cubicBezTo>
                  <a:pt x="813" y="46125"/>
                  <a:pt x="1518" y="46125"/>
                  <a:pt x="2224" y="46211"/>
                </a:cubicBezTo>
                <a:lnTo>
                  <a:pt x="3378" y="46318"/>
                </a:lnTo>
                <a:cubicBezTo>
                  <a:pt x="4104" y="46318"/>
                  <a:pt x="4810" y="46403"/>
                  <a:pt x="5622" y="46403"/>
                </a:cubicBezTo>
                <a:lnTo>
                  <a:pt x="10068" y="46403"/>
                </a:lnTo>
                <a:cubicBezTo>
                  <a:pt x="11500" y="46318"/>
                  <a:pt x="12996" y="46211"/>
                  <a:pt x="14599" y="45869"/>
                </a:cubicBezTo>
                <a:cubicBezTo>
                  <a:pt x="14962" y="45784"/>
                  <a:pt x="15326" y="45677"/>
                  <a:pt x="15668" y="45591"/>
                </a:cubicBezTo>
                <a:cubicBezTo>
                  <a:pt x="16031" y="45420"/>
                  <a:pt x="16480" y="45335"/>
                  <a:pt x="16843" y="45249"/>
                </a:cubicBezTo>
                <a:lnTo>
                  <a:pt x="17912" y="44800"/>
                </a:lnTo>
                <a:cubicBezTo>
                  <a:pt x="17998" y="44715"/>
                  <a:pt x="18083" y="44715"/>
                  <a:pt x="18169" y="44608"/>
                </a:cubicBezTo>
                <a:lnTo>
                  <a:pt x="18446" y="44522"/>
                </a:lnTo>
                <a:lnTo>
                  <a:pt x="18981" y="44180"/>
                </a:lnTo>
                <a:cubicBezTo>
                  <a:pt x="19152" y="44074"/>
                  <a:pt x="19323" y="43988"/>
                  <a:pt x="19515" y="43903"/>
                </a:cubicBezTo>
                <a:lnTo>
                  <a:pt x="19943" y="43539"/>
                </a:lnTo>
                <a:lnTo>
                  <a:pt x="20477" y="43197"/>
                </a:lnTo>
                <a:cubicBezTo>
                  <a:pt x="20584" y="43005"/>
                  <a:pt x="20755" y="42919"/>
                  <a:pt x="20926" y="42748"/>
                </a:cubicBezTo>
                <a:lnTo>
                  <a:pt x="21375" y="42385"/>
                </a:lnTo>
                <a:cubicBezTo>
                  <a:pt x="21460" y="42214"/>
                  <a:pt x="21653" y="42129"/>
                  <a:pt x="21738" y="41936"/>
                </a:cubicBezTo>
                <a:lnTo>
                  <a:pt x="22187" y="41509"/>
                </a:lnTo>
                <a:lnTo>
                  <a:pt x="22529" y="41060"/>
                </a:lnTo>
                <a:cubicBezTo>
                  <a:pt x="22892" y="40696"/>
                  <a:pt x="23149" y="40248"/>
                  <a:pt x="23427" y="39906"/>
                </a:cubicBezTo>
                <a:cubicBezTo>
                  <a:pt x="23790" y="39457"/>
                  <a:pt x="24046" y="39093"/>
                  <a:pt x="24410" y="38730"/>
                </a:cubicBezTo>
                <a:cubicBezTo>
                  <a:pt x="24666" y="38388"/>
                  <a:pt x="25030" y="38025"/>
                  <a:pt x="25393" y="37768"/>
                </a:cubicBezTo>
                <a:cubicBezTo>
                  <a:pt x="25479" y="37576"/>
                  <a:pt x="25650" y="37490"/>
                  <a:pt x="25821" y="37319"/>
                </a:cubicBezTo>
                <a:cubicBezTo>
                  <a:pt x="26013" y="37127"/>
                  <a:pt x="26184" y="37042"/>
                  <a:pt x="26462" y="36871"/>
                </a:cubicBezTo>
                <a:cubicBezTo>
                  <a:pt x="27958" y="35887"/>
                  <a:pt x="29753" y="35267"/>
                  <a:pt x="31698" y="34819"/>
                </a:cubicBezTo>
                <a:cubicBezTo>
                  <a:pt x="33750" y="34370"/>
                  <a:pt x="35802" y="33835"/>
                  <a:pt x="37769" y="33045"/>
                </a:cubicBezTo>
                <a:cubicBezTo>
                  <a:pt x="39714" y="32232"/>
                  <a:pt x="41595" y="31078"/>
                  <a:pt x="43198" y="29561"/>
                </a:cubicBezTo>
                <a:cubicBezTo>
                  <a:pt x="44715" y="28043"/>
                  <a:pt x="45784" y="26098"/>
                  <a:pt x="46489" y="24132"/>
                </a:cubicBezTo>
                <a:cubicBezTo>
                  <a:pt x="47195" y="22165"/>
                  <a:pt x="47558" y="20220"/>
                  <a:pt x="47729" y="18339"/>
                </a:cubicBezTo>
                <a:cubicBezTo>
                  <a:pt x="47836" y="17890"/>
                  <a:pt x="47836" y="17356"/>
                  <a:pt x="47921" y="16929"/>
                </a:cubicBezTo>
                <a:cubicBezTo>
                  <a:pt x="47921" y="16480"/>
                  <a:pt x="48007" y="15945"/>
                  <a:pt x="48007" y="15496"/>
                </a:cubicBezTo>
                <a:cubicBezTo>
                  <a:pt x="48007" y="15048"/>
                  <a:pt x="48092" y="14599"/>
                  <a:pt x="48092" y="14150"/>
                </a:cubicBezTo>
                <a:cubicBezTo>
                  <a:pt x="48092" y="13808"/>
                  <a:pt x="48178" y="13359"/>
                  <a:pt x="48178" y="12910"/>
                </a:cubicBezTo>
                <a:cubicBezTo>
                  <a:pt x="48370" y="11222"/>
                  <a:pt x="48712" y="9619"/>
                  <a:pt x="49332" y="8272"/>
                </a:cubicBezTo>
                <a:cubicBezTo>
                  <a:pt x="49781" y="7032"/>
                  <a:pt x="50401" y="6135"/>
                  <a:pt x="51042" y="5600"/>
                </a:cubicBezTo>
                <a:cubicBezTo>
                  <a:pt x="51576" y="4980"/>
                  <a:pt x="52111" y="4724"/>
                  <a:pt x="52538" y="4638"/>
                </a:cubicBezTo>
                <a:cubicBezTo>
                  <a:pt x="52730" y="4532"/>
                  <a:pt x="52901" y="4446"/>
                  <a:pt x="52987" y="4446"/>
                </a:cubicBezTo>
                <a:lnTo>
                  <a:pt x="53072" y="4361"/>
                </a:lnTo>
                <a:lnTo>
                  <a:pt x="53265" y="4361"/>
                </a:lnTo>
                <a:cubicBezTo>
                  <a:pt x="53350" y="4275"/>
                  <a:pt x="53265" y="4275"/>
                  <a:pt x="52987" y="4190"/>
                </a:cubicBezTo>
                <a:lnTo>
                  <a:pt x="52196" y="4190"/>
                </a:lnTo>
                <a:cubicBezTo>
                  <a:pt x="52111" y="4275"/>
                  <a:pt x="51918" y="4275"/>
                  <a:pt x="51833" y="4361"/>
                </a:cubicBezTo>
                <a:cubicBezTo>
                  <a:pt x="51298" y="4532"/>
                  <a:pt x="50593" y="4895"/>
                  <a:pt x="49973" y="5515"/>
                </a:cubicBezTo>
                <a:cubicBezTo>
                  <a:pt x="49332" y="6242"/>
                  <a:pt x="48712" y="7032"/>
                  <a:pt x="48263" y="8187"/>
                </a:cubicBezTo>
                <a:cubicBezTo>
                  <a:pt x="47729" y="9255"/>
                  <a:pt x="47387" y="10602"/>
                  <a:pt x="47109" y="12012"/>
                </a:cubicBezTo>
                <a:lnTo>
                  <a:pt x="46938" y="12012"/>
                </a:lnTo>
                <a:cubicBezTo>
                  <a:pt x="47387" y="9084"/>
                  <a:pt x="48178" y="7396"/>
                  <a:pt x="48798" y="6412"/>
                </a:cubicBezTo>
                <a:cubicBezTo>
                  <a:pt x="48905" y="6135"/>
                  <a:pt x="49076" y="5964"/>
                  <a:pt x="49161" y="5793"/>
                </a:cubicBezTo>
                <a:cubicBezTo>
                  <a:pt x="49246" y="5600"/>
                  <a:pt x="49332" y="5429"/>
                  <a:pt x="49439" y="5344"/>
                </a:cubicBezTo>
                <a:cubicBezTo>
                  <a:pt x="49610" y="5173"/>
                  <a:pt x="49695" y="4980"/>
                  <a:pt x="49695" y="4980"/>
                </a:cubicBezTo>
                <a:cubicBezTo>
                  <a:pt x="49695" y="4938"/>
                  <a:pt x="49668" y="4922"/>
                  <a:pt x="49625" y="4922"/>
                </a:cubicBezTo>
                <a:cubicBezTo>
                  <a:pt x="49494" y="4922"/>
                  <a:pt x="49216" y="5072"/>
                  <a:pt x="49121" y="5072"/>
                </a:cubicBezTo>
                <a:cubicBezTo>
                  <a:pt x="49059" y="5072"/>
                  <a:pt x="49073" y="5011"/>
                  <a:pt x="49246" y="4809"/>
                </a:cubicBezTo>
                <a:lnTo>
                  <a:pt x="49246" y="4809"/>
                </a:lnTo>
                <a:cubicBezTo>
                  <a:pt x="48092" y="6049"/>
                  <a:pt x="47472" y="7481"/>
                  <a:pt x="47024" y="8913"/>
                </a:cubicBezTo>
                <a:cubicBezTo>
                  <a:pt x="46938" y="9170"/>
                  <a:pt x="46853" y="9341"/>
                  <a:pt x="46853" y="9533"/>
                </a:cubicBezTo>
                <a:lnTo>
                  <a:pt x="46660" y="10067"/>
                </a:lnTo>
                <a:cubicBezTo>
                  <a:pt x="46575" y="10409"/>
                  <a:pt x="46489" y="10773"/>
                  <a:pt x="46404" y="11136"/>
                </a:cubicBezTo>
                <a:lnTo>
                  <a:pt x="46233" y="12290"/>
                </a:lnTo>
                <a:lnTo>
                  <a:pt x="46126" y="12825"/>
                </a:lnTo>
                <a:lnTo>
                  <a:pt x="46126" y="13359"/>
                </a:lnTo>
                <a:cubicBezTo>
                  <a:pt x="46040" y="14150"/>
                  <a:pt x="45955" y="14877"/>
                  <a:pt x="45955" y="15582"/>
                </a:cubicBezTo>
                <a:cubicBezTo>
                  <a:pt x="45869" y="16287"/>
                  <a:pt x="45784" y="17014"/>
                  <a:pt x="45698" y="17719"/>
                </a:cubicBezTo>
                <a:lnTo>
                  <a:pt x="45592" y="18788"/>
                </a:lnTo>
                <a:lnTo>
                  <a:pt x="45335" y="19857"/>
                </a:lnTo>
                <a:cubicBezTo>
                  <a:pt x="45250" y="20477"/>
                  <a:pt x="45057" y="21203"/>
                  <a:pt x="44886" y="21823"/>
                </a:cubicBezTo>
                <a:cubicBezTo>
                  <a:pt x="44715" y="22529"/>
                  <a:pt x="44437" y="23512"/>
                  <a:pt x="43988" y="24409"/>
                </a:cubicBezTo>
                <a:cubicBezTo>
                  <a:pt x="43903" y="24580"/>
                  <a:pt x="43903" y="24666"/>
                  <a:pt x="43817" y="24751"/>
                </a:cubicBezTo>
                <a:cubicBezTo>
                  <a:pt x="43817" y="24944"/>
                  <a:pt x="43732" y="25029"/>
                  <a:pt x="43646" y="25115"/>
                </a:cubicBezTo>
                <a:cubicBezTo>
                  <a:pt x="43561" y="25286"/>
                  <a:pt x="43454" y="25564"/>
                  <a:pt x="43369" y="25735"/>
                </a:cubicBezTo>
                <a:cubicBezTo>
                  <a:pt x="43198" y="25906"/>
                  <a:pt x="43112" y="26098"/>
                  <a:pt x="43027" y="26269"/>
                </a:cubicBezTo>
                <a:cubicBezTo>
                  <a:pt x="42834" y="26440"/>
                  <a:pt x="42749" y="26632"/>
                  <a:pt x="42663" y="26718"/>
                </a:cubicBezTo>
                <a:cubicBezTo>
                  <a:pt x="41060" y="28941"/>
                  <a:pt x="38752" y="30458"/>
                  <a:pt x="36080" y="31356"/>
                </a:cubicBezTo>
                <a:lnTo>
                  <a:pt x="35097" y="31698"/>
                </a:lnTo>
                <a:lnTo>
                  <a:pt x="34114" y="31976"/>
                </a:lnTo>
                <a:cubicBezTo>
                  <a:pt x="33750" y="32147"/>
                  <a:pt x="33408" y="32232"/>
                  <a:pt x="33130" y="32318"/>
                </a:cubicBezTo>
                <a:lnTo>
                  <a:pt x="32062" y="32510"/>
                </a:lnTo>
                <a:lnTo>
                  <a:pt x="30993" y="32767"/>
                </a:lnTo>
                <a:lnTo>
                  <a:pt x="29924" y="33045"/>
                </a:lnTo>
                <a:lnTo>
                  <a:pt x="29390" y="33216"/>
                </a:lnTo>
                <a:cubicBezTo>
                  <a:pt x="29219" y="33216"/>
                  <a:pt x="29027" y="33301"/>
                  <a:pt x="28770" y="33387"/>
                </a:cubicBezTo>
                <a:lnTo>
                  <a:pt x="27701" y="33750"/>
                </a:lnTo>
                <a:cubicBezTo>
                  <a:pt x="26269" y="34370"/>
                  <a:pt x="24944" y="35182"/>
                  <a:pt x="23790" y="36251"/>
                </a:cubicBezTo>
                <a:cubicBezTo>
                  <a:pt x="22614" y="37319"/>
                  <a:pt x="21738" y="38559"/>
                  <a:pt x="20840" y="39628"/>
                </a:cubicBezTo>
                <a:cubicBezTo>
                  <a:pt x="19943" y="40696"/>
                  <a:pt x="19066" y="41594"/>
                  <a:pt x="17998" y="42214"/>
                </a:cubicBezTo>
                <a:cubicBezTo>
                  <a:pt x="16843" y="42919"/>
                  <a:pt x="15582" y="43283"/>
                  <a:pt x="14257" y="43646"/>
                </a:cubicBezTo>
                <a:cubicBezTo>
                  <a:pt x="12996" y="43988"/>
                  <a:pt x="11585" y="44074"/>
                  <a:pt x="10239" y="44180"/>
                </a:cubicBezTo>
                <a:lnTo>
                  <a:pt x="6049" y="44180"/>
                </a:lnTo>
                <a:cubicBezTo>
                  <a:pt x="5344" y="44180"/>
                  <a:pt x="4639" y="44074"/>
                  <a:pt x="3912" y="44074"/>
                </a:cubicBezTo>
                <a:lnTo>
                  <a:pt x="2843" y="43988"/>
                </a:lnTo>
                <a:lnTo>
                  <a:pt x="2309" y="43988"/>
                </a:lnTo>
                <a:cubicBezTo>
                  <a:pt x="2309" y="43988"/>
                  <a:pt x="2224" y="44074"/>
                  <a:pt x="2309" y="44074"/>
                </a:cubicBezTo>
                <a:lnTo>
                  <a:pt x="2587" y="44074"/>
                </a:lnTo>
                <a:cubicBezTo>
                  <a:pt x="3292" y="44074"/>
                  <a:pt x="3912" y="44180"/>
                  <a:pt x="4639" y="44180"/>
                </a:cubicBezTo>
                <a:cubicBezTo>
                  <a:pt x="5964" y="44266"/>
                  <a:pt x="7311" y="44266"/>
                  <a:pt x="8636" y="44266"/>
                </a:cubicBezTo>
                <a:cubicBezTo>
                  <a:pt x="9982" y="44266"/>
                  <a:pt x="11308" y="44180"/>
                  <a:pt x="12654" y="43988"/>
                </a:cubicBezTo>
                <a:lnTo>
                  <a:pt x="12654" y="43988"/>
                </a:lnTo>
                <a:cubicBezTo>
                  <a:pt x="12519" y="44048"/>
                  <a:pt x="12269" y="44118"/>
                  <a:pt x="12374" y="44118"/>
                </a:cubicBezTo>
                <a:cubicBezTo>
                  <a:pt x="12388" y="44118"/>
                  <a:pt x="12409" y="44117"/>
                  <a:pt x="12436" y="44114"/>
                </a:cubicBezTo>
                <a:lnTo>
                  <a:pt x="12436" y="44114"/>
                </a:lnTo>
                <a:cubicBezTo>
                  <a:pt x="10788" y="44327"/>
                  <a:pt x="9074" y="44398"/>
                  <a:pt x="7361" y="44398"/>
                </a:cubicBezTo>
                <a:cubicBezTo>
                  <a:pt x="6479" y="44398"/>
                  <a:pt x="5597" y="44379"/>
                  <a:pt x="4724" y="44351"/>
                </a:cubicBezTo>
                <a:cubicBezTo>
                  <a:pt x="4019" y="44351"/>
                  <a:pt x="3378" y="44266"/>
                  <a:pt x="2672" y="44266"/>
                </a:cubicBezTo>
                <a:lnTo>
                  <a:pt x="2224" y="44180"/>
                </a:lnTo>
                <a:lnTo>
                  <a:pt x="2138" y="44180"/>
                </a:lnTo>
                <a:lnTo>
                  <a:pt x="2138" y="43988"/>
                </a:lnTo>
                <a:cubicBezTo>
                  <a:pt x="2224" y="42748"/>
                  <a:pt x="2224" y="41594"/>
                  <a:pt x="2309" y="40333"/>
                </a:cubicBezTo>
                <a:cubicBezTo>
                  <a:pt x="2672" y="35096"/>
                  <a:pt x="3036" y="29838"/>
                  <a:pt x="3378" y="24666"/>
                </a:cubicBezTo>
                <a:lnTo>
                  <a:pt x="3378" y="24580"/>
                </a:lnTo>
                <a:cubicBezTo>
                  <a:pt x="3485" y="24580"/>
                  <a:pt x="3485" y="24495"/>
                  <a:pt x="3570" y="24495"/>
                </a:cubicBezTo>
                <a:lnTo>
                  <a:pt x="3741" y="24495"/>
                </a:lnTo>
                <a:cubicBezTo>
                  <a:pt x="3912" y="24409"/>
                  <a:pt x="4104" y="24409"/>
                  <a:pt x="4275" y="24303"/>
                </a:cubicBezTo>
                <a:cubicBezTo>
                  <a:pt x="4553" y="24132"/>
                  <a:pt x="4895" y="24046"/>
                  <a:pt x="5173" y="23875"/>
                </a:cubicBezTo>
                <a:cubicBezTo>
                  <a:pt x="5707" y="23426"/>
                  <a:pt x="6242" y="22977"/>
                  <a:pt x="6584" y="22358"/>
                </a:cubicBezTo>
                <a:cubicBezTo>
                  <a:pt x="6862" y="21738"/>
                  <a:pt x="7118" y="21096"/>
                  <a:pt x="7225" y="20477"/>
                </a:cubicBezTo>
                <a:lnTo>
                  <a:pt x="7396" y="19771"/>
                </a:lnTo>
                <a:cubicBezTo>
                  <a:pt x="7482" y="19493"/>
                  <a:pt x="7567" y="19322"/>
                  <a:pt x="7653" y="19066"/>
                </a:cubicBezTo>
                <a:cubicBezTo>
                  <a:pt x="7845" y="18617"/>
                  <a:pt x="8016" y="18254"/>
                  <a:pt x="8379" y="17997"/>
                </a:cubicBezTo>
                <a:cubicBezTo>
                  <a:pt x="8636" y="17634"/>
                  <a:pt x="8999" y="17463"/>
                  <a:pt x="9533" y="17100"/>
                </a:cubicBezTo>
                <a:cubicBezTo>
                  <a:pt x="9982" y="16822"/>
                  <a:pt x="10517" y="16565"/>
                  <a:pt x="11051" y="16116"/>
                </a:cubicBezTo>
                <a:cubicBezTo>
                  <a:pt x="11500" y="15667"/>
                  <a:pt x="11927" y="15133"/>
                  <a:pt x="12291" y="14599"/>
                </a:cubicBezTo>
                <a:cubicBezTo>
                  <a:pt x="12569" y="14064"/>
                  <a:pt x="12825" y="13445"/>
                  <a:pt x="12996" y="12910"/>
                </a:cubicBezTo>
                <a:lnTo>
                  <a:pt x="13274" y="11927"/>
                </a:lnTo>
                <a:cubicBezTo>
                  <a:pt x="13359" y="11671"/>
                  <a:pt x="13359" y="11393"/>
                  <a:pt x="13359" y="11051"/>
                </a:cubicBezTo>
                <a:cubicBezTo>
                  <a:pt x="13530" y="9875"/>
                  <a:pt x="13530" y="8635"/>
                  <a:pt x="13359" y="7481"/>
                </a:cubicBezTo>
                <a:cubicBezTo>
                  <a:pt x="13188" y="6327"/>
                  <a:pt x="12911" y="5173"/>
                  <a:pt x="12569" y="3997"/>
                </a:cubicBezTo>
                <a:cubicBezTo>
                  <a:pt x="12569" y="3741"/>
                  <a:pt x="12462" y="3463"/>
                  <a:pt x="12376" y="3206"/>
                </a:cubicBezTo>
                <a:lnTo>
                  <a:pt x="12205" y="2758"/>
                </a:lnTo>
                <a:lnTo>
                  <a:pt x="12120" y="2587"/>
                </a:lnTo>
                <a:lnTo>
                  <a:pt x="12120" y="2394"/>
                </a:lnTo>
                <a:cubicBezTo>
                  <a:pt x="12034" y="2309"/>
                  <a:pt x="12034" y="2138"/>
                  <a:pt x="11927" y="2052"/>
                </a:cubicBezTo>
                <a:lnTo>
                  <a:pt x="12291" y="2052"/>
                </a:lnTo>
                <a:cubicBezTo>
                  <a:pt x="12911" y="2138"/>
                  <a:pt x="13530" y="2138"/>
                  <a:pt x="14065" y="2138"/>
                </a:cubicBezTo>
                <a:lnTo>
                  <a:pt x="14065" y="2309"/>
                </a:lnTo>
                <a:cubicBezTo>
                  <a:pt x="21738" y="2843"/>
                  <a:pt x="29475" y="3377"/>
                  <a:pt x="37320" y="3912"/>
                </a:cubicBezTo>
                <a:cubicBezTo>
                  <a:pt x="40526" y="4104"/>
                  <a:pt x="43369" y="4190"/>
                  <a:pt x="45698" y="4190"/>
                </a:cubicBezTo>
                <a:cubicBezTo>
                  <a:pt x="39992" y="3741"/>
                  <a:pt x="34199" y="3377"/>
                  <a:pt x="28321" y="2929"/>
                </a:cubicBezTo>
                <a:cubicBezTo>
                  <a:pt x="25393" y="2758"/>
                  <a:pt x="22443" y="2587"/>
                  <a:pt x="19408" y="2309"/>
                </a:cubicBezTo>
                <a:cubicBezTo>
                  <a:pt x="17912" y="2223"/>
                  <a:pt x="16480" y="2138"/>
                  <a:pt x="14962" y="2052"/>
                </a:cubicBezTo>
                <a:cubicBezTo>
                  <a:pt x="14172" y="1967"/>
                  <a:pt x="13445" y="1967"/>
                  <a:pt x="12740" y="1860"/>
                </a:cubicBezTo>
                <a:lnTo>
                  <a:pt x="12034" y="1860"/>
                </a:lnTo>
                <a:lnTo>
                  <a:pt x="11884" y="1793"/>
                </a:lnTo>
                <a:lnTo>
                  <a:pt x="11884" y="1793"/>
                </a:lnTo>
                <a:cubicBezTo>
                  <a:pt x="17570" y="2150"/>
                  <a:pt x="23073" y="2507"/>
                  <a:pt x="28492" y="2843"/>
                </a:cubicBezTo>
                <a:cubicBezTo>
                  <a:pt x="34285" y="3292"/>
                  <a:pt x="40077" y="3655"/>
                  <a:pt x="45784" y="4104"/>
                </a:cubicBezTo>
                <a:cubicBezTo>
                  <a:pt x="46489" y="4104"/>
                  <a:pt x="47195" y="4190"/>
                  <a:pt x="47921" y="4275"/>
                </a:cubicBezTo>
                <a:lnTo>
                  <a:pt x="50401" y="4275"/>
                </a:lnTo>
                <a:cubicBezTo>
                  <a:pt x="53350" y="4190"/>
                  <a:pt x="54782" y="3912"/>
                  <a:pt x="48990" y="3292"/>
                </a:cubicBezTo>
                <a:cubicBezTo>
                  <a:pt x="47558" y="3206"/>
                  <a:pt x="44630" y="3035"/>
                  <a:pt x="44630" y="3035"/>
                </a:cubicBezTo>
                <a:cubicBezTo>
                  <a:pt x="44095" y="2929"/>
                  <a:pt x="44437" y="2843"/>
                  <a:pt x="44801" y="2758"/>
                </a:cubicBezTo>
                <a:cubicBezTo>
                  <a:pt x="35354" y="2138"/>
                  <a:pt x="26014" y="1518"/>
                  <a:pt x="16653" y="898"/>
                </a:cubicBezTo>
                <a:lnTo>
                  <a:pt x="16653" y="898"/>
                </a:lnTo>
                <a:cubicBezTo>
                  <a:pt x="26014" y="1518"/>
                  <a:pt x="35546" y="2052"/>
                  <a:pt x="45057" y="2672"/>
                </a:cubicBezTo>
                <a:cubicBezTo>
                  <a:pt x="45421" y="2587"/>
                  <a:pt x="45335" y="2501"/>
                  <a:pt x="43283" y="2309"/>
                </a:cubicBezTo>
                <a:cubicBezTo>
                  <a:pt x="40355" y="1967"/>
                  <a:pt x="30202" y="1518"/>
                  <a:pt x="24410" y="1069"/>
                </a:cubicBezTo>
                <a:cubicBezTo>
                  <a:pt x="22080" y="898"/>
                  <a:pt x="19857" y="706"/>
                  <a:pt x="17549" y="535"/>
                </a:cubicBezTo>
                <a:cubicBezTo>
                  <a:pt x="16395" y="535"/>
                  <a:pt x="15240" y="449"/>
                  <a:pt x="14065" y="364"/>
                </a:cubicBezTo>
                <a:cubicBezTo>
                  <a:pt x="13445" y="257"/>
                  <a:pt x="12825" y="257"/>
                  <a:pt x="12205" y="171"/>
                </a:cubicBezTo>
                <a:cubicBezTo>
                  <a:pt x="11137" y="171"/>
                  <a:pt x="10068" y="86"/>
                  <a:pt x="89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 rot="10800000">
            <a:off x="7461955" y="896784"/>
            <a:ext cx="998841" cy="986989"/>
            <a:chOff x="4221175" y="746750"/>
            <a:chExt cx="1040677" cy="1028328"/>
          </a:xfrm>
        </p:grpSpPr>
        <p:sp>
          <p:nvSpPr>
            <p:cNvPr id="581" name="Google Shape;581;p10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5706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solidFill>
          <a:srgbClr val="F3F3F3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"/>
          <p:cNvSpPr/>
          <p:nvPr/>
        </p:nvSpPr>
        <p:spPr>
          <a:xfrm rot="5180307">
            <a:off x="7210911" y="116834"/>
            <a:ext cx="2127004" cy="1816752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rgbClr val="FDB2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1"/>
          <p:cNvSpPr/>
          <p:nvPr/>
        </p:nvSpPr>
        <p:spPr>
          <a:xfrm rot="5180307">
            <a:off x="7147827" y="83014"/>
            <a:ext cx="2251795" cy="1907386"/>
          </a:xfrm>
          <a:custGeom>
            <a:avLst/>
            <a:gdLst/>
            <a:ahLst/>
            <a:cxnLst/>
            <a:rect l="l" t="t" r="r" b="b"/>
            <a:pathLst>
              <a:path w="54783" h="46404" extrusionOk="0">
                <a:moveTo>
                  <a:pt x="10688" y="449"/>
                </a:moveTo>
                <a:lnTo>
                  <a:pt x="11842" y="535"/>
                </a:lnTo>
                <a:lnTo>
                  <a:pt x="10773" y="535"/>
                </a:lnTo>
                <a:lnTo>
                  <a:pt x="10153" y="449"/>
                </a:lnTo>
                <a:close/>
                <a:moveTo>
                  <a:pt x="11842" y="535"/>
                </a:moveTo>
                <a:lnTo>
                  <a:pt x="12686" y="620"/>
                </a:lnTo>
                <a:lnTo>
                  <a:pt x="12686" y="620"/>
                </a:lnTo>
                <a:cubicBezTo>
                  <a:pt x="12398" y="599"/>
                  <a:pt x="12109" y="577"/>
                  <a:pt x="11842" y="535"/>
                </a:cubicBezTo>
                <a:close/>
                <a:moveTo>
                  <a:pt x="12291" y="2223"/>
                </a:moveTo>
                <a:lnTo>
                  <a:pt x="13188" y="2309"/>
                </a:lnTo>
                <a:lnTo>
                  <a:pt x="13188" y="2309"/>
                </a:lnTo>
                <a:lnTo>
                  <a:pt x="12569" y="2223"/>
                </a:lnTo>
                <a:close/>
                <a:moveTo>
                  <a:pt x="11720" y="2154"/>
                </a:moveTo>
                <a:cubicBezTo>
                  <a:pt x="11761" y="2261"/>
                  <a:pt x="11801" y="2369"/>
                  <a:pt x="11842" y="2501"/>
                </a:cubicBezTo>
                <a:lnTo>
                  <a:pt x="11883" y="2664"/>
                </a:lnTo>
                <a:lnTo>
                  <a:pt x="11883" y="2664"/>
                </a:lnTo>
                <a:cubicBezTo>
                  <a:pt x="11808" y="2434"/>
                  <a:pt x="11764" y="2288"/>
                  <a:pt x="11720" y="2154"/>
                </a:cubicBezTo>
                <a:close/>
                <a:moveTo>
                  <a:pt x="9626" y="465"/>
                </a:moveTo>
                <a:lnTo>
                  <a:pt x="9626" y="465"/>
                </a:lnTo>
                <a:cubicBezTo>
                  <a:pt x="9987" y="1251"/>
                  <a:pt x="10327" y="2057"/>
                  <a:pt x="10688" y="2843"/>
                </a:cubicBezTo>
                <a:lnTo>
                  <a:pt x="10688" y="3035"/>
                </a:lnTo>
                <a:lnTo>
                  <a:pt x="10602" y="2843"/>
                </a:lnTo>
                <a:cubicBezTo>
                  <a:pt x="10326" y="2057"/>
                  <a:pt x="9987" y="1251"/>
                  <a:pt x="9626" y="465"/>
                </a:cubicBezTo>
                <a:close/>
                <a:moveTo>
                  <a:pt x="12291" y="2501"/>
                </a:moveTo>
                <a:lnTo>
                  <a:pt x="12376" y="2758"/>
                </a:lnTo>
                <a:lnTo>
                  <a:pt x="12462" y="3121"/>
                </a:lnTo>
                <a:lnTo>
                  <a:pt x="12376" y="2672"/>
                </a:lnTo>
                <a:lnTo>
                  <a:pt x="12291" y="2501"/>
                </a:lnTo>
                <a:close/>
                <a:moveTo>
                  <a:pt x="10688" y="3035"/>
                </a:moveTo>
                <a:lnTo>
                  <a:pt x="10688" y="3035"/>
                </a:lnTo>
                <a:cubicBezTo>
                  <a:pt x="10742" y="3090"/>
                  <a:pt x="10762" y="3144"/>
                  <a:pt x="10769" y="3198"/>
                </a:cubicBezTo>
                <a:lnTo>
                  <a:pt x="10769" y="3198"/>
                </a:lnTo>
                <a:lnTo>
                  <a:pt x="10688" y="3035"/>
                </a:lnTo>
                <a:close/>
                <a:moveTo>
                  <a:pt x="12462" y="3121"/>
                </a:moveTo>
                <a:cubicBezTo>
                  <a:pt x="12569" y="3463"/>
                  <a:pt x="12654" y="3741"/>
                  <a:pt x="12740" y="3997"/>
                </a:cubicBezTo>
                <a:cubicBezTo>
                  <a:pt x="12654" y="3655"/>
                  <a:pt x="12569" y="3377"/>
                  <a:pt x="12462" y="3121"/>
                </a:cubicBezTo>
                <a:close/>
                <a:moveTo>
                  <a:pt x="10799" y="3340"/>
                </a:moveTo>
                <a:lnTo>
                  <a:pt x="10966" y="3655"/>
                </a:lnTo>
                <a:cubicBezTo>
                  <a:pt x="11051" y="3912"/>
                  <a:pt x="11051" y="4190"/>
                  <a:pt x="11137" y="4446"/>
                </a:cubicBezTo>
                <a:cubicBezTo>
                  <a:pt x="11051" y="4190"/>
                  <a:pt x="10966" y="3912"/>
                  <a:pt x="10859" y="3655"/>
                </a:cubicBezTo>
                <a:lnTo>
                  <a:pt x="10799" y="3340"/>
                </a:lnTo>
                <a:close/>
                <a:moveTo>
                  <a:pt x="11137" y="4446"/>
                </a:moveTo>
                <a:cubicBezTo>
                  <a:pt x="11401" y="5225"/>
                  <a:pt x="11564" y="6005"/>
                  <a:pt x="11699" y="6784"/>
                </a:cubicBezTo>
                <a:lnTo>
                  <a:pt x="11699" y="6784"/>
                </a:lnTo>
                <a:cubicBezTo>
                  <a:pt x="11536" y="5980"/>
                  <a:pt x="11330" y="5189"/>
                  <a:pt x="11137" y="4446"/>
                </a:cubicBezTo>
                <a:close/>
                <a:moveTo>
                  <a:pt x="12740" y="3997"/>
                </a:moveTo>
                <a:cubicBezTo>
                  <a:pt x="13103" y="5173"/>
                  <a:pt x="13274" y="6327"/>
                  <a:pt x="13445" y="7481"/>
                </a:cubicBezTo>
                <a:cubicBezTo>
                  <a:pt x="13553" y="8132"/>
                  <a:pt x="13601" y="8809"/>
                  <a:pt x="13602" y="9487"/>
                </a:cubicBezTo>
                <a:lnTo>
                  <a:pt x="13602" y="9487"/>
                </a:lnTo>
                <a:cubicBezTo>
                  <a:pt x="13604" y="8769"/>
                  <a:pt x="13557" y="8068"/>
                  <a:pt x="13445" y="7396"/>
                </a:cubicBezTo>
                <a:cubicBezTo>
                  <a:pt x="13274" y="6242"/>
                  <a:pt x="13103" y="5066"/>
                  <a:pt x="12740" y="3997"/>
                </a:cubicBezTo>
                <a:close/>
                <a:moveTo>
                  <a:pt x="13602" y="9487"/>
                </a:moveTo>
                <a:cubicBezTo>
                  <a:pt x="13601" y="10001"/>
                  <a:pt x="13575" y="10524"/>
                  <a:pt x="13530" y="11051"/>
                </a:cubicBezTo>
                <a:cubicBezTo>
                  <a:pt x="13577" y="10537"/>
                  <a:pt x="13603" y="10012"/>
                  <a:pt x="13602" y="9487"/>
                </a:cubicBezTo>
                <a:close/>
                <a:moveTo>
                  <a:pt x="13530" y="11051"/>
                </a:moveTo>
                <a:cubicBezTo>
                  <a:pt x="13445" y="11307"/>
                  <a:pt x="13445" y="11671"/>
                  <a:pt x="13359" y="11927"/>
                </a:cubicBezTo>
                <a:lnTo>
                  <a:pt x="13311" y="12183"/>
                </a:lnTo>
                <a:lnTo>
                  <a:pt x="13359" y="12012"/>
                </a:lnTo>
                <a:cubicBezTo>
                  <a:pt x="13445" y="11671"/>
                  <a:pt x="13445" y="11393"/>
                  <a:pt x="13530" y="11051"/>
                </a:cubicBezTo>
                <a:close/>
                <a:moveTo>
                  <a:pt x="13311" y="12183"/>
                </a:moveTo>
                <a:lnTo>
                  <a:pt x="13103" y="12910"/>
                </a:lnTo>
                <a:cubicBezTo>
                  <a:pt x="12941" y="13433"/>
                  <a:pt x="12733" y="13895"/>
                  <a:pt x="12505" y="14399"/>
                </a:cubicBezTo>
                <a:lnTo>
                  <a:pt x="12505" y="14399"/>
                </a:lnTo>
                <a:cubicBezTo>
                  <a:pt x="12801" y="13913"/>
                  <a:pt x="13020" y="13369"/>
                  <a:pt x="13188" y="12825"/>
                </a:cubicBezTo>
                <a:lnTo>
                  <a:pt x="13311" y="12183"/>
                </a:lnTo>
                <a:close/>
                <a:moveTo>
                  <a:pt x="12505" y="14399"/>
                </a:moveTo>
                <a:lnTo>
                  <a:pt x="12505" y="14399"/>
                </a:lnTo>
                <a:cubicBezTo>
                  <a:pt x="12464" y="14467"/>
                  <a:pt x="12421" y="14533"/>
                  <a:pt x="12376" y="14599"/>
                </a:cubicBezTo>
                <a:cubicBezTo>
                  <a:pt x="12307" y="14743"/>
                  <a:pt x="12224" y="14893"/>
                  <a:pt x="12129" y="15045"/>
                </a:cubicBezTo>
                <a:lnTo>
                  <a:pt x="12129" y="15045"/>
                </a:lnTo>
                <a:cubicBezTo>
                  <a:pt x="12216" y="14925"/>
                  <a:pt x="12299" y="14805"/>
                  <a:pt x="12376" y="14684"/>
                </a:cubicBezTo>
                <a:cubicBezTo>
                  <a:pt x="12420" y="14587"/>
                  <a:pt x="12463" y="14492"/>
                  <a:pt x="12505" y="14399"/>
                </a:cubicBezTo>
                <a:close/>
                <a:moveTo>
                  <a:pt x="12129" y="15045"/>
                </a:moveTo>
                <a:lnTo>
                  <a:pt x="12129" y="15045"/>
                </a:lnTo>
                <a:cubicBezTo>
                  <a:pt x="11827" y="15455"/>
                  <a:pt x="11465" y="15854"/>
                  <a:pt x="11051" y="16202"/>
                </a:cubicBezTo>
                <a:cubicBezTo>
                  <a:pt x="10951" y="16301"/>
                  <a:pt x="10844" y="16392"/>
                  <a:pt x="10731" y="16477"/>
                </a:cubicBezTo>
                <a:lnTo>
                  <a:pt x="10731" y="16477"/>
                </a:lnTo>
                <a:cubicBezTo>
                  <a:pt x="10865" y="16386"/>
                  <a:pt x="11001" y="16294"/>
                  <a:pt x="11137" y="16202"/>
                </a:cubicBezTo>
                <a:cubicBezTo>
                  <a:pt x="11527" y="15874"/>
                  <a:pt x="11871" y="15455"/>
                  <a:pt x="12129" y="15045"/>
                </a:cubicBezTo>
                <a:close/>
                <a:moveTo>
                  <a:pt x="10731" y="16477"/>
                </a:moveTo>
                <a:lnTo>
                  <a:pt x="10731" y="16477"/>
                </a:lnTo>
                <a:cubicBezTo>
                  <a:pt x="10600" y="16565"/>
                  <a:pt x="10469" y="16652"/>
                  <a:pt x="10342" y="16736"/>
                </a:cubicBezTo>
                <a:lnTo>
                  <a:pt x="10342" y="16736"/>
                </a:lnTo>
                <a:cubicBezTo>
                  <a:pt x="10474" y="16656"/>
                  <a:pt x="10605" y="16571"/>
                  <a:pt x="10731" y="16477"/>
                </a:cubicBezTo>
                <a:close/>
                <a:moveTo>
                  <a:pt x="11853" y="7717"/>
                </a:moveTo>
                <a:cubicBezTo>
                  <a:pt x="12034" y="8767"/>
                  <a:pt x="12030" y="9895"/>
                  <a:pt x="11842" y="10858"/>
                </a:cubicBezTo>
                <a:cubicBezTo>
                  <a:pt x="11842" y="11136"/>
                  <a:pt x="11842" y="11393"/>
                  <a:pt x="11756" y="11671"/>
                </a:cubicBezTo>
                <a:lnTo>
                  <a:pt x="11585" y="12461"/>
                </a:lnTo>
                <a:lnTo>
                  <a:pt x="11308" y="13188"/>
                </a:lnTo>
                <a:lnTo>
                  <a:pt x="11222" y="13359"/>
                </a:lnTo>
                <a:lnTo>
                  <a:pt x="11137" y="13530"/>
                </a:lnTo>
                <a:lnTo>
                  <a:pt x="10966" y="13808"/>
                </a:lnTo>
                <a:cubicBezTo>
                  <a:pt x="10688" y="14257"/>
                  <a:pt x="10324" y="14599"/>
                  <a:pt x="9982" y="14962"/>
                </a:cubicBezTo>
                <a:cubicBezTo>
                  <a:pt x="9619" y="15219"/>
                  <a:pt x="9170" y="15496"/>
                  <a:pt x="8636" y="15860"/>
                </a:cubicBezTo>
                <a:cubicBezTo>
                  <a:pt x="8187" y="16116"/>
                  <a:pt x="7653" y="16480"/>
                  <a:pt x="7225" y="16929"/>
                </a:cubicBezTo>
                <a:cubicBezTo>
                  <a:pt x="6851" y="17285"/>
                  <a:pt x="6537" y="17789"/>
                  <a:pt x="6294" y="18256"/>
                </a:cubicBezTo>
                <a:lnTo>
                  <a:pt x="6294" y="18256"/>
                </a:lnTo>
                <a:cubicBezTo>
                  <a:pt x="6481" y="17708"/>
                  <a:pt x="6825" y="17229"/>
                  <a:pt x="7311" y="16822"/>
                </a:cubicBezTo>
                <a:cubicBezTo>
                  <a:pt x="7759" y="16394"/>
                  <a:pt x="8294" y="16031"/>
                  <a:pt x="8721" y="15753"/>
                </a:cubicBezTo>
                <a:cubicBezTo>
                  <a:pt x="9704" y="15219"/>
                  <a:pt x="10431" y="14599"/>
                  <a:pt x="10966" y="13722"/>
                </a:cubicBezTo>
                <a:cubicBezTo>
                  <a:pt x="11500" y="12825"/>
                  <a:pt x="11756" y="11842"/>
                  <a:pt x="11842" y="10773"/>
                </a:cubicBezTo>
                <a:cubicBezTo>
                  <a:pt x="11923" y="9836"/>
                  <a:pt x="11927" y="8743"/>
                  <a:pt x="11853" y="7717"/>
                </a:cubicBezTo>
                <a:close/>
                <a:moveTo>
                  <a:pt x="10342" y="16736"/>
                </a:moveTo>
                <a:cubicBezTo>
                  <a:pt x="10058" y="16907"/>
                  <a:pt x="9772" y="17049"/>
                  <a:pt x="9533" y="17185"/>
                </a:cubicBezTo>
                <a:cubicBezTo>
                  <a:pt x="9085" y="17548"/>
                  <a:pt x="8721" y="17719"/>
                  <a:pt x="8379" y="18083"/>
                </a:cubicBezTo>
                <a:cubicBezTo>
                  <a:pt x="8101" y="18339"/>
                  <a:pt x="7930" y="18703"/>
                  <a:pt x="7759" y="19151"/>
                </a:cubicBezTo>
                <a:cubicBezTo>
                  <a:pt x="7930" y="18703"/>
                  <a:pt x="8187" y="18339"/>
                  <a:pt x="8465" y="18083"/>
                </a:cubicBezTo>
                <a:cubicBezTo>
                  <a:pt x="8721" y="17719"/>
                  <a:pt x="9170" y="17548"/>
                  <a:pt x="9619" y="17185"/>
                </a:cubicBezTo>
                <a:cubicBezTo>
                  <a:pt x="9842" y="17057"/>
                  <a:pt x="10087" y="16903"/>
                  <a:pt x="10342" y="16736"/>
                </a:cubicBezTo>
                <a:close/>
                <a:moveTo>
                  <a:pt x="6100" y="18680"/>
                </a:moveTo>
                <a:cubicBezTo>
                  <a:pt x="6019" y="18916"/>
                  <a:pt x="5949" y="19198"/>
                  <a:pt x="5878" y="19408"/>
                </a:cubicBezTo>
                <a:lnTo>
                  <a:pt x="5707" y="20220"/>
                </a:lnTo>
                <a:lnTo>
                  <a:pt x="5878" y="19322"/>
                </a:lnTo>
                <a:cubicBezTo>
                  <a:pt x="5939" y="19139"/>
                  <a:pt x="6000" y="18902"/>
                  <a:pt x="6100" y="18680"/>
                </a:cubicBezTo>
                <a:close/>
                <a:moveTo>
                  <a:pt x="5707" y="20220"/>
                </a:moveTo>
                <a:cubicBezTo>
                  <a:pt x="5622" y="20754"/>
                  <a:pt x="5430" y="21203"/>
                  <a:pt x="5173" y="21545"/>
                </a:cubicBezTo>
                <a:cubicBezTo>
                  <a:pt x="5430" y="21096"/>
                  <a:pt x="5622" y="20669"/>
                  <a:pt x="5707" y="20220"/>
                </a:cubicBezTo>
                <a:close/>
                <a:moveTo>
                  <a:pt x="11963" y="2911"/>
                </a:moveTo>
                <a:lnTo>
                  <a:pt x="12120" y="3206"/>
                </a:lnTo>
                <a:cubicBezTo>
                  <a:pt x="12205" y="3463"/>
                  <a:pt x="12291" y="3741"/>
                  <a:pt x="12376" y="4104"/>
                </a:cubicBezTo>
                <a:cubicBezTo>
                  <a:pt x="12654" y="5173"/>
                  <a:pt x="12911" y="6327"/>
                  <a:pt x="13103" y="7396"/>
                </a:cubicBezTo>
                <a:cubicBezTo>
                  <a:pt x="13274" y="8550"/>
                  <a:pt x="13274" y="9790"/>
                  <a:pt x="13188" y="10944"/>
                </a:cubicBezTo>
                <a:cubicBezTo>
                  <a:pt x="13103" y="12119"/>
                  <a:pt x="12654" y="13359"/>
                  <a:pt x="12120" y="14428"/>
                </a:cubicBezTo>
                <a:cubicBezTo>
                  <a:pt x="11756" y="14962"/>
                  <a:pt x="11393" y="15411"/>
                  <a:pt x="10859" y="15860"/>
                </a:cubicBezTo>
                <a:cubicBezTo>
                  <a:pt x="10431" y="16287"/>
                  <a:pt x="9897" y="16565"/>
                  <a:pt x="9448" y="16822"/>
                </a:cubicBezTo>
                <a:cubicBezTo>
                  <a:pt x="8914" y="17185"/>
                  <a:pt x="8550" y="17463"/>
                  <a:pt x="8187" y="17719"/>
                </a:cubicBezTo>
                <a:cubicBezTo>
                  <a:pt x="7845" y="18083"/>
                  <a:pt x="7567" y="18532"/>
                  <a:pt x="7396" y="18959"/>
                </a:cubicBezTo>
                <a:cubicBezTo>
                  <a:pt x="7311" y="19151"/>
                  <a:pt x="7225" y="19408"/>
                  <a:pt x="7225" y="19686"/>
                </a:cubicBezTo>
                <a:lnTo>
                  <a:pt x="7033" y="20477"/>
                </a:lnTo>
                <a:cubicBezTo>
                  <a:pt x="6865" y="21001"/>
                  <a:pt x="6697" y="21608"/>
                  <a:pt x="6348" y="22135"/>
                </a:cubicBezTo>
                <a:lnTo>
                  <a:pt x="6348" y="22135"/>
                </a:lnTo>
                <a:cubicBezTo>
                  <a:pt x="6482" y="21910"/>
                  <a:pt x="6594" y="21685"/>
                  <a:pt x="6691" y="21460"/>
                </a:cubicBezTo>
                <a:lnTo>
                  <a:pt x="6776" y="21011"/>
                </a:lnTo>
                <a:lnTo>
                  <a:pt x="6862" y="20669"/>
                </a:lnTo>
                <a:lnTo>
                  <a:pt x="7033" y="20028"/>
                </a:lnTo>
                <a:cubicBezTo>
                  <a:pt x="7225" y="19151"/>
                  <a:pt x="7482" y="18425"/>
                  <a:pt x="8016" y="17805"/>
                </a:cubicBezTo>
                <a:cubicBezTo>
                  <a:pt x="8550" y="17271"/>
                  <a:pt x="9362" y="16929"/>
                  <a:pt x="10153" y="16287"/>
                </a:cubicBezTo>
                <a:cubicBezTo>
                  <a:pt x="10966" y="15860"/>
                  <a:pt x="11671" y="15048"/>
                  <a:pt x="12120" y="14150"/>
                </a:cubicBezTo>
                <a:cubicBezTo>
                  <a:pt x="12205" y="14064"/>
                  <a:pt x="12291" y="13979"/>
                  <a:pt x="12291" y="13808"/>
                </a:cubicBezTo>
                <a:lnTo>
                  <a:pt x="12462" y="13530"/>
                </a:lnTo>
                <a:lnTo>
                  <a:pt x="12740" y="12825"/>
                </a:lnTo>
                <a:lnTo>
                  <a:pt x="12911" y="12119"/>
                </a:lnTo>
                <a:lnTo>
                  <a:pt x="12996" y="11756"/>
                </a:lnTo>
                <a:lnTo>
                  <a:pt x="12996" y="11393"/>
                </a:lnTo>
                <a:cubicBezTo>
                  <a:pt x="13274" y="9533"/>
                  <a:pt x="13188" y="7738"/>
                  <a:pt x="12825" y="6049"/>
                </a:cubicBezTo>
                <a:cubicBezTo>
                  <a:pt x="12654" y="5066"/>
                  <a:pt x="12376" y="4275"/>
                  <a:pt x="12120" y="3377"/>
                </a:cubicBezTo>
                <a:cubicBezTo>
                  <a:pt x="12058" y="3196"/>
                  <a:pt x="12007" y="3042"/>
                  <a:pt x="11963" y="2911"/>
                </a:cubicBezTo>
                <a:close/>
                <a:moveTo>
                  <a:pt x="7759" y="19151"/>
                </a:moveTo>
                <a:cubicBezTo>
                  <a:pt x="7653" y="19322"/>
                  <a:pt x="7567" y="19600"/>
                  <a:pt x="7482" y="19771"/>
                </a:cubicBezTo>
                <a:lnTo>
                  <a:pt x="7311" y="20562"/>
                </a:lnTo>
                <a:cubicBezTo>
                  <a:pt x="7225" y="21203"/>
                  <a:pt x="7033" y="21823"/>
                  <a:pt x="6691" y="22443"/>
                </a:cubicBezTo>
                <a:cubicBezTo>
                  <a:pt x="7033" y="21823"/>
                  <a:pt x="7311" y="21203"/>
                  <a:pt x="7396" y="20477"/>
                </a:cubicBezTo>
                <a:lnTo>
                  <a:pt x="7567" y="19771"/>
                </a:lnTo>
                <a:cubicBezTo>
                  <a:pt x="7653" y="19600"/>
                  <a:pt x="7759" y="19322"/>
                  <a:pt x="7759" y="19151"/>
                </a:cubicBezTo>
                <a:close/>
                <a:moveTo>
                  <a:pt x="6322" y="22178"/>
                </a:moveTo>
                <a:lnTo>
                  <a:pt x="6322" y="22178"/>
                </a:lnTo>
                <a:cubicBezTo>
                  <a:pt x="6063" y="22768"/>
                  <a:pt x="5676" y="23177"/>
                  <a:pt x="5110" y="23522"/>
                </a:cubicBezTo>
                <a:lnTo>
                  <a:pt x="5110" y="23522"/>
                </a:lnTo>
                <a:cubicBezTo>
                  <a:pt x="5417" y="23303"/>
                  <a:pt x="5696" y="23049"/>
                  <a:pt x="5878" y="22806"/>
                </a:cubicBezTo>
                <a:cubicBezTo>
                  <a:pt x="6048" y="22597"/>
                  <a:pt x="6194" y="22387"/>
                  <a:pt x="6322" y="22178"/>
                </a:cubicBezTo>
                <a:close/>
                <a:moveTo>
                  <a:pt x="6691" y="22443"/>
                </a:moveTo>
                <a:cubicBezTo>
                  <a:pt x="6327" y="22977"/>
                  <a:pt x="5793" y="23512"/>
                  <a:pt x="5259" y="23961"/>
                </a:cubicBezTo>
                <a:cubicBezTo>
                  <a:pt x="5878" y="23597"/>
                  <a:pt x="6327" y="23063"/>
                  <a:pt x="6691" y="22443"/>
                </a:cubicBezTo>
                <a:close/>
                <a:moveTo>
                  <a:pt x="4720" y="23770"/>
                </a:moveTo>
                <a:lnTo>
                  <a:pt x="4720" y="23770"/>
                </a:lnTo>
                <a:cubicBezTo>
                  <a:pt x="4565" y="23870"/>
                  <a:pt x="4408" y="23962"/>
                  <a:pt x="4256" y="24022"/>
                </a:cubicBezTo>
                <a:lnTo>
                  <a:pt x="4256" y="24022"/>
                </a:lnTo>
                <a:cubicBezTo>
                  <a:pt x="4402" y="23939"/>
                  <a:pt x="4538" y="23841"/>
                  <a:pt x="4720" y="23770"/>
                </a:cubicBezTo>
                <a:close/>
                <a:moveTo>
                  <a:pt x="4009" y="24132"/>
                </a:moveTo>
                <a:cubicBezTo>
                  <a:pt x="3898" y="24181"/>
                  <a:pt x="3797" y="24217"/>
                  <a:pt x="3741" y="24217"/>
                </a:cubicBezTo>
                <a:lnTo>
                  <a:pt x="3570" y="24303"/>
                </a:lnTo>
                <a:lnTo>
                  <a:pt x="3121" y="24303"/>
                </a:lnTo>
                <a:cubicBezTo>
                  <a:pt x="3207" y="24303"/>
                  <a:pt x="3292" y="24303"/>
                  <a:pt x="3378" y="24217"/>
                </a:cubicBezTo>
                <a:lnTo>
                  <a:pt x="3656" y="24217"/>
                </a:lnTo>
                <a:cubicBezTo>
                  <a:pt x="3740" y="24217"/>
                  <a:pt x="3824" y="24134"/>
                  <a:pt x="4009" y="24132"/>
                </a:cubicBezTo>
                <a:close/>
                <a:moveTo>
                  <a:pt x="5259" y="23961"/>
                </a:moveTo>
                <a:lnTo>
                  <a:pt x="5259" y="23961"/>
                </a:lnTo>
                <a:cubicBezTo>
                  <a:pt x="4895" y="24132"/>
                  <a:pt x="4639" y="24303"/>
                  <a:pt x="4275" y="24409"/>
                </a:cubicBezTo>
                <a:cubicBezTo>
                  <a:pt x="4190" y="24495"/>
                  <a:pt x="4019" y="24495"/>
                  <a:pt x="3827" y="24580"/>
                </a:cubicBezTo>
                <a:lnTo>
                  <a:pt x="3656" y="24666"/>
                </a:lnTo>
                <a:lnTo>
                  <a:pt x="3827" y="24666"/>
                </a:lnTo>
                <a:cubicBezTo>
                  <a:pt x="4019" y="24580"/>
                  <a:pt x="4190" y="24495"/>
                  <a:pt x="4361" y="24495"/>
                </a:cubicBezTo>
                <a:cubicBezTo>
                  <a:pt x="4639" y="24303"/>
                  <a:pt x="4981" y="24132"/>
                  <a:pt x="5259" y="23961"/>
                </a:cubicBezTo>
                <a:close/>
                <a:moveTo>
                  <a:pt x="1775" y="23961"/>
                </a:moveTo>
                <a:cubicBezTo>
                  <a:pt x="1775" y="24217"/>
                  <a:pt x="1775" y="24580"/>
                  <a:pt x="1689" y="24837"/>
                </a:cubicBezTo>
                <a:lnTo>
                  <a:pt x="1775" y="23961"/>
                </a:lnTo>
                <a:close/>
                <a:moveTo>
                  <a:pt x="3485" y="24666"/>
                </a:moveTo>
                <a:lnTo>
                  <a:pt x="3485" y="24751"/>
                </a:lnTo>
                <a:cubicBezTo>
                  <a:pt x="3207" y="29924"/>
                  <a:pt x="2843" y="35096"/>
                  <a:pt x="2501" y="40248"/>
                </a:cubicBezTo>
                <a:cubicBezTo>
                  <a:pt x="2416" y="41509"/>
                  <a:pt x="2309" y="42748"/>
                  <a:pt x="2309" y="43903"/>
                </a:cubicBezTo>
                <a:lnTo>
                  <a:pt x="2416" y="43368"/>
                </a:lnTo>
                <a:lnTo>
                  <a:pt x="2501" y="41316"/>
                </a:lnTo>
                <a:cubicBezTo>
                  <a:pt x="2843" y="35802"/>
                  <a:pt x="3207" y="30287"/>
                  <a:pt x="3570" y="24751"/>
                </a:cubicBezTo>
                <a:lnTo>
                  <a:pt x="3570" y="24666"/>
                </a:lnTo>
                <a:close/>
                <a:moveTo>
                  <a:pt x="8999" y="0"/>
                </a:moveTo>
                <a:cubicBezTo>
                  <a:pt x="9448" y="983"/>
                  <a:pt x="9897" y="1967"/>
                  <a:pt x="10239" y="2929"/>
                </a:cubicBezTo>
                <a:lnTo>
                  <a:pt x="10431" y="3377"/>
                </a:lnTo>
                <a:lnTo>
                  <a:pt x="10517" y="3741"/>
                </a:lnTo>
                <a:cubicBezTo>
                  <a:pt x="10602" y="3997"/>
                  <a:pt x="10688" y="4275"/>
                  <a:pt x="10773" y="4532"/>
                </a:cubicBezTo>
                <a:cubicBezTo>
                  <a:pt x="11051" y="5515"/>
                  <a:pt x="11308" y="6583"/>
                  <a:pt x="11393" y="7652"/>
                </a:cubicBezTo>
                <a:cubicBezTo>
                  <a:pt x="11585" y="8721"/>
                  <a:pt x="11585" y="9790"/>
                  <a:pt x="11500" y="10773"/>
                </a:cubicBezTo>
                <a:cubicBezTo>
                  <a:pt x="11500" y="11051"/>
                  <a:pt x="11393" y="11307"/>
                  <a:pt x="11393" y="11478"/>
                </a:cubicBezTo>
                <a:lnTo>
                  <a:pt x="11222" y="12290"/>
                </a:lnTo>
                <a:cubicBezTo>
                  <a:pt x="11051" y="12739"/>
                  <a:pt x="10859" y="13188"/>
                  <a:pt x="10602" y="13530"/>
                </a:cubicBezTo>
                <a:cubicBezTo>
                  <a:pt x="10153" y="14428"/>
                  <a:pt x="9533" y="14877"/>
                  <a:pt x="8550" y="15496"/>
                </a:cubicBezTo>
                <a:cubicBezTo>
                  <a:pt x="8016" y="15753"/>
                  <a:pt x="7482" y="16116"/>
                  <a:pt x="6947" y="16651"/>
                </a:cubicBezTo>
                <a:cubicBezTo>
                  <a:pt x="6498" y="17100"/>
                  <a:pt x="6156" y="17719"/>
                  <a:pt x="5878" y="18339"/>
                </a:cubicBezTo>
                <a:cubicBezTo>
                  <a:pt x="5707" y="18617"/>
                  <a:pt x="5622" y="18959"/>
                  <a:pt x="5515" y="19237"/>
                </a:cubicBezTo>
                <a:lnTo>
                  <a:pt x="5344" y="20135"/>
                </a:lnTo>
                <a:cubicBezTo>
                  <a:pt x="5259" y="20562"/>
                  <a:pt x="5088" y="21011"/>
                  <a:pt x="4895" y="21374"/>
                </a:cubicBezTo>
                <a:cubicBezTo>
                  <a:pt x="4724" y="21738"/>
                  <a:pt x="4361" y="21994"/>
                  <a:pt x="4104" y="22272"/>
                </a:cubicBezTo>
                <a:cubicBezTo>
                  <a:pt x="3912" y="22358"/>
                  <a:pt x="3741" y="22443"/>
                  <a:pt x="3570" y="22529"/>
                </a:cubicBezTo>
                <a:cubicBezTo>
                  <a:pt x="3485" y="22529"/>
                  <a:pt x="3378" y="22614"/>
                  <a:pt x="3207" y="22614"/>
                </a:cubicBezTo>
                <a:lnTo>
                  <a:pt x="3036" y="22614"/>
                </a:lnTo>
                <a:cubicBezTo>
                  <a:pt x="2950" y="22700"/>
                  <a:pt x="2758" y="22700"/>
                  <a:pt x="2672" y="22700"/>
                </a:cubicBezTo>
                <a:cubicBezTo>
                  <a:pt x="2416" y="22892"/>
                  <a:pt x="2224" y="23063"/>
                  <a:pt x="2053" y="23234"/>
                </a:cubicBezTo>
                <a:lnTo>
                  <a:pt x="1967" y="23234"/>
                </a:lnTo>
                <a:lnTo>
                  <a:pt x="1882" y="23341"/>
                </a:lnTo>
                <a:lnTo>
                  <a:pt x="1775" y="23512"/>
                </a:lnTo>
                <a:lnTo>
                  <a:pt x="1518" y="23768"/>
                </a:lnTo>
                <a:cubicBezTo>
                  <a:pt x="1347" y="26547"/>
                  <a:pt x="1155" y="29219"/>
                  <a:pt x="898" y="31890"/>
                </a:cubicBezTo>
                <a:cubicBezTo>
                  <a:pt x="706" y="34733"/>
                  <a:pt x="535" y="37661"/>
                  <a:pt x="364" y="40525"/>
                </a:cubicBezTo>
                <a:lnTo>
                  <a:pt x="172" y="42748"/>
                </a:lnTo>
                <a:lnTo>
                  <a:pt x="86" y="43903"/>
                </a:lnTo>
                <a:lnTo>
                  <a:pt x="86" y="44971"/>
                </a:lnTo>
                <a:lnTo>
                  <a:pt x="1" y="45506"/>
                </a:lnTo>
                <a:lnTo>
                  <a:pt x="1" y="45784"/>
                </a:lnTo>
                <a:lnTo>
                  <a:pt x="1" y="45955"/>
                </a:lnTo>
                <a:lnTo>
                  <a:pt x="1" y="46040"/>
                </a:lnTo>
                <a:lnTo>
                  <a:pt x="86" y="46040"/>
                </a:lnTo>
                <a:cubicBezTo>
                  <a:pt x="813" y="46125"/>
                  <a:pt x="1518" y="46125"/>
                  <a:pt x="2224" y="46211"/>
                </a:cubicBezTo>
                <a:lnTo>
                  <a:pt x="3378" y="46318"/>
                </a:lnTo>
                <a:cubicBezTo>
                  <a:pt x="4104" y="46318"/>
                  <a:pt x="4810" y="46403"/>
                  <a:pt x="5622" y="46403"/>
                </a:cubicBezTo>
                <a:lnTo>
                  <a:pt x="10068" y="46403"/>
                </a:lnTo>
                <a:cubicBezTo>
                  <a:pt x="11500" y="46318"/>
                  <a:pt x="12996" y="46211"/>
                  <a:pt x="14599" y="45869"/>
                </a:cubicBezTo>
                <a:cubicBezTo>
                  <a:pt x="14962" y="45784"/>
                  <a:pt x="15326" y="45677"/>
                  <a:pt x="15668" y="45591"/>
                </a:cubicBezTo>
                <a:cubicBezTo>
                  <a:pt x="16031" y="45420"/>
                  <a:pt x="16480" y="45335"/>
                  <a:pt x="16843" y="45249"/>
                </a:cubicBezTo>
                <a:lnTo>
                  <a:pt x="17912" y="44800"/>
                </a:lnTo>
                <a:cubicBezTo>
                  <a:pt x="17998" y="44715"/>
                  <a:pt x="18083" y="44715"/>
                  <a:pt x="18169" y="44608"/>
                </a:cubicBezTo>
                <a:lnTo>
                  <a:pt x="18446" y="44522"/>
                </a:lnTo>
                <a:lnTo>
                  <a:pt x="18981" y="44180"/>
                </a:lnTo>
                <a:cubicBezTo>
                  <a:pt x="19152" y="44074"/>
                  <a:pt x="19323" y="43988"/>
                  <a:pt x="19515" y="43903"/>
                </a:cubicBezTo>
                <a:lnTo>
                  <a:pt x="19943" y="43539"/>
                </a:lnTo>
                <a:lnTo>
                  <a:pt x="20477" y="43197"/>
                </a:lnTo>
                <a:cubicBezTo>
                  <a:pt x="20584" y="43005"/>
                  <a:pt x="20755" y="42919"/>
                  <a:pt x="20926" y="42748"/>
                </a:cubicBezTo>
                <a:lnTo>
                  <a:pt x="21375" y="42385"/>
                </a:lnTo>
                <a:cubicBezTo>
                  <a:pt x="21460" y="42214"/>
                  <a:pt x="21653" y="42129"/>
                  <a:pt x="21738" y="41936"/>
                </a:cubicBezTo>
                <a:lnTo>
                  <a:pt x="22187" y="41509"/>
                </a:lnTo>
                <a:lnTo>
                  <a:pt x="22529" y="41060"/>
                </a:lnTo>
                <a:cubicBezTo>
                  <a:pt x="22892" y="40696"/>
                  <a:pt x="23149" y="40248"/>
                  <a:pt x="23427" y="39906"/>
                </a:cubicBezTo>
                <a:cubicBezTo>
                  <a:pt x="23790" y="39457"/>
                  <a:pt x="24046" y="39093"/>
                  <a:pt x="24410" y="38730"/>
                </a:cubicBezTo>
                <a:cubicBezTo>
                  <a:pt x="24666" y="38388"/>
                  <a:pt x="25030" y="38025"/>
                  <a:pt x="25393" y="37768"/>
                </a:cubicBezTo>
                <a:cubicBezTo>
                  <a:pt x="25479" y="37576"/>
                  <a:pt x="25650" y="37490"/>
                  <a:pt x="25821" y="37319"/>
                </a:cubicBezTo>
                <a:cubicBezTo>
                  <a:pt x="26013" y="37127"/>
                  <a:pt x="26184" y="37042"/>
                  <a:pt x="26462" y="36871"/>
                </a:cubicBezTo>
                <a:cubicBezTo>
                  <a:pt x="27958" y="35887"/>
                  <a:pt x="29753" y="35267"/>
                  <a:pt x="31698" y="34819"/>
                </a:cubicBezTo>
                <a:cubicBezTo>
                  <a:pt x="33750" y="34370"/>
                  <a:pt x="35802" y="33835"/>
                  <a:pt x="37769" y="33045"/>
                </a:cubicBezTo>
                <a:cubicBezTo>
                  <a:pt x="39714" y="32232"/>
                  <a:pt x="41595" y="31078"/>
                  <a:pt x="43198" y="29561"/>
                </a:cubicBezTo>
                <a:cubicBezTo>
                  <a:pt x="44715" y="28043"/>
                  <a:pt x="45784" y="26098"/>
                  <a:pt x="46489" y="24132"/>
                </a:cubicBezTo>
                <a:cubicBezTo>
                  <a:pt x="47195" y="22165"/>
                  <a:pt x="47558" y="20220"/>
                  <a:pt x="47729" y="18339"/>
                </a:cubicBezTo>
                <a:cubicBezTo>
                  <a:pt x="47836" y="17890"/>
                  <a:pt x="47836" y="17356"/>
                  <a:pt x="47921" y="16929"/>
                </a:cubicBezTo>
                <a:cubicBezTo>
                  <a:pt x="47921" y="16480"/>
                  <a:pt x="48007" y="15945"/>
                  <a:pt x="48007" y="15496"/>
                </a:cubicBezTo>
                <a:cubicBezTo>
                  <a:pt x="48007" y="15048"/>
                  <a:pt x="48092" y="14599"/>
                  <a:pt x="48092" y="14150"/>
                </a:cubicBezTo>
                <a:cubicBezTo>
                  <a:pt x="48092" y="13808"/>
                  <a:pt x="48178" y="13359"/>
                  <a:pt x="48178" y="12910"/>
                </a:cubicBezTo>
                <a:cubicBezTo>
                  <a:pt x="48370" y="11222"/>
                  <a:pt x="48712" y="9619"/>
                  <a:pt x="49332" y="8272"/>
                </a:cubicBezTo>
                <a:cubicBezTo>
                  <a:pt x="49781" y="7032"/>
                  <a:pt x="50401" y="6135"/>
                  <a:pt x="51042" y="5600"/>
                </a:cubicBezTo>
                <a:cubicBezTo>
                  <a:pt x="51576" y="4980"/>
                  <a:pt x="52111" y="4724"/>
                  <a:pt x="52538" y="4638"/>
                </a:cubicBezTo>
                <a:cubicBezTo>
                  <a:pt x="52730" y="4532"/>
                  <a:pt x="52901" y="4446"/>
                  <a:pt x="52987" y="4446"/>
                </a:cubicBezTo>
                <a:lnTo>
                  <a:pt x="53072" y="4361"/>
                </a:lnTo>
                <a:lnTo>
                  <a:pt x="53265" y="4361"/>
                </a:lnTo>
                <a:cubicBezTo>
                  <a:pt x="53350" y="4275"/>
                  <a:pt x="53265" y="4275"/>
                  <a:pt x="52987" y="4190"/>
                </a:cubicBezTo>
                <a:lnTo>
                  <a:pt x="52196" y="4190"/>
                </a:lnTo>
                <a:cubicBezTo>
                  <a:pt x="52111" y="4275"/>
                  <a:pt x="51918" y="4275"/>
                  <a:pt x="51833" y="4361"/>
                </a:cubicBezTo>
                <a:cubicBezTo>
                  <a:pt x="51298" y="4532"/>
                  <a:pt x="50593" y="4895"/>
                  <a:pt x="49973" y="5515"/>
                </a:cubicBezTo>
                <a:cubicBezTo>
                  <a:pt x="49332" y="6242"/>
                  <a:pt x="48712" y="7032"/>
                  <a:pt x="48263" y="8187"/>
                </a:cubicBezTo>
                <a:cubicBezTo>
                  <a:pt x="47729" y="9255"/>
                  <a:pt x="47387" y="10602"/>
                  <a:pt x="47109" y="12012"/>
                </a:cubicBezTo>
                <a:lnTo>
                  <a:pt x="46938" y="12012"/>
                </a:lnTo>
                <a:cubicBezTo>
                  <a:pt x="47387" y="9084"/>
                  <a:pt x="48178" y="7396"/>
                  <a:pt x="48798" y="6412"/>
                </a:cubicBezTo>
                <a:cubicBezTo>
                  <a:pt x="48905" y="6135"/>
                  <a:pt x="49076" y="5964"/>
                  <a:pt x="49161" y="5793"/>
                </a:cubicBezTo>
                <a:cubicBezTo>
                  <a:pt x="49246" y="5600"/>
                  <a:pt x="49332" y="5429"/>
                  <a:pt x="49439" y="5344"/>
                </a:cubicBezTo>
                <a:cubicBezTo>
                  <a:pt x="49610" y="5173"/>
                  <a:pt x="49695" y="4980"/>
                  <a:pt x="49695" y="4980"/>
                </a:cubicBezTo>
                <a:cubicBezTo>
                  <a:pt x="49695" y="4938"/>
                  <a:pt x="49668" y="4922"/>
                  <a:pt x="49625" y="4922"/>
                </a:cubicBezTo>
                <a:cubicBezTo>
                  <a:pt x="49494" y="4922"/>
                  <a:pt x="49216" y="5072"/>
                  <a:pt x="49121" y="5072"/>
                </a:cubicBezTo>
                <a:cubicBezTo>
                  <a:pt x="49059" y="5072"/>
                  <a:pt x="49073" y="5011"/>
                  <a:pt x="49246" y="4809"/>
                </a:cubicBezTo>
                <a:lnTo>
                  <a:pt x="49246" y="4809"/>
                </a:lnTo>
                <a:cubicBezTo>
                  <a:pt x="48092" y="6049"/>
                  <a:pt x="47472" y="7481"/>
                  <a:pt x="47024" y="8913"/>
                </a:cubicBezTo>
                <a:cubicBezTo>
                  <a:pt x="46938" y="9170"/>
                  <a:pt x="46853" y="9341"/>
                  <a:pt x="46853" y="9533"/>
                </a:cubicBezTo>
                <a:lnTo>
                  <a:pt x="46660" y="10067"/>
                </a:lnTo>
                <a:cubicBezTo>
                  <a:pt x="46575" y="10409"/>
                  <a:pt x="46489" y="10773"/>
                  <a:pt x="46404" y="11136"/>
                </a:cubicBezTo>
                <a:lnTo>
                  <a:pt x="46233" y="12290"/>
                </a:lnTo>
                <a:lnTo>
                  <a:pt x="46126" y="12825"/>
                </a:lnTo>
                <a:lnTo>
                  <a:pt x="46126" y="13359"/>
                </a:lnTo>
                <a:cubicBezTo>
                  <a:pt x="46040" y="14150"/>
                  <a:pt x="45955" y="14877"/>
                  <a:pt x="45955" y="15582"/>
                </a:cubicBezTo>
                <a:cubicBezTo>
                  <a:pt x="45869" y="16287"/>
                  <a:pt x="45784" y="17014"/>
                  <a:pt x="45698" y="17719"/>
                </a:cubicBezTo>
                <a:lnTo>
                  <a:pt x="45592" y="18788"/>
                </a:lnTo>
                <a:lnTo>
                  <a:pt x="45335" y="19857"/>
                </a:lnTo>
                <a:cubicBezTo>
                  <a:pt x="45250" y="20477"/>
                  <a:pt x="45057" y="21203"/>
                  <a:pt x="44886" y="21823"/>
                </a:cubicBezTo>
                <a:cubicBezTo>
                  <a:pt x="44715" y="22529"/>
                  <a:pt x="44437" y="23512"/>
                  <a:pt x="43988" y="24409"/>
                </a:cubicBezTo>
                <a:cubicBezTo>
                  <a:pt x="43903" y="24580"/>
                  <a:pt x="43903" y="24666"/>
                  <a:pt x="43817" y="24751"/>
                </a:cubicBezTo>
                <a:cubicBezTo>
                  <a:pt x="43817" y="24944"/>
                  <a:pt x="43732" y="25029"/>
                  <a:pt x="43646" y="25115"/>
                </a:cubicBezTo>
                <a:cubicBezTo>
                  <a:pt x="43561" y="25286"/>
                  <a:pt x="43454" y="25564"/>
                  <a:pt x="43369" y="25735"/>
                </a:cubicBezTo>
                <a:cubicBezTo>
                  <a:pt x="43198" y="25906"/>
                  <a:pt x="43112" y="26098"/>
                  <a:pt x="43027" y="26269"/>
                </a:cubicBezTo>
                <a:cubicBezTo>
                  <a:pt x="42834" y="26440"/>
                  <a:pt x="42749" y="26632"/>
                  <a:pt x="42663" y="26718"/>
                </a:cubicBezTo>
                <a:cubicBezTo>
                  <a:pt x="41060" y="28941"/>
                  <a:pt x="38752" y="30458"/>
                  <a:pt x="36080" y="31356"/>
                </a:cubicBezTo>
                <a:lnTo>
                  <a:pt x="35097" y="31698"/>
                </a:lnTo>
                <a:lnTo>
                  <a:pt x="34114" y="31976"/>
                </a:lnTo>
                <a:cubicBezTo>
                  <a:pt x="33750" y="32147"/>
                  <a:pt x="33408" y="32232"/>
                  <a:pt x="33130" y="32318"/>
                </a:cubicBezTo>
                <a:lnTo>
                  <a:pt x="32062" y="32510"/>
                </a:lnTo>
                <a:lnTo>
                  <a:pt x="30993" y="32767"/>
                </a:lnTo>
                <a:lnTo>
                  <a:pt x="29924" y="33045"/>
                </a:lnTo>
                <a:lnTo>
                  <a:pt x="29390" y="33216"/>
                </a:lnTo>
                <a:cubicBezTo>
                  <a:pt x="29219" y="33216"/>
                  <a:pt x="29027" y="33301"/>
                  <a:pt x="28770" y="33387"/>
                </a:cubicBezTo>
                <a:lnTo>
                  <a:pt x="27701" y="33750"/>
                </a:lnTo>
                <a:cubicBezTo>
                  <a:pt x="26269" y="34370"/>
                  <a:pt x="24944" y="35182"/>
                  <a:pt x="23790" y="36251"/>
                </a:cubicBezTo>
                <a:cubicBezTo>
                  <a:pt x="22614" y="37319"/>
                  <a:pt x="21738" y="38559"/>
                  <a:pt x="20840" y="39628"/>
                </a:cubicBezTo>
                <a:cubicBezTo>
                  <a:pt x="19943" y="40696"/>
                  <a:pt x="19066" y="41594"/>
                  <a:pt x="17998" y="42214"/>
                </a:cubicBezTo>
                <a:cubicBezTo>
                  <a:pt x="16843" y="42919"/>
                  <a:pt x="15582" y="43283"/>
                  <a:pt x="14257" y="43646"/>
                </a:cubicBezTo>
                <a:cubicBezTo>
                  <a:pt x="12996" y="43988"/>
                  <a:pt x="11585" y="44074"/>
                  <a:pt x="10239" y="44180"/>
                </a:cubicBezTo>
                <a:lnTo>
                  <a:pt x="6049" y="44180"/>
                </a:lnTo>
                <a:cubicBezTo>
                  <a:pt x="5344" y="44180"/>
                  <a:pt x="4639" y="44074"/>
                  <a:pt x="3912" y="44074"/>
                </a:cubicBezTo>
                <a:lnTo>
                  <a:pt x="2843" y="43988"/>
                </a:lnTo>
                <a:lnTo>
                  <a:pt x="2309" y="43988"/>
                </a:lnTo>
                <a:cubicBezTo>
                  <a:pt x="2309" y="43988"/>
                  <a:pt x="2224" y="44074"/>
                  <a:pt x="2309" y="44074"/>
                </a:cubicBezTo>
                <a:lnTo>
                  <a:pt x="2587" y="44074"/>
                </a:lnTo>
                <a:cubicBezTo>
                  <a:pt x="3292" y="44074"/>
                  <a:pt x="3912" y="44180"/>
                  <a:pt x="4639" y="44180"/>
                </a:cubicBezTo>
                <a:cubicBezTo>
                  <a:pt x="5964" y="44266"/>
                  <a:pt x="7311" y="44266"/>
                  <a:pt x="8636" y="44266"/>
                </a:cubicBezTo>
                <a:cubicBezTo>
                  <a:pt x="9982" y="44266"/>
                  <a:pt x="11308" y="44180"/>
                  <a:pt x="12654" y="43988"/>
                </a:cubicBezTo>
                <a:lnTo>
                  <a:pt x="12654" y="43988"/>
                </a:lnTo>
                <a:cubicBezTo>
                  <a:pt x="12519" y="44048"/>
                  <a:pt x="12269" y="44118"/>
                  <a:pt x="12374" y="44118"/>
                </a:cubicBezTo>
                <a:cubicBezTo>
                  <a:pt x="12388" y="44118"/>
                  <a:pt x="12409" y="44117"/>
                  <a:pt x="12436" y="44114"/>
                </a:cubicBezTo>
                <a:lnTo>
                  <a:pt x="12436" y="44114"/>
                </a:lnTo>
                <a:cubicBezTo>
                  <a:pt x="10788" y="44327"/>
                  <a:pt x="9074" y="44398"/>
                  <a:pt x="7361" y="44398"/>
                </a:cubicBezTo>
                <a:cubicBezTo>
                  <a:pt x="6479" y="44398"/>
                  <a:pt x="5597" y="44379"/>
                  <a:pt x="4724" y="44351"/>
                </a:cubicBezTo>
                <a:cubicBezTo>
                  <a:pt x="4019" y="44351"/>
                  <a:pt x="3378" y="44266"/>
                  <a:pt x="2672" y="44266"/>
                </a:cubicBezTo>
                <a:lnTo>
                  <a:pt x="2224" y="44180"/>
                </a:lnTo>
                <a:lnTo>
                  <a:pt x="2138" y="44180"/>
                </a:lnTo>
                <a:lnTo>
                  <a:pt x="2138" y="43988"/>
                </a:lnTo>
                <a:cubicBezTo>
                  <a:pt x="2224" y="42748"/>
                  <a:pt x="2224" y="41594"/>
                  <a:pt x="2309" y="40333"/>
                </a:cubicBezTo>
                <a:cubicBezTo>
                  <a:pt x="2672" y="35096"/>
                  <a:pt x="3036" y="29838"/>
                  <a:pt x="3378" y="24666"/>
                </a:cubicBezTo>
                <a:lnTo>
                  <a:pt x="3378" y="24580"/>
                </a:lnTo>
                <a:cubicBezTo>
                  <a:pt x="3485" y="24580"/>
                  <a:pt x="3485" y="24495"/>
                  <a:pt x="3570" y="24495"/>
                </a:cubicBezTo>
                <a:lnTo>
                  <a:pt x="3741" y="24495"/>
                </a:lnTo>
                <a:cubicBezTo>
                  <a:pt x="3912" y="24409"/>
                  <a:pt x="4104" y="24409"/>
                  <a:pt x="4275" y="24303"/>
                </a:cubicBezTo>
                <a:cubicBezTo>
                  <a:pt x="4553" y="24132"/>
                  <a:pt x="4895" y="24046"/>
                  <a:pt x="5173" y="23875"/>
                </a:cubicBezTo>
                <a:cubicBezTo>
                  <a:pt x="5707" y="23426"/>
                  <a:pt x="6242" y="22977"/>
                  <a:pt x="6584" y="22358"/>
                </a:cubicBezTo>
                <a:cubicBezTo>
                  <a:pt x="6862" y="21738"/>
                  <a:pt x="7118" y="21096"/>
                  <a:pt x="7225" y="20477"/>
                </a:cubicBezTo>
                <a:lnTo>
                  <a:pt x="7396" y="19771"/>
                </a:lnTo>
                <a:cubicBezTo>
                  <a:pt x="7482" y="19493"/>
                  <a:pt x="7567" y="19322"/>
                  <a:pt x="7653" y="19066"/>
                </a:cubicBezTo>
                <a:cubicBezTo>
                  <a:pt x="7845" y="18617"/>
                  <a:pt x="8016" y="18254"/>
                  <a:pt x="8379" y="17997"/>
                </a:cubicBezTo>
                <a:cubicBezTo>
                  <a:pt x="8636" y="17634"/>
                  <a:pt x="8999" y="17463"/>
                  <a:pt x="9533" y="17100"/>
                </a:cubicBezTo>
                <a:cubicBezTo>
                  <a:pt x="9982" y="16822"/>
                  <a:pt x="10517" y="16565"/>
                  <a:pt x="11051" y="16116"/>
                </a:cubicBezTo>
                <a:cubicBezTo>
                  <a:pt x="11500" y="15667"/>
                  <a:pt x="11927" y="15133"/>
                  <a:pt x="12291" y="14599"/>
                </a:cubicBezTo>
                <a:cubicBezTo>
                  <a:pt x="12569" y="14064"/>
                  <a:pt x="12825" y="13445"/>
                  <a:pt x="12996" y="12910"/>
                </a:cubicBezTo>
                <a:lnTo>
                  <a:pt x="13274" y="11927"/>
                </a:lnTo>
                <a:cubicBezTo>
                  <a:pt x="13359" y="11671"/>
                  <a:pt x="13359" y="11393"/>
                  <a:pt x="13359" y="11051"/>
                </a:cubicBezTo>
                <a:cubicBezTo>
                  <a:pt x="13530" y="9875"/>
                  <a:pt x="13530" y="8635"/>
                  <a:pt x="13359" y="7481"/>
                </a:cubicBezTo>
                <a:cubicBezTo>
                  <a:pt x="13188" y="6327"/>
                  <a:pt x="12911" y="5173"/>
                  <a:pt x="12569" y="3997"/>
                </a:cubicBezTo>
                <a:cubicBezTo>
                  <a:pt x="12569" y="3741"/>
                  <a:pt x="12462" y="3463"/>
                  <a:pt x="12376" y="3206"/>
                </a:cubicBezTo>
                <a:lnTo>
                  <a:pt x="12205" y="2758"/>
                </a:lnTo>
                <a:lnTo>
                  <a:pt x="12120" y="2587"/>
                </a:lnTo>
                <a:lnTo>
                  <a:pt x="12120" y="2394"/>
                </a:lnTo>
                <a:cubicBezTo>
                  <a:pt x="12034" y="2309"/>
                  <a:pt x="12034" y="2138"/>
                  <a:pt x="11927" y="2052"/>
                </a:cubicBezTo>
                <a:lnTo>
                  <a:pt x="12291" y="2052"/>
                </a:lnTo>
                <a:cubicBezTo>
                  <a:pt x="12911" y="2138"/>
                  <a:pt x="13530" y="2138"/>
                  <a:pt x="14065" y="2138"/>
                </a:cubicBezTo>
                <a:lnTo>
                  <a:pt x="14065" y="2309"/>
                </a:lnTo>
                <a:cubicBezTo>
                  <a:pt x="21738" y="2843"/>
                  <a:pt x="29475" y="3377"/>
                  <a:pt x="37320" y="3912"/>
                </a:cubicBezTo>
                <a:cubicBezTo>
                  <a:pt x="40526" y="4104"/>
                  <a:pt x="43369" y="4190"/>
                  <a:pt x="45698" y="4190"/>
                </a:cubicBezTo>
                <a:cubicBezTo>
                  <a:pt x="39992" y="3741"/>
                  <a:pt x="34199" y="3377"/>
                  <a:pt x="28321" y="2929"/>
                </a:cubicBezTo>
                <a:cubicBezTo>
                  <a:pt x="25393" y="2758"/>
                  <a:pt x="22443" y="2587"/>
                  <a:pt x="19408" y="2309"/>
                </a:cubicBezTo>
                <a:cubicBezTo>
                  <a:pt x="17912" y="2223"/>
                  <a:pt x="16480" y="2138"/>
                  <a:pt x="14962" y="2052"/>
                </a:cubicBezTo>
                <a:cubicBezTo>
                  <a:pt x="14172" y="1967"/>
                  <a:pt x="13445" y="1967"/>
                  <a:pt x="12740" y="1860"/>
                </a:cubicBezTo>
                <a:lnTo>
                  <a:pt x="12034" y="1860"/>
                </a:lnTo>
                <a:lnTo>
                  <a:pt x="11884" y="1793"/>
                </a:lnTo>
                <a:lnTo>
                  <a:pt x="11884" y="1793"/>
                </a:lnTo>
                <a:cubicBezTo>
                  <a:pt x="17570" y="2150"/>
                  <a:pt x="23073" y="2507"/>
                  <a:pt x="28492" y="2843"/>
                </a:cubicBezTo>
                <a:cubicBezTo>
                  <a:pt x="34285" y="3292"/>
                  <a:pt x="40077" y="3655"/>
                  <a:pt x="45784" y="4104"/>
                </a:cubicBezTo>
                <a:cubicBezTo>
                  <a:pt x="46489" y="4104"/>
                  <a:pt x="47195" y="4190"/>
                  <a:pt x="47921" y="4275"/>
                </a:cubicBezTo>
                <a:lnTo>
                  <a:pt x="50401" y="4275"/>
                </a:lnTo>
                <a:cubicBezTo>
                  <a:pt x="53350" y="4190"/>
                  <a:pt x="54782" y="3912"/>
                  <a:pt x="48990" y="3292"/>
                </a:cubicBezTo>
                <a:cubicBezTo>
                  <a:pt x="47558" y="3206"/>
                  <a:pt x="44630" y="3035"/>
                  <a:pt x="44630" y="3035"/>
                </a:cubicBezTo>
                <a:cubicBezTo>
                  <a:pt x="44095" y="2929"/>
                  <a:pt x="44437" y="2843"/>
                  <a:pt x="44801" y="2758"/>
                </a:cubicBezTo>
                <a:cubicBezTo>
                  <a:pt x="35354" y="2138"/>
                  <a:pt x="26014" y="1518"/>
                  <a:pt x="16653" y="898"/>
                </a:cubicBezTo>
                <a:lnTo>
                  <a:pt x="16653" y="898"/>
                </a:lnTo>
                <a:cubicBezTo>
                  <a:pt x="26014" y="1518"/>
                  <a:pt x="35546" y="2052"/>
                  <a:pt x="45057" y="2672"/>
                </a:cubicBezTo>
                <a:cubicBezTo>
                  <a:pt x="45421" y="2587"/>
                  <a:pt x="45335" y="2501"/>
                  <a:pt x="43283" y="2309"/>
                </a:cubicBezTo>
                <a:cubicBezTo>
                  <a:pt x="40355" y="1967"/>
                  <a:pt x="30202" y="1518"/>
                  <a:pt x="24410" y="1069"/>
                </a:cubicBezTo>
                <a:cubicBezTo>
                  <a:pt x="22080" y="898"/>
                  <a:pt x="19857" y="706"/>
                  <a:pt x="17549" y="535"/>
                </a:cubicBezTo>
                <a:cubicBezTo>
                  <a:pt x="16395" y="535"/>
                  <a:pt x="15240" y="449"/>
                  <a:pt x="14065" y="364"/>
                </a:cubicBezTo>
                <a:cubicBezTo>
                  <a:pt x="13445" y="257"/>
                  <a:pt x="12825" y="257"/>
                  <a:pt x="12205" y="171"/>
                </a:cubicBezTo>
                <a:cubicBezTo>
                  <a:pt x="11137" y="171"/>
                  <a:pt x="10068" y="86"/>
                  <a:pt x="8999" y="0"/>
                </a:cubicBezTo>
                <a:close/>
              </a:path>
            </a:pathLst>
          </a:custGeom>
          <a:solidFill>
            <a:srgbClr val="FDB2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11"/>
          <p:cNvGrpSpPr/>
          <p:nvPr/>
        </p:nvGrpSpPr>
        <p:grpSpPr>
          <a:xfrm rot="5609146" flipH="1">
            <a:off x="7289604" y="3263563"/>
            <a:ext cx="673885" cy="549533"/>
            <a:chOff x="6741375" y="2285650"/>
            <a:chExt cx="603425" cy="492075"/>
          </a:xfrm>
        </p:grpSpPr>
        <p:sp>
          <p:nvSpPr>
            <p:cNvPr id="612" name="Google Shape;612;p11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11"/>
          <p:cNvSpPr/>
          <p:nvPr/>
        </p:nvSpPr>
        <p:spPr>
          <a:xfrm rot="3879172" flipH="1">
            <a:off x="-168122" y="3125621"/>
            <a:ext cx="2550058" cy="2579916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rgbClr val="83E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1"/>
          <p:cNvSpPr/>
          <p:nvPr/>
        </p:nvSpPr>
        <p:spPr>
          <a:xfrm rot="3879172" flipH="1">
            <a:off x="-218838" y="3077603"/>
            <a:ext cx="2654336" cy="2738686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rgbClr val="83E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11"/>
          <p:cNvGrpSpPr/>
          <p:nvPr/>
        </p:nvGrpSpPr>
        <p:grpSpPr>
          <a:xfrm rot="10800000">
            <a:off x="196408" y="3184439"/>
            <a:ext cx="673905" cy="549549"/>
            <a:chOff x="6741375" y="2285650"/>
            <a:chExt cx="603425" cy="492075"/>
          </a:xfrm>
        </p:grpSpPr>
        <p:sp>
          <p:nvSpPr>
            <p:cNvPr id="634" name="Google Shape;634;p11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11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4" name="Google Shape;654;p11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5" name="Google Shape;655;p11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rgbClr val="FFE1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11"/>
          <p:cNvGrpSpPr/>
          <p:nvPr/>
        </p:nvGrpSpPr>
        <p:grpSpPr>
          <a:xfrm>
            <a:off x="5406820" y="1024698"/>
            <a:ext cx="673905" cy="549549"/>
            <a:chOff x="6741375" y="2285650"/>
            <a:chExt cx="603425" cy="492075"/>
          </a:xfrm>
        </p:grpSpPr>
        <p:sp>
          <p:nvSpPr>
            <p:cNvPr id="657" name="Google Shape;657;p11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rgbClr val="FF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11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05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solidFill>
          <a:srgbClr val="F3F3F3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2"/>
          <p:cNvSpPr/>
          <p:nvPr/>
        </p:nvSpPr>
        <p:spPr>
          <a:xfrm rot="-1640822" flipH="1">
            <a:off x="6921707" y="2556946"/>
            <a:ext cx="2753460" cy="2785700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-1640822" flipH="1">
            <a:off x="6897849" y="2468558"/>
            <a:ext cx="2866055" cy="2957134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6920828">
            <a:off x="-220808" y="-538953"/>
            <a:ext cx="2550058" cy="2579916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6920828">
            <a:off x="-271524" y="-649705"/>
            <a:ext cx="2654336" cy="2738686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2"/>
          <p:cNvGrpSpPr/>
          <p:nvPr/>
        </p:nvGrpSpPr>
        <p:grpSpPr>
          <a:xfrm flipH="1">
            <a:off x="7277530" y="1893211"/>
            <a:ext cx="998841" cy="986989"/>
            <a:chOff x="4221175" y="746750"/>
            <a:chExt cx="1040677" cy="1028328"/>
          </a:xfrm>
        </p:grpSpPr>
        <p:sp>
          <p:nvSpPr>
            <p:cNvPr id="683" name="Google Shape;683;p12"/>
            <p:cNvSpPr/>
            <p:nvPr/>
          </p:nvSpPr>
          <p:spPr>
            <a:xfrm>
              <a:off x="4729810" y="1732760"/>
              <a:ext cx="128635" cy="27587"/>
            </a:xfrm>
            <a:custGeom>
              <a:avLst/>
              <a:gdLst/>
              <a:ahLst/>
              <a:cxnLst/>
              <a:rect l="l" t="t" r="r" b="b"/>
              <a:pathLst>
                <a:path w="3292" h="706" extrusionOk="0">
                  <a:moveTo>
                    <a:pt x="342" y="0"/>
                  </a:moveTo>
                  <a:cubicBezTo>
                    <a:pt x="0" y="0"/>
                    <a:pt x="0" y="534"/>
                    <a:pt x="342" y="534"/>
                  </a:cubicBezTo>
                  <a:cubicBezTo>
                    <a:pt x="1240" y="620"/>
                    <a:pt x="2031" y="705"/>
                    <a:pt x="2928" y="705"/>
                  </a:cubicBezTo>
                  <a:cubicBezTo>
                    <a:pt x="3292" y="705"/>
                    <a:pt x="3292" y="171"/>
                    <a:pt x="2928" y="171"/>
                  </a:cubicBezTo>
                  <a:cubicBezTo>
                    <a:pt x="2031" y="171"/>
                    <a:pt x="1240" y="86"/>
                    <a:pt x="3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4493877" y="1746397"/>
              <a:ext cx="131566" cy="28681"/>
            </a:xfrm>
            <a:custGeom>
              <a:avLst/>
              <a:gdLst/>
              <a:ahLst/>
              <a:cxnLst/>
              <a:rect l="l" t="t" r="r" b="b"/>
              <a:pathLst>
                <a:path w="3367" h="734" extrusionOk="0">
                  <a:moveTo>
                    <a:pt x="349" y="0"/>
                  </a:moveTo>
                  <a:cubicBezTo>
                    <a:pt x="130" y="0"/>
                    <a:pt x="1" y="452"/>
                    <a:pt x="331" y="549"/>
                  </a:cubicBezTo>
                  <a:cubicBezTo>
                    <a:pt x="870" y="703"/>
                    <a:pt x="1401" y="733"/>
                    <a:pt x="1933" y="733"/>
                  </a:cubicBezTo>
                  <a:cubicBezTo>
                    <a:pt x="2288" y="733"/>
                    <a:pt x="2644" y="720"/>
                    <a:pt x="3003" y="720"/>
                  </a:cubicBezTo>
                  <a:cubicBezTo>
                    <a:pt x="3366" y="720"/>
                    <a:pt x="3366" y="185"/>
                    <a:pt x="3003" y="185"/>
                  </a:cubicBezTo>
                  <a:cubicBezTo>
                    <a:pt x="2644" y="185"/>
                    <a:pt x="2302" y="199"/>
                    <a:pt x="1963" y="199"/>
                  </a:cubicBezTo>
                  <a:cubicBezTo>
                    <a:pt x="1456" y="199"/>
                    <a:pt x="955" y="168"/>
                    <a:pt x="417" y="14"/>
                  </a:cubicBezTo>
                  <a:cubicBezTo>
                    <a:pt x="394" y="5"/>
                    <a:pt x="371" y="0"/>
                    <a:pt x="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4951949" y="1673444"/>
              <a:ext cx="103471" cy="35480"/>
            </a:xfrm>
            <a:custGeom>
              <a:avLst/>
              <a:gdLst/>
              <a:ahLst/>
              <a:cxnLst/>
              <a:rect l="l" t="t" r="r" b="b"/>
              <a:pathLst>
                <a:path w="2648" h="908" extrusionOk="0">
                  <a:moveTo>
                    <a:pt x="535" y="0"/>
                  </a:moveTo>
                  <a:cubicBezTo>
                    <a:pt x="193" y="0"/>
                    <a:pt x="1" y="449"/>
                    <a:pt x="364" y="535"/>
                  </a:cubicBezTo>
                  <a:cubicBezTo>
                    <a:pt x="984" y="620"/>
                    <a:pt x="1604" y="813"/>
                    <a:pt x="2138" y="898"/>
                  </a:cubicBezTo>
                  <a:cubicBezTo>
                    <a:pt x="2165" y="904"/>
                    <a:pt x="2191" y="907"/>
                    <a:pt x="2215" y="907"/>
                  </a:cubicBezTo>
                  <a:cubicBezTo>
                    <a:pt x="2524" y="907"/>
                    <a:pt x="2647" y="443"/>
                    <a:pt x="2330" y="364"/>
                  </a:cubicBezTo>
                  <a:cubicBezTo>
                    <a:pt x="1689" y="278"/>
                    <a:pt x="1155" y="171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4649628" y="1624992"/>
              <a:ext cx="130628" cy="43139"/>
            </a:xfrm>
            <a:custGeom>
              <a:avLst/>
              <a:gdLst/>
              <a:ahLst/>
              <a:cxnLst/>
              <a:rect l="l" t="t" r="r" b="b"/>
              <a:pathLst>
                <a:path w="3343" h="1104" extrusionOk="0">
                  <a:moveTo>
                    <a:pt x="342" y="1"/>
                  </a:moveTo>
                  <a:cubicBezTo>
                    <a:pt x="0" y="1"/>
                    <a:pt x="0" y="535"/>
                    <a:pt x="342" y="535"/>
                  </a:cubicBezTo>
                  <a:cubicBezTo>
                    <a:pt x="1154" y="621"/>
                    <a:pt x="2052" y="706"/>
                    <a:pt x="2843" y="1070"/>
                  </a:cubicBezTo>
                  <a:cubicBezTo>
                    <a:pt x="2881" y="1093"/>
                    <a:pt x="2918" y="1103"/>
                    <a:pt x="2954" y="1103"/>
                  </a:cubicBezTo>
                  <a:cubicBezTo>
                    <a:pt x="3181" y="1103"/>
                    <a:pt x="3342" y="694"/>
                    <a:pt x="3121" y="621"/>
                  </a:cubicBezTo>
                  <a:cubicBezTo>
                    <a:pt x="2223" y="172"/>
                    <a:pt x="1240" y="86"/>
                    <a:pt x="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4434366" y="1589551"/>
              <a:ext cx="114216" cy="29658"/>
            </a:xfrm>
            <a:custGeom>
              <a:avLst/>
              <a:gdLst/>
              <a:ahLst/>
              <a:cxnLst/>
              <a:rect l="l" t="t" r="r" b="b"/>
              <a:pathLst>
                <a:path w="2923" h="759" extrusionOk="0">
                  <a:moveTo>
                    <a:pt x="435" y="1"/>
                  </a:moveTo>
                  <a:cubicBezTo>
                    <a:pt x="140" y="1"/>
                    <a:pt x="0" y="465"/>
                    <a:pt x="337" y="544"/>
                  </a:cubicBezTo>
                  <a:cubicBezTo>
                    <a:pt x="847" y="668"/>
                    <a:pt x="1413" y="758"/>
                    <a:pt x="1986" y="758"/>
                  </a:cubicBezTo>
                  <a:cubicBezTo>
                    <a:pt x="2206" y="758"/>
                    <a:pt x="2426" y="745"/>
                    <a:pt x="2645" y="715"/>
                  </a:cubicBezTo>
                  <a:cubicBezTo>
                    <a:pt x="2923" y="715"/>
                    <a:pt x="2923" y="181"/>
                    <a:pt x="2645" y="181"/>
                  </a:cubicBezTo>
                  <a:cubicBezTo>
                    <a:pt x="2342" y="222"/>
                    <a:pt x="2052" y="247"/>
                    <a:pt x="1773" y="247"/>
                  </a:cubicBezTo>
                  <a:cubicBezTo>
                    <a:pt x="1324" y="247"/>
                    <a:pt x="903" y="182"/>
                    <a:pt x="508" y="10"/>
                  </a:cubicBezTo>
                  <a:cubicBezTo>
                    <a:pt x="483" y="4"/>
                    <a:pt x="458" y="1"/>
                    <a:pt x="4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4804091" y="1536527"/>
              <a:ext cx="224759" cy="64278"/>
            </a:xfrm>
            <a:custGeom>
              <a:avLst/>
              <a:gdLst/>
              <a:ahLst/>
              <a:cxnLst/>
              <a:rect l="l" t="t" r="r" b="b"/>
              <a:pathLst>
                <a:path w="5752" h="1645" extrusionOk="0">
                  <a:moveTo>
                    <a:pt x="262" y="0"/>
                  </a:moveTo>
                  <a:cubicBezTo>
                    <a:pt x="27" y="0"/>
                    <a:pt x="1" y="397"/>
                    <a:pt x="237" y="469"/>
                  </a:cubicBezTo>
                  <a:cubicBezTo>
                    <a:pt x="1925" y="1111"/>
                    <a:pt x="3614" y="1367"/>
                    <a:pt x="5302" y="1645"/>
                  </a:cubicBezTo>
                  <a:cubicBezTo>
                    <a:pt x="5666" y="1645"/>
                    <a:pt x="5751" y="1196"/>
                    <a:pt x="5473" y="1111"/>
                  </a:cubicBezTo>
                  <a:cubicBezTo>
                    <a:pt x="3785" y="833"/>
                    <a:pt x="2096" y="576"/>
                    <a:pt x="408" y="42"/>
                  </a:cubicBezTo>
                  <a:cubicBezTo>
                    <a:pt x="353" y="13"/>
                    <a:pt x="304" y="0"/>
                    <a:pt x="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4600355" y="1478853"/>
              <a:ext cx="124180" cy="42201"/>
            </a:xfrm>
            <a:custGeom>
              <a:avLst/>
              <a:gdLst/>
              <a:ahLst/>
              <a:cxnLst/>
              <a:rect l="l" t="t" r="r" b="b"/>
              <a:pathLst>
                <a:path w="3178" h="1080" extrusionOk="0">
                  <a:moveTo>
                    <a:pt x="278" y="0"/>
                  </a:moveTo>
                  <a:cubicBezTo>
                    <a:pt x="0" y="0"/>
                    <a:pt x="0" y="535"/>
                    <a:pt x="278" y="535"/>
                  </a:cubicBezTo>
                  <a:cubicBezTo>
                    <a:pt x="1069" y="535"/>
                    <a:pt x="1881" y="706"/>
                    <a:pt x="2586" y="1069"/>
                  </a:cubicBezTo>
                  <a:cubicBezTo>
                    <a:pt x="2610" y="1076"/>
                    <a:pt x="2634" y="1080"/>
                    <a:pt x="2659" y="1080"/>
                  </a:cubicBezTo>
                  <a:cubicBezTo>
                    <a:pt x="2918" y="1080"/>
                    <a:pt x="3177" y="691"/>
                    <a:pt x="2864" y="535"/>
                  </a:cubicBezTo>
                  <a:cubicBezTo>
                    <a:pt x="2052" y="171"/>
                    <a:pt x="1176" y="0"/>
                    <a:pt x="2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4433428" y="1471311"/>
              <a:ext cx="93077" cy="28876"/>
            </a:xfrm>
            <a:custGeom>
              <a:avLst/>
              <a:gdLst/>
              <a:ahLst/>
              <a:cxnLst/>
              <a:rect l="l" t="t" r="r" b="b"/>
              <a:pathLst>
                <a:path w="2382" h="739" extrusionOk="0">
                  <a:moveTo>
                    <a:pt x="361" y="1"/>
                  </a:moveTo>
                  <a:cubicBezTo>
                    <a:pt x="30" y="98"/>
                    <a:pt x="0" y="549"/>
                    <a:pt x="271" y="549"/>
                  </a:cubicBezTo>
                  <a:cubicBezTo>
                    <a:pt x="298" y="549"/>
                    <a:pt x="328" y="545"/>
                    <a:pt x="361" y="535"/>
                  </a:cubicBezTo>
                  <a:cubicBezTo>
                    <a:pt x="895" y="535"/>
                    <a:pt x="1429" y="642"/>
                    <a:pt x="1878" y="728"/>
                  </a:cubicBezTo>
                  <a:cubicBezTo>
                    <a:pt x="1909" y="735"/>
                    <a:pt x="1939" y="738"/>
                    <a:pt x="1967" y="738"/>
                  </a:cubicBezTo>
                  <a:cubicBezTo>
                    <a:pt x="2267" y="738"/>
                    <a:pt x="2382" y="350"/>
                    <a:pt x="2049" y="193"/>
                  </a:cubicBezTo>
                  <a:cubicBezTo>
                    <a:pt x="1515" y="108"/>
                    <a:pt x="895" y="1"/>
                    <a:pt x="3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4974104" y="1454079"/>
              <a:ext cx="101087" cy="50524"/>
            </a:xfrm>
            <a:custGeom>
              <a:avLst/>
              <a:gdLst/>
              <a:ahLst/>
              <a:cxnLst/>
              <a:rect l="l" t="t" r="r" b="b"/>
              <a:pathLst>
                <a:path w="2587" h="1293" extrusionOk="0">
                  <a:moveTo>
                    <a:pt x="326" y="0"/>
                  </a:moveTo>
                  <a:cubicBezTo>
                    <a:pt x="42" y="0"/>
                    <a:pt x="1" y="452"/>
                    <a:pt x="331" y="549"/>
                  </a:cubicBezTo>
                  <a:cubicBezTo>
                    <a:pt x="866" y="720"/>
                    <a:pt x="1486" y="976"/>
                    <a:pt x="2020" y="1254"/>
                  </a:cubicBezTo>
                  <a:cubicBezTo>
                    <a:pt x="2076" y="1281"/>
                    <a:pt x="2130" y="1292"/>
                    <a:pt x="2180" y="1292"/>
                  </a:cubicBezTo>
                  <a:cubicBezTo>
                    <a:pt x="2449" y="1292"/>
                    <a:pt x="2587" y="950"/>
                    <a:pt x="2298" y="805"/>
                  </a:cubicBezTo>
                  <a:cubicBezTo>
                    <a:pt x="1763" y="442"/>
                    <a:pt x="1037" y="185"/>
                    <a:pt x="417" y="14"/>
                  </a:cubicBezTo>
                  <a:cubicBezTo>
                    <a:pt x="384" y="5"/>
                    <a:pt x="354" y="0"/>
                    <a:pt x="3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4781584" y="1401993"/>
              <a:ext cx="126837" cy="43139"/>
            </a:xfrm>
            <a:custGeom>
              <a:avLst/>
              <a:gdLst/>
              <a:ahLst/>
              <a:cxnLst/>
              <a:rect l="l" t="t" r="r" b="b"/>
              <a:pathLst>
                <a:path w="3246" h="1104" extrusionOk="0">
                  <a:moveTo>
                    <a:pt x="535" y="1"/>
                  </a:moveTo>
                  <a:cubicBezTo>
                    <a:pt x="171" y="1"/>
                    <a:pt x="0" y="535"/>
                    <a:pt x="364" y="535"/>
                  </a:cubicBezTo>
                  <a:cubicBezTo>
                    <a:pt x="1155" y="706"/>
                    <a:pt x="2052" y="813"/>
                    <a:pt x="2758" y="1070"/>
                  </a:cubicBezTo>
                  <a:cubicBezTo>
                    <a:pt x="2807" y="1093"/>
                    <a:pt x="2853" y="1103"/>
                    <a:pt x="2895" y="1103"/>
                  </a:cubicBezTo>
                  <a:cubicBezTo>
                    <a:pt x="3158" y="1103"/>
                    <a:pt x="3245" y="695"/>
                    <a:pt x="2950" y="621"/>
                  </a:cubicBezTo>
                  <a:cubicBezTo>
                    <a:pt x="2138" y="279"/>
                    <a:pt x="1347" y="172"/>
                    <a:pt x="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4635405" y="1336035"/>
              <a:ext cx="75493" cy="43569"/>
            </a:xfrm>
            <a:custGeom>
              <a:avLst/>
              <a:gdLst/>
              <a:ahLst/>
              <a:cxnLst/>
              <a:rect l="l" t="t" r="r" b="b"/>
              <a:pathLst>
                <a:path w="1932" h="1115" extrusionOk="0">
                  <a:moveTo>
                    <a:pt x="364" y="0"/>
                  </a:moveTo>
                  <a:cubicBezTo>
                    <a:pt x="1" y="0"/>
                    <a:pt x="1" y="535"/>
                    <a:pt x="364" y="535"/>
                  </a:cubicBezTo>
                  <a:cubicBezTo>
                    <a:pt x="706" y="620"/>
                    <a:pt x="1070" y="706"/>
                    <a:pt x="1347" y="1069"/>
                  </a:cubicBezTo>
                  <a:cubicBezTo>
                    <a:pt x="1395" y="1101"/>
                    <a:pt x="1447" y="1115"/>
                    <a:pt x="1498" y="1115"/>
                  </a:cubicBezTo>
                  <a:cubicBezTo>
                    <a:pt x="1720" y="1115"/>
                    <a:pt x="1932" y="846"/>
                    <a:pt x="1775" y="620"/>
                  </a:cubicBezTo>
                  <a:cubicBezTo>
                    <a:pt x="1347" y="257"/>
                    <a:pt x="899" y="86"/>
                    <a:pt x="3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4492587" y="1276719"/>
              <a:ext cx="100071" cy="35480"/>
            </a:xfrm>
            <a:custGeom>
              <a:avLst/>
              <a:gdLst/>
              <a:ahLst/>
              <a:cxnLst/>
              <a:rect l="l" t="t" r="r" b="b"/>
              <a:pathLst>
                <a:path w="2561" h="908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984" y="535"/>
                    <a:pt x="1518" y="621"/>
                    <a:pt x="2053" y="899"/>
                  </a:cubicBezTo>
                  <a:cubicBezTo>
                    <a:pt x="2080" y="905"/>
                    <a:pt x="2105" y="908"/>
                    <a:pt x="2130" y="908"/>
                  </a:cubicBezTo>
                  <a:cubicBezTo>
                    <a:pt x="2438" y="908"/>
                    <a:pt x="2560" y="443"/>
                    <a:pt x="2224" y="364"/>
                  </a:cubicBezTo>
                  <a:cubicBezTo>
                    <a:pt x="1604" y="86"/>
                    <a:pt x="984" y="1"/>
                    <a:pt x="3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4287211" y="1255854"/>
              <a:ext cx="93077" cy="28134"/>
            </a:xfrm>
            <a:custGeom>
              <a:avLst/>
              <a:gdLst/>
              <a:ahLst/>
              <a:cxnLst/>
              <a:rect l="l" t="t" r="r" b="b"/>
              <a:pathLst>
                <a:path w="2382" h="720" extrusionOk="0">
                  <a:moveTo>
                    <a:pt x="362" y="0"/>
                  </a:moveTo>
                  <a:cubicBezTo>
                    <a:pt x="26" y="80"/>
                    <a:pt x="1" y="544"/>
                    <a:pt x="288" y="544"/>
                  </a:cubicBezTo>
                  <a:cubicBezTo>
                    <a:pt x="311" y="544"/>
                    <a:pt x="336" y="541"/>
                    <a:pt x="362" y="535"/>
                  </a:cubicBezTo>
                  <a:cubicBezTo>
                    <a:pt x="897" y="535"/>
                    <a:pt x="1431" y="535"/>
                    <a:pt x="1880" y="706"/>
                  </a:cubicBezTo>
                  <a:cubicBezTo>
                    <a:pt x="1913" y="715"/>
                    <a:pt x="1944" y="720"/>
                    <a:pt x="1973" y="720"/>
                  </a:cubicBezTo>
                  <a:cubicBezTo>
                    <a:pt x="2270" y="720"/>
                    <a:pt x="2381" y="269"/>
                    <a:pt x="2051" y="171"/>
                  </a:cubicBezTo>
                  <a:cubicBezTo>
                    <a:pt x="1516" y="86"/>
                    <a:pt x="982" y="0"/>
                    <a:pt x="3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2"/>
            <p:cNvSpPr/>
            <p:nvPr/>
          </p:nvSpPr>
          <p:spPr>
            <a:xfrm>
              <a:off x="4296667" y="1327712"/>
              <a:ext cx="91592" cy="35910"/>
            </a:xfrm>
            <a:custGeom>
              <a:avLst/>
              <a:gdLst/>
              <a:ahLst/>
              <a:cxnLst/>
              <a:rect l="l" t="t" r="r" b="b"/>
              <a:pathLst>
                <a:path w="2344" h="919" extrusionOk="0">
                  <a:moveTo>
                    <a:pt x="334" y="1"/>
                  </a:moveTo>
                  <a:cubicBezTo>
                    <a:pt x="80" y="1"/>
                    <a:pt x="1" y="397"/>
                    <a:pt x="291" y="470"/>
                  </a:cubicBezTo>
                  <a:cubicBezTo>
                    <a:pt x="826" y="748"/>
                    <a:pt x="1467" y="833"/>
                    <a:pt x="2001" y="919"/>
                  </a:cubicBezTo>
                  <a:cubicBezTo>
                    <a:pt x="2343" y="919"/>
                    <a:pt x="2343" y="384"/>
                    <a:pt x="2001" y="384"/>
                  </a:cubicBezTo>
                  <a:cubicBezTo>
                    <a:pt x="1467" y="299"/>
                    <a:pt x="932" y="213"/>
                    <a:pt x="484" y="42"/>
                  </a:cubicBezTo>
                  <a:cubicBezTo>
                    <a:pt x="429" y="13"/>
                    <a:pt x="378" y="1"/>
                    <a:pt x="3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4915453" y="1313840"/>
              <a:ext cx="132777" cy="58613"/>
            </a:xfrm>
            <a:custGeom>
              <a:avLst/>
              <a:gdLst/>
              <a:ahLst/>
              <a:cxnLst/>
              <a:rect l="l" t="t" r="r" b="b"/>
              <a:pathLst>
                <a:path w="3398" h="1500" extrusionOk="0">
                  <a:moveTo>
                    <a:pt x="356" y="1"/>
                  </a:moveTo>
                  <a:cubicBezTo>
                    <a:pt x="102" y="1"/>
                    <a:pt x="1" y="420"/>
                    <a:pt x="315" y="568"/>
                  </a:cubicBezTo>
                  <a:cubicBezTo>
                    <a:pt x="1127" y="825"/>
                    <a:pt x="2003" y="1103"/>
                    <a:pt x="2901" y="1466"/>
                  </a:cubicBezTo>
                  <a:cubicBezTo>
                    <a:pt x="2936" y="1489"/>
                    <a:pt x="2971" y="1500"/>
                    <a:pt x="3006" y="1500"/>
                  </a:cubicBezTo>
                  <a:cubicBezTo>
                    <a:pt x="3223" y="1500"/>
                    <a:pt x="3398" y="1091"/>
                    <a:pt x="3158" y="1017"/>
                  </a:cubicBezTo>
                  <a:cubicBezTo>
                    <a:pt x="2281" y="654"/>
                    <a:pt x="1384" y="397"/>
                    <a:pt x="486" y="34"/>
                  </a:cubicBezTo>
                  <a:cubicBezTo>
                    <a:pt x="440" y="11"/>
                    <a:pt x="396" y="1"/>
                    <a:pt x="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4654239" y="1224398"/>
              <a:ext cx="138247" cy="35715"/>
            </a:xfrm>
            <a:custGeom>
              <a:avLst/>
              <a:gdLst/>
              <a:ahLst/>
              <a:cxnLst/>
              <a:rect l="l" t="t" r="r" b="b"/>
              <a:pathLst>
                <a:path w="3538" h="914" extrusionOk="0">
                  <a:moveTo>
                    <a:pt x="409" y="1"/>
                  </a:moveTo>
                  <a:cubicBezTo>
                    <a:pt x="112" y="1"/>
                    <a:pt x="0" y="452"/>
                    <a:pt x="331" y="549"/>
                  </a:cubicBezTo>
                  <a:cubicBezTo>
                    <a:pt x="1123" y="760"/>
                    <a:pt x="1871" y="913"/>
                    <a:pt x="2706" y="913"/>
                  </a:cubicBezTo>
                  <a:cubicBezTo>
                    <a:pt x="2886" y="913"/>
                    <a:pt x="3070" y="906"/>
                    <a:pt x="3259" y="891"/>
                  </a:cubicBezTo>
                  <a:cubicBezTo>
                    <a:pt x="3537" y="891"/>
                    <a:pt x="3537" y="357"/>
                    <a:pt x="3259" y="357"/>
                  </a:cubicBezTo>
                  <a:cubicBezTo>
                    <a:pt x="3085" y="372"/>
                    <a:pt x="2914" y="379"/>
                    <a:pt x="2746" y="379"/>
                  </a:cubicBezTo>
                  <a:cubicBezTo>
                    <a:pt x="1965" y="379"/>
                    <a:pt x="1241" y="226"/>
                    <a:pt x="502" y="15"/>
                  </a:cubicBezTo>
                  <a:cubicBezTo>
                    <a:pt x="469" y="5"/>
                    <a:pt x="438" y="1"/>
                    <a:pt x="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4794244" y="1174383"/>
              <a:ext cx="91787" cy="37278"/>
            </a:xfrm>
            <a:custGeom>
              <a:avLst/>
              <a:gdLst/>
              <a:ahLst/>
              <a:cxnLst/>
              <a:rect l="l" t="t" r="r" b="b"/>
              <a:pathLst>
                <a:path w="2349" h="954" extrusionOk="0">
                  <a:moveTo>
                    <a:pt x="434" y="0"/>
                  </a:moveTo>
                  <a:cubicBezTo>
                    <a:pt x="152" y="0"/>
                    <a:pt x="0" y="420"/>
                    <a:pt x="296" y="568"/>
                  </a:cubicBezTo>
                  <a:cubicBezTo>
                    <a:pt x="737" y="797"/>
                    <a:pt x="1177" y="953"/>
                    <a:pt x="1666" y="953"/>
                  </a:cubicBezTo>
                  <a:cubicBezTo>
                    <a:pt x="1770" y="953"/>
                    <a:pt x="1876" y="946"/>
                    <a:pt x="1985" y="931"/>
                  </a:cubicBezTo>
                  <a:cubicBezTo>
                    <a:pt x="2348" y="931"/>
                    <a:pt x="2348" y="397"/>
                    <a:pt x="1985" y="397"/>
                  </a:cubicBezTo>
                  <a:cubicBezTo>
                    <a:pt x="1891" y="412"/>
                    <a:pt x="1800" y="419"/>
                    <a:pt x="1712" y="419"/>
                  </a:cubicBezTo>
                  <a:cubicBezTo>
                    <a:pt x="1300" y="419"/>
                    <a:pt x="944" y="263"/>
                    <a:pt x="574" y="34"/>
                  </a:cubicBezTo>
                  <a:cubicBezTo>
                    <a:pt x="525" y="10"/>
                    <a:pt x="478" y="0"/>
                    <a:pt x="4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4596995" y="1053720"/>
              <a:ext cx="180019" cy="42357"/>
            </a:xfrm>
            <a:custGeom>
              <a:avLst/>
              <a:gdLst/>
              <a:ahLst/>
              <a:cxnLst/>
              <a:rect l="l" t="t" r="r" b="b"/>
              <a:pathLst>
                <a:path w="4607" h="1084" extrusionOk="0">
                  <a:moveTo>
                    <a:pt x="364" y="1"/>
                  </a:moveTo>
                  <a:cubicBezTo>
                    <a:pt x="1" y="1"/>
                    <a:pt x="1" y="535"/>
                    <a:pt x="364" y="535"/>
                  </a:cubicBezTo>
                  <a:cubicBezTo>
                    <a:pt x="1604" y="535"/>
                    <a:pt x="2865" y="813"/>
                    <a:pt x="4105" y="1070"/>
                  </a:cubicBezTo>
                  <a:cubicBezTo>
                    <a:pt x="4137" y="1079"/>
                    <a:pt x="4168" y="1084"/>
                    <a:pt x="4198" y="1084"/>
                  </a:cubicBezTo>
                  <a:cubicBezTo>
                    <a:pt x="4494" y="1084"/>
                    <a:pt x="4606" y="633"/>
                    <a:pt x="4276" y="535"/>
                  </a:cubicBezTo>
                  <a:cubicBezTo>
                    <a:pt x="2950" y="279"/>
                    <a:pt x="1689" y="1"/>
                    <a:pt x="3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4500168" y="1151094"/>
              <a:ext cx="128596" cy="35480"/>
            </a:xfrm>
            <a:custGeom>
              <a:avLst/>
              <a:gdLst/>
              <a:ahLst/>
              <a:cxnLst/>
              <a:rect l="l" t="t" r="r" b="b"/>
              <a:pathLst>
                <a:path w="3291" h="908" extrusionOk="0">
                  <a:moveTo>
                    <a:pt x="203" y="0"/>
                  </a:moveTo>
                  <a:cubicBezTo>
                    <a:pt x="1" y="0"/>
                    <a:pt x="18" y="465"/>
                    <a:pt x="256" y="544"/>
                  </a:cubicBezTo>
                  <a:cubicBezTo>
                    <a:pt x="1153" y="630"/>
                    <a:pt x="2030" y="822"/>
                    <a:pt x="2928" y="907"/>
                  </a:cubicBezTo>
                  <a:cubicBezTo>
                    <a:pt x="3291" y="907"/>
                    <a:pt x="3291" y="373"/>
                    <a:pt x="2928" y="373"/>
                  </a:cubicBezTo>
                  <a:cubicBezTo>
                    <a:pt x="2030" y="288"/>
                    <a:pt x="1153" y="95"/>
                    <a:pt x="256" y="10"/>
                  </a:cubicBezTo>
                  <a:cubicBezTo>
                    <a:pt x="237" y="3"/>
                    <a:pt x="219" y="0"/>
                    <a:pt x="2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4353951" y="1088809"/>
              <a:ext cx="107808" cy="31768"/>
            </a:xfrm>
            <a:custGeom>
              <a:avLst/>
              <a:gdLst/>
              <a:ahLst/>
              <a:cxnLst/>
              <a:rect l="l" t="t" r="r" b="b"/>
              <a:pathLst>
                <a:path w="2759" h="813" extrusionOk="0">
                  <a:moveTo>
                    <a:pt x="2395" y="1"/>
                  </a:moveTo>
                  <a:cubicBezTo>
                    <a:pt x="1689" y="86"/>
                    <a:pt x="963" y="172"/>
                    <a:pt x="343" y="279"/>
                  </a:cubicBezTo>
                  <a:cubicBezTo>
                    <a:pt x="1" y="364"/>
                    <a:pt x="172" y="813"/>
                    <a:pt x="428" y="813"/>
                  </a:cubicBezTo>
                  <a:cubicBezTo>
                    <a:pt x="1155" y="706"/>
                    <a:pt x="1775" y="621"/>
                    <a:pt x="2395" y="535"/>
                  </a:cubicBezTo>
                  <a:cubicBezTo>
                    <a:pt x="2758" y="535"/>
                    <a:pt x="2758" y="1"/>
                    <a:pt x="2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4221175" y="1043717"/>
              <a:ext cx="91084" cy="24266"/>
            </a:xfrm>
            <a:custGeom>
              <a:avLst/>
              <a:gdLst/>
              <a:ahLst/>
              <a:cxnLst/>
              <a:rect l="l" t="t" r="r" b="b"/>
              <a:pathLst>
                <a:path w="2331" h="621" extrusionOk="0">
                  <a:moveTo>
                    <a:pt x="1967" y="0"/>
                  </a:moveTo>
                  <a:cubicBezTo>
                    <a:pt x="1432" y="86"/>
                    <a:pt x="898" y="86"/>
                    <a:pt x="364" y="86"/>
                  </a:cubicBezTo>
                  <a:cubicBezTo>
                    <a:pt x="0" y="86"/>
                    <a:pt x="0" y="620"/>
                    <a:pt x="364" y="620"/>
                  </a:cubicBezTo>
                  <a:cubicBezTo>
                    <a:pt x="898" y="620"/>
                    <a:pt x="1432" y="620"/>
                    <a:pt x="1967" y="535"/>
                  </a:cubicBezTo>
                  <a:cubicBezTo>
                    <a:pt x="2330" y="535"/>
                    <a:pt x="2330" y="0"/>
                    <a:pt x="19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4378177" y="1008628"/>
              <a:ext cx="104447" cy="24266"/>
            </a:xfrm>
            <a:custGeom>
              <a:avLst/>
              <a:gdLst/>
              <a:ahLst/>
              <a:cxnLst/>
              <a:rect l="l" t="t" r="r" b="b"/>
              <a:pathLst>
                <a:path w="2673" h="621" extrusionOk="0">
                  <a:moveTo>
                    <a:pt x="2309" y="1"/>
                  </a:moveTo>
                  <a:cubicBezTo>
                    <a:pt x="1689" y="86"/>
                    <a:pt x="984" y="86"/>
                    <a:pt x="343" y="86"/>
                  </a:cubicBezTo>
                  <a:cubicBezTo>
                    <a:pt x="1" y="86"/>
                    <a:pt x="1" y="621"/>
                    <a:pt x="343" y="621"/>
                  </a:cubicBezTo>
                  <a:cubicBezTo>
                    <a:pt x="984" y="621"/>
                    <a:pt x="1689" y="621"/>
                    <a:pt x="2309" y="535"/>
                  </a:cubicBezTo>
                  <a:cubicBezTo>
                    <a:pt x="2672" y="535"/>
                    <a:pt x="2672" y="1"/>
                    <a:pt x="23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4525098" y="928447"/>
              <a:ext cx="96164" cy="32159"/>
            </a:xfrm>
            <a:custGeom>
              <a:avLst/>
              <a:gdLst/>
              <a:ahLst/>
              <a:cxnLst/>
              <a:rect l="l" t="t" r="r" b="b"/>
              <a:pathLst>
                <a:path w="2461" h="823" extrusionOk="0">
                  <a:moveTo>
                    <a:pt x="2119" y="1"/>
                  </a:moveTo>
                  <a:cubicBezTo>
                    <a:pt x="1499" y="1"/>
                    <a:pt x="857" y="108"/>
                    <a:pt x="238" y="279"/>
                  </a:cubicBezTo>
                  <a:cubicBezTo>
                    <a:pt x="0" y="358"/>
                    <a:pt x="56" y="822"/>
                    <a:pt x="354" y="822"/>
                  </a:cubicBezTo>
                  <a:cubicBezTo>
                    <a:pt x="378" y="822"/>
                    <a:pt x="403" y="819"/>
                    <a:pt x="430" y="813"/>
                  </a:cubicBezTo>
                  <a:cubicBezTo>
                    <a:pt x="964" y="642"/>
                    <a:pt x="1584" y="535"/>
                    <a:pt x="2119" y="535"/>
                  </a:cubicBezTo>
                  <a:cubicBezTo>
                    <a:pt x="2461" y="535"/>
                    <a:pt x="2461" y="1"/>
                    <a:pt x="21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4280451" y="876673"/>
              <a:ext cx="160403" cy="24266"/>
            </a:xfrm>
            <a:custGeom>
              <a:avLst/>
              <a:gdLst/>
              <a:ahLst/>
              <a:cxnLst/>
              <a:rect l="l" t="t" r="r" b="b"/>
              <a:pathLst>
                <a:path w="4105" h="621" extrusionOk="0">
                  <a:moveTo>
                    <a:pt x="3741" y="1"/>
                  </a:moveTo>
                  <a:cubicBezTo>
                    <a:pt x="2587" y="86"/>
                    <a:pt x="1518" y="86"/>
                    <a:pt x="364" y="86"/>
                  </a:cubicBezTo>
                  <a:cubicBezTo>
                    <a:pt x="1" y="86"/>
                    <a:pt x="1" y="620"/>
                    <a:pt x="364" y="620"/>
                  </a:cubicBezTo>
                  <a:cubicBezTo>
                    <a:pt x="1518" y="620"/>
                    <a:pt x="2587" y="620"/>
                    <a:pt x="3741" y="535"/>
                  </a:cubicBezTo>
                  <a:cubicBezTo>
                    <a:pt x="4105" y="535"/>
                    <a:pt x="4105" y="1"/>
                    <a:pt x="37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4473011" y="806808"/>
              <a:ext cx="106479" cy="34816"/>
            </a:xfrm>
            <a:custGeom>
              <a:avLst/>
              <a:gdLst/>
              <a:ahLst/>
              <a:cxnLst/>
              <a:rect l="l" t="t" r="r" b="b"/>
              <a:pathLst>
                <a:path w="2725" h="891" extrusionOk="0">
                  <a:moveTo>
                    <a:pt x="413" y="1"/>
                  </a:moveTo>
                  <a:cubicBezTo>
                    <a:pt x="130" y="1"/>
                    <a:pt x="0" y="452"/>
                    <a:pt x="331" y="549"/>
                  </a:cubicBezTo>
                  <a:cubicBezTo>
                    <a:pt x="1036" y="720"/>
                    <a:pt x="1763" y="805"/>
                    <a:pt x="2383" y="891"/>
                  </a:cubicBezTo>
                  <a:cubicBezTo>
                    <a:pt x="2725" y="891"/>
                    <a:pt x="2725" y="357"/>
                    <a:pt x="2383" y="357"/>
                  </a:cubicBezTo>
                  <a:cubicBezTo>
                    <a:pt x="1763" y="271"/>
                    <a:pt x="1122" y="186"/>
                    <a:pt x="502" y="15"/>
                  </a:cubicBezTo>
                  <a:cubicBezTo>
                    <a:pt x="471" y="5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4261500" y="746750"/>
              <a:ext cx="99172" cy="30205"/>
            </a:xfrm>
            <a:custGeom>
              <a:avLst/>
              <a:gdLst/>
              <a:ahLst/>
              <a:cxnLst/>
              <a:rect l="l" t="t" r="r" b="b"/>
              <a:pathLst>
                <a:path w="2538" h="773" extrusionOk="0">
                  <a:moveTo>
                    <a:pt x="1676" y="0"/>
                  </a:moveTo>
                  <a:cubicBezTo>
                    <a:pt x="1222" y="0"/>
                    <a:pt x="769" y="80"/>
                    <a:pt x="315" y="205"/>
                  </a:cubicBezTo>
                  <a:cubicBezTo>
                    <a:pt x="1" y="353"/>
                    <a:pt x="86" y="773"/>
                    <a:pt x="295" y="773"/>
                  </a:cubicBezTo>
                  <a:cubicBezTo>
                    <a:pt x="327" y="773"/>
                    <a:pt x="363" y="762"/>
                    <a:pt x="400" y="739"/>
                  </a:cubicBezTo>
                  <a:cubicBezTo>
                    <a:pt x="854" y="614"/>
                    <a:pt x="1262" y="535"/>
                    <a:pt x="1691" y="535"/>
                  </a:cubicBezTo>
                  <a:cubicBezTo>
                    <a:pt x="1848" y="535"/>
                    <a:pt x="2008" y="545"/>
                    <a:pt x="2174" y="568"/>
                  </a:cubicBezTo>
                  <a:cubicBezTo>
                    <a:pt x="2538" y="568"/>
                    <a:pt x="2538" y="34"/>
                    <a:pt x="2174" y="34"/>
                  </a:cubicBezTo>
                  <a:cubicBezTo>
                    <a:pt x="2008" y="11"/>
                    <a:pt x="1842" y="0"/>
                    <a:pt x="16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5093634" y="1612644"/>
              <a:ext cx="168218" cy="42983"/>
            </a:xfrm>
            <a:custGeom>
              <a:avLst/>
              <a:gdLst/>
              <a:ahLst/>
              <a:cxnLst/>
              <a:rect l="l" t="t" r="r" b="b"/>
              <a:pathLst>
                <a:path w="4305" h="1100" extrusionOk="0">
                  <a:moveTo>
                    <a:pt x="404" y="1"/>
                  </a:moveTo>
                  <a:cubicBezTo>
                    <a:pt x="136" y="1"/>
                    <a:pt x="1" y="343"/>
                    <a:pt x="308" y="488"/>
                  </a:cubicBezTo>
                  <a:cubicBezTo>
                    <a:pt x="1068" y="929"/>
                    <a:pt x="1959" y="1099"/>
                    <a:pt x="2856" y="1099"/>
                  </a:cubicBezTo>
                  <a:cubicBezTo>
                    <a:pt x="3219" y="1099"/>
                    <a:pt x="3584" y="1071"/>
                    <a:pt x="3941" y="1022"/>
                  </a:cubicBezTo>
                  <a:cubicBezTo>
                    <a:pt x="4304" y="937"/>
                    <a:pt x="4133" y="488"/>
                    <a:pt x="3770" y="488"/>
                  </a:cubicBezTo>
                  <a:cubicBezTo>
                    <a:pt x="3450" y="539"/>
                    <a:pt x="3114" y="567"/>
                    <a:pt x="2777" y="567"/>
                  </a:cubicBezTo>
                  <a:cubicBezTo>
                    <a:pt x="1989" y="567"/>
                    <a:pt x="1193" y="413"/>
                    <a:pt x="564" y="39"/>
                  </a:cubicBezTo>
                  <a:cubicBezTo>
                    <a:pt x="508" y="12"/>
                    <a:pt x="454" y="1"/>
                    <a:pt x="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2"/>
          <p:cNvGrpSpPr/>
          <p:nvPr/>
        </p:nvGrpSpPr>
        <p:grpSpPr>
          <a:xfrm flipH="1">
            <a:off x="196408" y="1432595"/>
            <a:ext cx="673905" cy="549549"/>
            <a:chOff x="6741375" y="2285650"/>
            <a:chExt cx="603425" cy="492075"/>
          </a:xfrm>
        </p:grpSpPr>
        <p:sp>
          <p:nvSpPr>
            <p:cNvPr id="711" name="Google Shape;711;p12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2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2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2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12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31" name="Google Shape;731;p12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2" name="Google Shape;732;p12"/>
          <p:cNvSpPr/>
          <p:nvPr/>
        </p:nvSpPr>
        <p:spPr>
          <a:xfrm rot="-10503103" flipH="1">
            <a:off x="-18628" y="4153741"/>
            <a:ext cx="1166845" cy="996645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2"/>
          <p:cNvSpPr/>
          <p:nvPr/>
        </p:nvSpPr>
        <p:spPr>
          <a:xfrm rot="-10503103" flipH="1">
            <a:off x="-46545" y="4128648"/>
            <a:ext cx="1235304" cy="1046366"/>
          </a:xfrm>
          <a:custGeom>
            <a:avLst/>
            <a:gdLst/>
            <a:ahLst/>
            <a:cxnLst/>
            <a:rect l="l" t="t" r="r" b="b"/>
            <a:pathLst>
              <a:path w="54783" h="46404" extrusionOk="0">
                <a:moveTo>
                  <a:pt x="10688" y="449"/>
                </a:moveTo>
                <a:lnTo>
                  <a:pt x="11842" y="535"/>
                </a:lnTo>
                <a:lnTo>
                  <a:pt x="10773" y="535"/>
                </a:lnTo>
                <a:lnTo>
                  <a:pt x="10153" y="449"/>
                </a:lnTo>
                <a:close/>
                <a:moveTo>
                  <a:pt x="11842" y="535"/>
                </a:moveTo>
                <a:lnTo>
                  <a:pt x="12686" y="620"/>
                </a:lnTo>
                <a:lnTo>
                  <a:pt x="12686" y="620"/>
                </a:lnTo>
                <a:cubicBezTo>
                  <a:pt x="12398" y="599"/>
                  <a:pt x="12109" y="577"/>
                  <a:pt x="11842" y="535"/>
                </a:cubicBezTo>
                <a:close/>
                <a:moveTo>
                  <a:pt x="12291" y="2223"/>
                </a:moveTo>
                <a:lnTo>
                  <a:pt x="13188" y="2309"/>
                </a:lnTo>
                <a:lnTo>
                  <a:pt x="13188" y="2309"/>
                </a:lnTo>
                <a:lnTo>
                  <a:pt x="12569" y="2223"/>
                </a:lnTo>
                <a:close/>
                <a:moveTo>
                  <a:pt x="11720" y="2154"/>
                </a:moveTo>
                <a:cubicBezTo>
                  <a:pt x="11761" y="2261"/>
                  <a:pt x="11801" y="2369"/>
                  <a:pt x="11842" y="2501"/>
                </a:cubicBezTo>
                <a:lnTo>
                  <a:pt x="11883" y="2664"/>
                </a:lnTo>
                <a:lnTo>
                  <a:pt x="11883" y="2664"/>
                </a:lnTo>
                <a:cubicBezTo>
                  <a:pt x="11808" y="2434"/>
                  <a:pt x="11764" y="2288"/>
                  <a:pt x="11720" y="2154"/>
                </a:cubicBezTo>
                <a:close/>
                <a:moveTo>
                  <a:pt x="9626" y="465"/>
                </a:moveTo>
                <a:lnTo>
                  <a:pt x="9626" y="465"/>
                </a:lnTo>
                <a:cubicBezTo>
                  <a:pt x="9987" y="1251"/>
                  <a:pt x="10327" y="2057"/>
                  <a:pt x="10688" y="2843"/>
                </a:cubicBezTo>
                <a:lnTo>
                  <a:pt x="10688" y="3035"/>
                </a:lnTo>
                <a:lnTo>
                  <a:pt x="10602" y="2843"/>
                </a:lnTo>
                <a:cubicBezTo>
                  <a:pt x="10326" y="2057"/>
                  <a:pt x="9987" y="1251"/>
                  <a:pt x="9626" y="465"/>
                </a:cubicBezTo>
                <a:close/>
                <a:moveTo>
                  <a:pt x="12291" y="2501"/>
                </a:moveTo>
                <a:lnTo>
                  <a:pt x="12376" y="2758"/>
                </a:lnTo>
                <a:lnTo>
                  <a:pt x="12462" y="3121"/>
                </a:lnTo>
                <a:lnTo>
                  <a:pt x="12376" y="2672"/>
                </a:lnTo>
                <a:lnTo>
                  <a:pt x="12291" y="2501"/>
                </a:lnTo>
                <a:close/>
                <a:moveTo>
                  <a:pt x="10688" y="3035"/>
                </a:moveTo>
                <a:lnTo>
                  <a:pt x="10688" y="3035"/>
                </a:lnTo>
                <a:cubicBezTo>
                  <a:pt x="10742" y="3090"/>
                  <a:pt x="10762" y="3144"/>
                  <a:pt x="10769" y="3198"/>
                </a:cubicBezTo>
                <a:lnTo>
                  <a:pt x="10769" y="3198"/>
                </a:lnTo>
                <a:lnTo>
                  <a:pt x="10688" y="3035"/>
                </a:lnTo>
                <a:close/>
                <a:moveTo>
                  <a:pt x="12462" y="3121"/>
                </a:moveTo>
                <a:cubicBezTo>
                  <a:pt x="12569" y="3463"/>
                  <a:pt x="12654" y="3741"/>
                  <a:pt x="12740" y="3997"/>
                </a:cubicBezTo>
                <a:cubicBezTo>
                  <a:pt x="12654" y="3655"/>
                  <a:pt x="12569" y="3377"/>
                  <a:pt x="12462" y="3121"/>
                </a:cubicBezTo>
                <a:close/>
                <a:moveTo>
                  <a:pt x="10799" y="3340"/>
                </a:moveTo>
                <a:lnTo>
                  <a:pt x="10966" y="3655"/>
                </a:lnTo>
                <a:cubicBezTo>
                  <a:pt x="11051" y="3912"/>
                  <a:pt x="11051" y="4190"/>
                  <a:pt x="11137" y="4446"/>
                </a:cubicBezTo>
                <a:cubicBezTo>
                  <a:pt x="11051" y="4190"/>
                  <a:pt x="10966" y="3912"/>
                  <a:pt x="10859" y="3655"/>
                </a:cubicBezTo>
                <a:lnTo>
                  <a:pt x="10799" y="3340"/>
                </a:lnTo>
                <a:close/>
                <a:moveTo>
                  <a:pt x="11137" y="4446"/>
                </a:moveTo>
                <a:cubicBezTo>
                  <a:pt x="11401" y="5225"/>
                  <a:pt x="11564" y="6005"/>
                  <a:pt x="11699" y="6784"/>
                </a:cubicBezTo>
                <a:lnTo>
                  <a:pt x="11699" y="6784"/>
                </a:lnTo>
                <a:cubicBezTo>
                  <a:pt x="11536" y="5980"/>
                  <a:pt x="11330" y="5189"/>
                  <a:pt x="11137" y="4446"/>
                </a:cubicBezTo>
                <a:close/>
                <a:moveTo>
                  <a:pt x="12740" y="3997"/>
                </a:moveTo>
                <a:cubicBezTo>
                  <a:pt x="13103" y="5173"/>
                  <a:pt x="13274" y="6327"/>
                  <a:pt x="13445" y="7481"/>
                </a:cubicBezTo>
                <a:cubicBezTo>
                  <a:pt x="13553" y="8132"/>
                  <a:pt x="13601" y="8809"/>
                  <a:pt x="13602" y="9487"/>
                </a:cubicBezTo>
                <a:lnTo>
                  <a:pt x="13602" y="9487"/>
                </a:lnTo>
                <a:cubicBezTo>
                  <a:pt x="13604" y="8769"/>
                  <a:pt x="13557" y="8068"/>
                  <a:pt x="13445" y="7396"/>
                </a:cubicBezTo>
                <a:cubicBezTo>
                  <a:pt x="13274" y="6242"/>
                  <a:pt x="13103" y="5066"/>
                  <a:pt x="12740" y="3997"/>
                </a:cubicBezTo>
                <a:close/>
                <a:moveTo>
                  <a:pt x="13602" y="9487"/>
                </a:moveTo>
                <a:cubicBezTo>
                  <a:pt x="13601" y="10001"/>
                  <a:pt x="13575" y="10524"/>
                  <a:pt x="13530" y="11051"/>
                </a:cubicBezTo>
                <a:cubicBezTo>
                  <a:pt x="13577" y="10537"/>
                  <a:pt x="13603" y="10012"/>
                  <a:pt x="13602" y="9487"/>
                </a:cubicBezTo>
                <a:close/>
                <a:moveTo>
                  <a:pt x="13530" y="11051"/>
                </a:moveTo>
                <a:cubicBezTo>
                  <a:pt x="13445" y="11307"/>
                  <a:pt x="13445" y="11671"/>
                  <a:pt x="13359" y="11927"/>
                </a:cubicBezTo>
                <a:lnTo>
                  <a:pt x="13311" y="12183"/>
                </a:lnTo>
                <a:lnTo>
                  <a:pt x="13359" y="12012"/>
                </a:lnTo>
                <a:cubicBezTo>
                  <a:pt x="13445" y="11671"/>
                  <a:pt x="13445" y="11393"/>
                  <a:pt x="13530" y="11051"/>
                </a:cubicBezTo>
                <a:close/>
                <a:moveTo>
                  <a:pt x="13311" y="12183"/>
                </a:moveTo>
                <a:lnTo>
                  <a:pt x="13103" y="12910"/>
                </a:lnTo>
                <a:cubicBezTo>
                  <a:pt x="12941" y="13433"/>
                  <a:pt x="12733" y="13895"/>
                  <a:pt x="12505" y="14399"/>
                </a:cubicBezTo>
                <a:lnTo>
                  <a:pt x="12505" y="14399"/>
                </a:lnTo>
                <a:cubicBezTo>
                  <a:pt x="12801" y="13913"/>
                  <a:pt x="13020" y="13369"/>
                  <a:pt x="13188" y="12825"/>
                </a:cubicBezTo>
                <a:lnTo>
                  <a:pt x="13311" y="12183"/>
                </a:lnTo>
                <a:close/>
                <a:moveTo>
                  <a:pt x="12505" y="14399"/>
                </a:moveTo>
                <a:lnTo>
                  <a:pt x="12505" y="14399"/>
                </a:lnTo>
                <a:cubicBezTo>
                  <a:pt x="12464" y="14467"/>
                  <a:pt x="12421" y="14533"/>
                  <a:pt x="12376" y="14599"/>
                </a:cubicBezTo>
                <a:cubicBezTo>
                  <a:pt x="12307" y="14743"/>
                  <a:pt x="12224" y="14893"/>
                  <a:pt x="12129" y="15045"/>
                </a:cubicBezTo>
                <a:lnTo>
                  <a:pt x="12129" y="15045"/>
                </a:lnTo>
                <a:cubicBezTo>
                  <a:pt x="12216" y="14925"/>
                  <a:pt x="12299" y="14805"/>
                  <a:pt x="12376" y="14684"/>
                </a:cubicBezTo>
                <a:cubicBezTo>
                  <a:pt x="12420" y="14587"/>
                  <a:pt x="12463" y="14492"/>
                  <a:pt x="12505" y="14399"/>
                </a:cubicBezTo>
                <a:close/>
                <a:moveTo>
                  <a:pt x="12129" y="15045"/>
                </a:moveTo>
                <a:lnTo>
                  <a:pt x="12129" y="15045"/>
                </a:lnTo>
                <a:cubicBezTo>
                  <a:pt x="11827" y="15455"/>
                  <a:pt x="11465" y="15854"/>
                  <a:pt x="11051" y="16202"/>
                </a:cubicBezTo>
                <a:cubicBezTo>
                  <a:pt x="10951" y="16301"/>
                  <a:pt x="10844" y="16392"/>
                  <a:pt x="10731" y="16477"/>
                </a:cubicBezTo>
                <a:lnTo>
                  <a:pt x="10731" y="16477"/>
                </a:lnTo>
                <a:cubicBezTo>
                  <a:pt x="10865" y="16386"/>
                  <a:pt x="11001" y="16294"/>
                  <a:pt x="11137" y="16202"/>
                </a:cubicBezTo>
                <a:cubicBezTo>
                  <a:pt x="11527" y="15874"/>
                  <a:pt x="11871" y="15455"/>
                  <a:pt x="12129" y="15045"/>
                </a:cubicBezTo>
                <a:close/>
                <a:moveTo>
                  <a:pt x="10731" y="16477"/>
                </a:moveTo>
                <a:lnTo>
                  <a:pt x="10731" y="16477"/>
                </a:lnTo>
                <a:cubicBezTo>
                  <a:pt x="10600" y="16565"/>
                  <a:pt x="10469" y="16652"/>
                  <a:pt x="10342" y="16736"/>
                </a:cubicBezTo>
                <a:lnTo>
                  <a:pt x="10342" y="16736"/>
                </a:lnTo>
                <a:cubicBezTo>
                  <a:pt x="10474" y="16656"/>
                  <a:pt x="10605" y="16571"/>
                  <a:pt x="10731" y="16477"/>
                </a:cubicBezTo>
                <a:close/>
                <a:moveTo>
                  <a:pt x="11853" y="7717"/>
                </a:moveTo>
                <a:cubicBezTo>
                  <a:pt x="12034" y="8767"/>
                  <a:pt x="12030" y="9895"/>
                  <a:pt x="11842" y="10858"/>
                </a:cubicBezTo>
                <a:cubicBezTo>
                  <a:pt x="11842" y="11136"/>
                  <a:pt x="11842" y="11393"/>
                  <a:pt x="11756" y="11671"/>
                </a:cubicBezTo>
                <a:lnTo>
                  <a:pt x="11585" y="12461"/>
                </a:lnTo>
                <a:lnTo>
                  <a:pt x="11308" y="13188"/>
                </a:lnTo>
                <a:lnTo>
                  <a:pt x="11222" y="13359"/>
                </a:lnTo>
                <a:lnTo>
                  <a:pt x="11137" y="13530"/>
                </a:lnTo>
                <a:lnTo>
                  <a:pt x="10966" y="13808"/>
                </a:lnTo>
                <a:cubicBezTo>
                  <a:pt x="10688" y="14257"/>
                  <a:pt x="10324" y="14599"/>
                  <a:pt x="9982" y="14962"/>
                </a:cubicBezTo>
                <a:cubicBezTo>
                  <a:pt x="9619" y="15219"/>
                  <a:pt x="9170" y="15496"/>
                  <a:pt x="8636" y="15860"/>
                </a:cubicBezTo>
                <a:cubicBezTo>
                  <a:pt x="8187" y="16116"/>
                  <a:pt x="7653" y="16480"/>
                  <a:pt x="7225" y="16929"/>
                </a:cubicBezTo>
                <a:cubicBezTo>
                  <a:pt x="6851" y="17285"/>
                  <a:pt x="6537" y="17789"/>
                  <a:pt x="6294" y="18256"/>
                </a:cubicBezTo>
                <a:lnTo>
                  <a:pt x="6294" y="18256"/>
                </a:lnTo>
                <a:cubicBezTo>
                  <a:pt x="6481" y="17708"/>
                  <a:pt x="6825" y="17229"/>
                  <a:pt x="7311" y="16822"/>
                </a:cubicBezTo>
                <a:cubicBezTo>
                  <a:pt x="7759" y="16394"/>
                  <a:pt x="8294" y="16031"/>
                  <a:pt x="8721" y="15753"/>
                </a:cubicBezTo>
                <a:cubicBezTo>
                  <a:pt x="9704" y="15219"/>
                  <a:pt x="10431" y="14599"/>
                  <a:pt x="10966" y="13722"/>
                </a:cubicBezTo>
                <a:cubicBezTo>
                  <a:pt x="11500" y="12825"/>
                  <a:pt x="11756" y="11842"/>
                  <a:pt x="11842" y="10773"/>
                </a:cubicBezTo>
                <a:cubicBezTo>
                  <a:pt x="11923" y="9836"/>
                  <a:pt x="11927" y="8743"/>
                  <a:pt x="11853" y="7717"/>
                </a:cubicBezTo>
                <a:close/>
                <a:moveTo>
                  <a:pt x="10342" y="16736"/>
                </a:moveTo>
                <a:cubicBezTo>
                  <a:pt x="10058" y="16907"/>
                  <a:pt x="9772" y="17049"/>
                  <a:pt x="9533" y="17185"/>
                </a:cubicBezTo>
                <a:cubicBezTo>
                  <a:pt x="9085" y="17548"/>
                  <a:pt x="8721" y="17719"/>
                  <a:pt x="8379" y="18083"/>
                </a:cubicBezTo>
                <a:cubicBezTo>
                  <a:pt x="8101" y="18339"/>
                  <a:pt x="7930" y="18703"/>
                  <a:pt x="7759" y="19151"/>
                </a:cubicBezTo>
                <a:cubicBezTo>
                  <a:pt x="7930" y="18703"/>
                  <a:pt x="8187" y="18339"/>
                  <a:pt x="8465" y="18083"/>
                </a:cubicBezTo>
                <a:cubicBezTo>
                  <a:pt x="8721" y="17719"/>
                  <a:pt x="9170" y="17548"/>
                  <a:pt x="9619" y="17185"/>
                </a:cubicBezTo>
                <a:cubicBezTo>
                  <a:pt x="9842" y="17057"/>
                  <a:pt x="10087" y="16903"/>
                  <a:pt x="10342" y="16736"/>
                </a:cubicBezTo>
                <a:close/>
                <a:moveTo>
                  <a:pt x="6100" y="18680"/>
                </a:moveTo>
                <a:cubicBezTo>
                  <a:pt x="6019" y="18916"/>
                  <a:pt x="5949" y="19198"/>
                  <a:pt x="5878" y="19408"/>
                </a:cubicBezTo>
                <a:lnTo>
                  <a:pt x="5707" y="20220"/>
                </a:lnTo>
                <a:lnTo>
                  <a:pt x="5878" y="19322"/>
                </a:lnTo>
                <a:cubicBezTo>
                  <a:pt x="5939" y="19139"/>
                  <a:pt x="6000" y="18902"/>
                  <a:pt x="6100" y="18680"/>
                </a:cubicBezTo>
                <a:close/>
                <a:moveTo>
                  <a:pt x="5707" y="20220"/>
                </a:moveTo>
                <a:cubicBezTo>
                  <a:pt x="5622" y="20754"/>
                  <a:pt x="5430" y="21203"/>
                  <a:pt x="5173" y="21545"/>
                </a:cubicBezTo>
                <a:cubicBezTo>
                  <a:pt x="5430" y="21096"/>
                  <a:pt x="5622" y="20669"/>
                  <a:pt x="5707" y="20220"/>
                </a:cubicBezTo>
                <a:close/>
                <a:moveTo>
                  <a:pt x="11963" y="2911"/>
                </a:moveTo>
                <a:lnTo>
                  <a:pt x="12120" y="3206"/>
                </a:lnTo>
                <a:cubicBezTo>
                  <a:pt x="12205" y="3463"/>
                  <a:pt x="12291" y="3741"/>
                  <a:pt x="12376" y="4104"/>
                </a:cubicBezTo>
                <a:cubicBezTo>
                  <a:pt x="12654" y="5173"/>
                  <a:pt x="12911" y="6327"/>
                  <a:pt x="13103" y="7396"/>
                </a:cubicBezTo>
                <a:cubicBezTo>
                  <a:pt x="13274" y="8550"/>
                  <a:pt x="13274" y="9790"/>
                  <a:pt x="13188" y="10944"/>
                </a:cubicBezTo>
                <a:cubicBezTo>
                  <a:pt x="13103" y="12119"/>
                  <a:pt x="12654" y="13359"/>
                  <a:pt x="12120" y="14428"/>
                </a:cubicBezTo>
                <a:cubicBezTo>
                  <a:pt x="11756" y="14962"/>
                  <a:pt x="11393" y="15411"/>
                  <a:pt x="10859" y="15860"/>
                </a:cubicBezTo>
                <a:cubicBezTo>
                  <a:pt x="10431" y="16287"/>
                  <a:pt x="9897" y="16565"/>
                  <a:pt x="9448" y="16822"/>
                </a:cubicBezTo>
                <a:cubicBezTo>
                  <a:pt x="8914" y="17185"/>
                  <a:pt x="8550" y="17463"/>
                  <a:pt x="8187" y="17719"/>
                </a:cubicBezTo>
                <a:cubicBezTo>
                  <a:pt x="7845" y="18083"/>
                  <a:pt x="7567" y="18532"/>
                  <a:pt x="7396" y="18959"/>
                </a:cubicBezTo>
                <a:cubicBezTo>
                  <a:pt x="7311" y="19151"/>
                  <a:pt x="7225" y="19408"/>
                  <a:pt x="7225" y="19686"/>
                </a:cubicBezTo>
                <a:lnTo>
                  <a:pt x="7033" y="20477"/>
                </a:lnTo>
                <a:cubicBezTo>
                  <a:pt x="6865" y="21001"/>
                  <a:pt x="6697" y="21608"/>
                  <a:pt x="6348" y="22135"/>
                </a:cubicBezTo>
                <a:lnTo>
                  <a:pt x="6348" y="22135"/>
                </a:lnTo>
                <a:cubicBezTo>
                  <a:pt x="6482" y="21910"/>
                  <a:pt x="6594" y="21685"/>
                  <a:pt x="6691" y="21460"/>
                </a:cubicBezTo>
                <a:lnTo>
                  <a:pt x="6776" y="21011"/>
                </a:lnTo>
                <a:lnTo>
                  <a:pt x="6862" y="20669"/>
                </a:lnTo>
                <a:lnTo>
                  <a:pt x="7033" y="20028"/>
                </a:lnTo>
                <a:cubicBezTo>
                  <a:pt x="7225" y="19151"/>
                  <a:pt x="7482" y="18425"/>
                  <a:pt x="8016" y="17805"/>
                </a:cubicBezTo>
                <a:cubicBezTo>
                  <a:pt x="8550" y="17271"/>
                  <a:pt x="9362" y="16929"/>
                  <a:pt x="10153" y="16287"/>
                </a:cubicBezTo>
                <a:cubicBezTo>
                  <a:pt x="10966" y="15860"/>
                  <a:pt x="11671" y="15048"/>
                  <a:pt x="12120" y="14150"/>
                </a:cubicBezTo>
                <a:cubicBezTo>
                  <a:pt x="12205" y="14064"/>
                  <a:pt x="12291" y="13979"/>
                  <a:pt x="12291" y="13808"/>
                </a:cubicBezTo>
                <a:lnTo>
                  <a:pt x="12462" y="13530"/>
                </a:lnTo>
                <a:lnTo>
                  <a:pt x="12740" y="12825"/>
                </a:lnTo>
                <a:lnTo>
                  <a:pt x="12911" y="12119"/>
                </a:lnTo>
                <a:lnTo>
                  <a:pt x="12996" y="11756"/>
                </a:lnTo>
                <a:lnTo>
                  <a:pt x="12996" y="11393"/>
                </a:lnTo>
                <a:cubicBezTo>
                  <a:pt x="13274" y="9533"/>
                  <a:pt x="13188" y="7738"/>
                  <a:pt x="12825" y="6049"/>
                </a:cubicBezTo>
                <a:cubicBezTo>
                  <a:pt x="12654" y="5066"/>
                  <a:pt x="12376" y="4275"/>
                  <a:pt x="12120" y="3377"/>
                </a:cubicBezTo>
                <a:cubicBezTo>
                  <a:pt x="12058" y="3196"/>
                  <a:pt x="12007" y="3042"/>
                  <a:pt x="11963" y="2911"/>
                </a:cubicBezTo>
                <a:close/>
                <a:moveTo>
                  <a:pt x="7759" y="19151"/>
                </a:moveTo>
                <a:cubicBezTo>
                  <a:pt x="7653" y="19322"/>
                  <a:pt x="7567" y="19600"/>
                  <a:pt x="7482" y="19771"/>
                </a:cubicBezTo>
                <a:lnTo>
                  <a:pt x="7311" y="20562"/>
                </a:lnTo>
                <a:cubicBezTo>
                  <a:pt x="7225" y="21203"/>
                  <a:pt x="7033" y="21823"/>
                  <a:pt x="6691" y="22443"/>
                </a:cubicBezTo>
                <a:cubicBezTo>
                  <a:pt x="7033" y="21823"/>
                  <a:pt x="7311" y="21203"/>
                  <a:pt x="7396" y="20477"/>
                </a:cubicBezTo>
                <a:lnTo>
                  <a:pt x="7567" y="19771"/>
                </a:lnTo>
                <a:cubicBezTo>
                  <a:pt x="7653" y="19600"/>
                  <a:pt x="7759" y="19322"/>
                  <a:pt x="7759" y="19151"/>
                </a:cubicBezTo>
                <a:close/>
                <a:moveTo>
                  <a:pt x="6322" y="22178"/>
                </a:moveTo>
                <a:lnTo>
                  <a:pt x="6322" y="22178"/>
                </a:lnTo>
                <a:cubicBezTo>
                  <a:pt x="6063" y="22768"/>
                  <a:pt x="5676" y="23177"/>
                  <a:pt x="5110" y="23522"/>
                </a:cubicBezTo>
                <a:lnTo>
                  <a:pt x="5110" y="23522"/>
                </a:lnTo>
                <a:cubicBezTo>
                  <a:pt x="5417" y="23303"/>
                  <a:pt x="5696" y="23049"/>
                  <a:pt x="5878" y="22806"/>
                </a:cubicBezTo>
                <a:cubicBezTo>
                  <a:pt x="6048" y="22597"/>
                  <a:pt x="6194" y="22387"/>
                  <a:pt x="6322" y="22178"/>
                </a:cubicBezTo>
                <a:close/>
                <a:moveTo>
                  <a:pt x="6691" y="22443"/>
                </a:moveTo>
                <a:cubicBezTo>
                  <a:pt x="6327" y="22977"/>
                  <a:pt x="5793" y="23512"/>
                  <a:pt x="5259" y="23961"/>
                </a:cubicBezTo>
                <a:cubicBezTo>
                  <a:pt x="5878" y="23597"/>
                  <a:pt x="6327" y="23063"/>
                  <a:pt x="6691" y="22443"/>
                </a:cubicBezTo>
                <a:close/>
                <a:moveTo>
                  <a:pt x="4720" y="23770"/>
                </a:moveTo>
                <a:lnTo>
                  <a:pt x="4720" y="23770"/>
                </a:lnTo>
                <a:cubicBezTo>
                  <a:pt x="4565" y="23870"/>
                  <a:pt x="4408" y="23962"/>
                  <a:pt x="4256" y="24022"/>
                </a:cubicBezTo>
                <a:lnTo>
                  <a:pt x="4256" y="24022"/>
                </a:lnTo>
                <a:cubicBezTo>
                  <a:pt x="4402" y="23939"/>
                  <a:pt x="4538" y="23841"/>
                  <a:pt x="4720" y="23770"/>
                </a:cubicBezTo>
                <a:close/>
                <a:moveTo>
                  <a:pt x="4009" y="24132"/>
                </a:moveTo>
                <a:cubicBezTo>
                  <a:pt x="3898" y="24181"/>
                  <a:pt x="3797" y="24217"/>
                  <a:pt x="3741" y="24217"/>
                </a:cubicBezTo>
                <a:lnTo>
                  <a:pt x="3570" y="24303"/>
                </a:lnTo>
                <a:lnTo>
                  <a:pt x="3121" y="24303"/>
                </a:lnTo>
                <a:cubicBezTo>
                  <a:pt x="3207" y="24303"/>
                  <a:pt x="3292" y="24303"/>
                  <a:pt x="3378" y="24217"/>
                </a:cubicBezTo>
                <a:lnTo>
                  <a:pt x="3656" y="24217"/>
                </a:lnTo>
                <a:cubicBezTo>
                  <a:pt x="3740" y="24217"/>
                  <a:pt x="3824" y="24134"/>
                  <a:pt x="4009" y="24132"/>
                </a:cubicBezTo>
                <a:close/>
                <a:moveTo>
                  <a:pt x="5259" y="23961"/>
                </a:moveTo>
                <a:lnTo>
                  <a:pt x="5259" y="23961"/>
                </a:lnTo>
                <a:cubicBezTo>
                  <a:pt x="4895" y="24132"/>
                  <a:pt x="4639" y="24303"/>
                  <a:pt x="4275" y="24409"/>
                </a:cubicBezTo>
                <a:cubicBezTo>
                  <a:pt x="4190" y="24495"/>
                  <a:pt x="4019" y="24495"/>
                  <a:pt x="3827" y="24580"/>
                </a:cubicBezTo>
                <a:lnTo>
                  <a:pt x="3656" y="24666"/>
                </a:lnTo>
                <a:lnTo>
                  <a:pt x="3827" y="24666"/>
                </a:lnTo>
                <a:cubicBezTo>
                  <a:pt x="4019" y="24580"/>
                  <a:pt x="4190" y="24495"/>
                  <a:pt x="4361" y="24495"/>
                </a:cubicBezTo>
                <a:cubicBezTo>
                  <a:pt x="4639" y="24303"/>
                  <a:pt x="4981" y="24132"/>
                  <a:pt x="5259" y="23961"/>
                </a:cubicBezTo>
                <a:close/>
                <a:moveTo>
                  <a:pt x="1775" y="23961"/>
                </a:moveTo>
                <a:cubicBezTo>
                  <a:pt x="1775" y="24217"/>
                  <a:pt x="1775" y="24580"/>
                  <a:pt x="1689" y="24837"/>
                </a:cubicBezTo>
                <a:lnTo>
                  <a:pt x="1775" y="23961"/>
                </a:lnTo>
                <a:close/>
                <a:moveTo>
                  <a:pt x="3485" y="24666"/>
                </a:moveTo>
                <a:lnTo>
                  <a:pt x="3485" y="24751"/>
                </a:lnTo>
                <a:cubicBezTo>
                  <a:pt x="3207" y="29924"/>
                  <a:pt x="2843" y="35096"/>
                  <a:pt x="2501" y="40248"/>
                </a:cubicBezTo>
                <a:cubicBezTo>
                  <a:pt x="2416" y="41509"/>
                  <a:pt x="2309" y="42748"/>
                  <a:pt x="2309" y="43903"/>
                </a:cubicBezTo>
                <a:lnTo>
                  <a:pt x="2416" y="43368"/>
                </a:lnTo>
                <a:lnTo>
                  <a:pt x="2501" y="41316"/>
                </a:lnTo>
                <a:cubicBezTo>
                  <a:pt x="2843" y="35802"/>
                  <a:pt x="3207" y="30287"/>
                  <a:pt x="3570" y="24751"/>
                </a:cubicBezTo>
                <a:lnTo>
                  <a:pt x="3570" y="24666"/>
                </a:lnTo>
                <a:close/>
                <a:moveTo>
                  <a:pt x="8999" y="0"/>
                </a:moveTo>
                <a:cubicBezTo>
                  <a:pt x="9448" y="983"/>
                  <a:pt x="9897" y="1967"/>
                  <a:pt x="10239" y="2929"/>
                </a:cubicBezTo>
                <a:lnTo>
                  <a:pt x="10431" y="3377"/>
                </a:lnTo>
                <a:lnTo>
                  <a:pt x="10517" y="3741"/>
                </a:lnTo>
                <a:cubicBezTo>
                  <a:pt x="10602" y="3997"/>
                  <a:pt x="10688" y="4275"/>
                  <a:pt x="10773" y="4532"/>
                </a:cubicBezTo>
                <a:cubicBezTo>
                  <a:pt x="11051" y="5515"/>
                  <a:pt x="11308" y="6583"/>
                  <a:pt x="11393" y="7652"/>
                </a:cubicBezTo>
                <a:cubicBezTo>
                  <a:pt x="11585" y="8721"/>
                  <a:pt x="11585" y="9790"/>
                  <a:pt x="11500" y="10773"/>
                </a:cubicBezTo>
                <a:cubicBezTo>
                  <a:pt x="11500" y="11051"/>
                  <a:pt x="11393" y="11307"/>
                  <a:pt x="11393" y="11478"/>
                </a:cubicBezTo>
                <a:lnTo>
                  <a:pt x="11222" y="12290"/>
                </a:lnTo>
                <a:cubicBezTo>
                  <a:pt x="11051" y="12739"/>
                  <a:pt x="10859" y="13188"/>
                  <a:pt x="10602" y="13530"/>
                </a:cubicBezTo>
                <a:cubicBezTo>
                  <a:pt x="10153" y="14428"/>
                  <a:pt x="9533" y="14877"/>
                  <a:pt x="8550" y="15496"/>
                </a:cubicBezTo>
                <a:cubicBezTo>
                  <a:pt x="8016" y="15753"/>
                  <a:pt x="7482" y="16116"/>
                  <a:pt x="6947" y="16651"/>
                </a:cubicBezTo>
                <a:cubicBezTo>
                  <a:pt x="6498" y="17100"/>
                  <a:pt x="6156" y="17719"/>
                  <a:pt x="5878" y="18339"/>
                </a:cubicBezTo>
                <a:cubicBezTo>
                  <a:pt x="5707" y="18617"/>
                  <a:pt x="5622" y="18959"/>
                  <a:pt x="5515" y="19237"/>
                </a:cubicBezTo>
                <a:lnTo>
                  <a:pt x="5344" y="20135"/>
                </a:lnTo>
                <a:cubicBezTo>
                  <a:pt x="5259" y="20562"/>
                  <a:pt x="5088" y="21011"/>
                  <a:pt x="4895" y="21374"/>
                </a:cubicBezTo>
                <a:cubicBezTo>
                  <a:pt x="4724" y="21738"/>
                  <a:pt x="4361" y="21994"/>
                  <a:pt x="4104" y="22272"/>
                </a:cubicBezTo>
                <a:cubicBezTo>
                  <a:pt x="3912" y="22358"/>
                  <a:pt x="3741" y="22443"/>
                  <a:pt x="3570" y="22529"/>
                </a:cubicBezTo>
                <a:cubicBezTo>
                  <a:pt x="3485" y="22529"/>
                  <a:pt x="3378" y="22614"/>
                  <a:pt x="3207" y="22614"/>
                </a:cubicBezTo>
                <a:lnTo>
                  <a:pt x="3036" y="22614"/>
                </a:lnTo>
                <a:cubicBezTo>
                  <a:pt x="2950" y="22700"/>
                  <a:pt x="2758" y="22700"/>
                  <a:pt x="2672" y="22700"/>
                </a:cubicBezTo>
                <a:cubicBezTo>
                  <a:pt x="2416" y="22892"/>
                  <a:pt x="2224" y="23063"/>
                  <a:pt x="2053" y="23234"/>
                </a:cubicBezTo>
                <a:lnTo>
                  <a:pt x="1967" y="23234"/>
                </a:lnTo>
                <a:lnTo>
                  <a:pt x="1882" y="23341"/>
                </a:lnTo>
                <a:lnTo>
                  <a:pt x="1775" y="23512"/>
                </a:lnTo>
                <a:lnTo>
                  <a:pt x="1518" y="23768"/>
                </a:lnTo>
                <a:cubicBezTo>
                  <a:pt x="1347" y="26547"/>
                  <a:pt x="1155" y="29219"/>
                  <a:pt x="898" y="31890"/>
                </a:cubicBezTo>
                <a:cubicBezTo>
                  <a:pt x="706" y="34733"/>
                  <a:pt x="535" y="37661"/>
                  <a:pt x="364" y="40525"/>
                </a:cubicBezTo>
                <a:lnTo>
                  <a:pt x="172" y="42748"/>
                </a:lnTo>
                <a:lnTo>
                  <a:pt x="86" y="43903"/>
                </a:lnTo>
                <a:lnTo>
                  <a:pt x="86" y="44971"/>
                </a:lnTo>
                <a:lnTo>
                  <a:pt x="1" y="45506"/>
                </a:lnTo>
                <a:lnTo>
                  <a:pt x="1" y="45784"/>
                </a:lnTo>
                <a:lnTo>
                  <a:pt x="1" y="45955"/>
                </a:lnTo>
                <a:lnTo>
                  <a:pt x="1" y="46040"/>
                </a:lnTo>
                <a:lnTo>
                  <a:pt x="86" y="46040"/>
                </a:lnTo>
                <a:cubicBezTo>
                  <a:pt x="813" y="46125"/>
                  <a:pt x="1518" y="46125"/>
                  <a:pt x="2224" y="46211"/>
                </a:cubicBezTo>
                <a:lnTo>
                  <a:pt x="3378" y="46318"/>
                </a:lnTo>
                <a:cubicBezTo>
                  <a:pt x="4104" y="46318"/>
                  <a:pt x="4810" y="46403"/>
                  <a:pt x="5622" y="46403"/>
                </a:cubicBezTo>
                <a:lnTo>
                  <a:pt x="10068" y="46403"/>
                </a:lnTo>
                <a:cubicBezTo>
                  <a:pt x="11500" y="46318"/>
                  <a:pt x="12996" y="46211"/>
                  <a:pt x="14599" y="45869"/>
                </a:cubicBezTo>
                <a:cubicBezTo>
                  <a:pt x="14962" y="45784"/>
                  <a:pt x="15326" y="45677"/>
                  <a:pt x="15668" y="45591"/>
                </a:cubicBezTo>
                <a:cubicBezTo>
                  <a:pt x="16031" y="45420"/>
                  <a:pt x="16480" y="45335"/>
                  <a:pt x="16843" y="45249"/>
                </a:cubicBezTo>
                <a:lnTo>
                  <a:pt x="17912" y="44800"/>
                </a:lnTo>
                <a:cubicBezTo>
                  <a:pt x="17998" y="44715"/>
                  <a:pt x="18083" y="44715"/>
                  <a:pt x="18169" y="44608"/>
                </a:cubicBezTo>
                <a:lnTo>
                  <a:pt x="18446" y="44522"/>
                </a:lnTo>
                <a:lnTo>
                  <a:pt x="18981" y="44180"/>
                </a:lnTo>
                <a:cubicBezTo>
                  <a:pt x="19152" y="44074"/>
                  <a:pt x="19323" y="43988"/>
                  <a:pt x="19515" y="43903"/>
                </a:cubicBezTo>
                <a:lnTo>
                  <a:pt x="19943" y="43539"/>
                </a:lnTo>
                <a:lnTo>
                  <a:pt x="20477" y="43197"/>
                </a:lnTo>
                <a:cubicBezTo>
                  <a:pt x="20584" y="43005"/>
                  <a:pt x="20755" y="42919"/>
                  <a:pt x="20926" y="42748"/>
                </a:cubicBezTo>
                <a:lnTo>
                  <a:pt x="21375" y="42385"/>
                </a:lnTo>
                <a:cubicBezTo>
                  <a:pt x="21460" y="42214"/>
                  <a:pt x="21653" y="42129"/>
                  <a:pt x="21738" y="41936"/>
                </a:cubicBezTo>
                <a:lnTo>
                  <a:pt x="22187" y="41509"/>
                </a:lnTo>
                <a:lnTo>
                  <a:pt x="22529" y="41060"/>
                </a:lnTo>
                <a:cubicBezTo>
                  <a:pt x="22892" y="40696"/>
                  <a:pt x="23149" y="40248"/>
                  <a:pt x="23427" y="39906"/>
                </a:cubicBezTo>
                <a:cubicBezTo>
                  <a:pt x="23790" y="39457"/>
                  <a:pt x="24046" y="39093"/>
                  <a:pt x="24410" y="38730"/>
                </a:cubicBezTo>
                <a:cubicBezTo>
                  <a:pt x="24666" y="38388"/>
                  <a:pt x="25030" y="38025"/>
                  <a:pt x="25393" y="37768"/>
                </a:cubicBezTo>
                <a:cubicBezTo>
                  <a:pt x="25479" y="37576"/>
                  <a:pt x="25650" y="37490"/>
                  <a:pt x="25821" y="37319"/>
                </a:cubicBezTo>
                <a:cubicBezTo>
                  <a:pt x="26013" y="37127"/>
                  <a:pt x="26184" y="37042"/>
                  <a:pt x="26462" y="36871"/>
                </a:cubicBezTo>
                <a:cubicBezTo>
                  <a:pt x="27958" y="35887"/>
                  <a:pt x="29753" y="35267"/>
                  <a:pt x="31698" y="34819"/>
                </a:cubicBezTo>
                <a:cubicBezTo>
                  <a:pt x="33750" y="34370"/>
                  <a:pt x="35802" y="33835"/>
                  <a:pt x="37769" y="33045"/>
                </a:cubicBezTo>
                <a:cubicBezTo>
                  <a:pt x="39714" y="32232"/>
                  <a:pt x="41595" y="31078"/>
                  <a:pt x="43198" y="29561"/>
                </a:cubicBezTo>
                <a:cubicBezTo>
                  <a:pt x="44715" y="28043"/>
                  <a:pt x="45784" y="26098"/>
                  <a:pt x="46489" y="24132"/>
                </a:cubicBezTo>
                <a:cubicBezTo>
                  <a:pt x="47195" y="22165"/>
                  <a:pt x="47558" y="20220"/>
                  <a:pt x="47729" y="18339"/>
                </a:cubicBezTo>
                <a:cubicBezTo>
                  <a:pt x="47836" y="17890"/>
                  <a:pt x="47836" y="17356"/>
                  <a:pt x="47921" y="16929"/>
                </a:cubicBezTo>
                <a:cubicBezTo>
                  <a:pt x="47921" y="16480"/>
                  <a:pt x="48007" y="15945"/>
                  <a:pt x="48007" y="15496"/>
                </a:cubicBezTo>
                <a:cubicBezTo>
                  <a:pt x="48007" y="15048"/>
                  <a:pt x="48092" y="14599"/>
                  <a:pt x="48092" y="14150"/>
                </a:cubicBezTo>
                <a:cubicBezTo>
                  <a:pt x="48092" y="13808"/>
                  <a:pt x="48178" y="13359"/>
                  <a:pt x="48178" y="12910"/>
                </a:cubicBezTo>
                <a:cubicBezTo>
                  <a:pt x="48370" y="11222"/>
                  <a:pt x="48712" y="9619"/>
                  <a:pt x="49332" y="8272"/>
                </a:cubicBezTo>
                <a:cubicBezTo>
                  <a:pt x="49781" y="7032"/>
                  <a:pt x="50401" y="6135"/>
                  <a:pt x="51042" y="5600"/>
                </a:cubicBezTo>
                <a:cubicBezTo>
                  <a:pt x="51576" y="4980"/>
                  <a:pt x="52111" y="4724"/>
                  <a:pt x="52538" y="4638"/>
                </a:cubicBezTo>
                <a:cubicBezTo>
                  <a:pt x="52730" y="4532"/>
                  <a:pt x="52901" y="4446"/>
                  <a:pt x="52987" y="4446"/>
                </a:cubicBezTo>
                <a:lnTo>
                  <a:pt x="53072" y="4361"/>
                </a:lnTo>
                <a:lnTo>
                  <a:pt x="53265" y="4361"/>
                </a:lnTo>
                <a:cubicBezTo>
                  <a:pt x="53350" y="4275"/>
                  <a:pt x="53265" y="4275"/>
                  <a:pt x="52987" y="4190"/>
                </a:cubicBezTo>
                <a:lnTo>
                  <a:pt x="52196" y="4190"/>
                </a:lnTo>
                <a:cubicBezTo>
                  <a:pt x="52111" y="4275"/>
                  <a:pt x="51918" y="4275"/>
                  <a:pt x="51833" y="4361"/>
                </a:cubicBezTo>
                <a:cubicBezTo>
                  <a:pt x="51298" y="4532"/>
                  <a:pt x="50593" y="4895"/>
                  <a:pt x="49973" y="5515"/>
                </a:cubicBezTo>
                <a:cubicBezTo>
                  <a:pt x="49332" y="6242"/>
                  <a:pt x="48712" y="7032"/>
                  <a:pt x="48263" y="8187"/>
                </a:cubicBezTo>
                <a:cubicBezTo>
                  <a:pt x="47729" y="9255"/>
                  <a:pt x="47387" y="10602"/>
                  <a:pt x="47109" y="12012"/>
                </a:cubicBezTo>
                <a:lnTo>
                  <a:pt x="46938" y="12012"/>
                </a:lnTo>
                <a:cubicBezTo>
                  <a:pt x="47387" y="9084"/>
                  <a:pt x="48178" y="7396"/>
                  <a:pt x="48798" y="6412"/>
                </a:cubicBezTo>
                <a:cubicBezTo>
                  <a:pt x="48905" y="6135"/>
                  <a:pt x="49076" y="5964"/>
                  <a:pt x="49161" y="5793"/>
                </a:cubicBezTo>
                <a:cubicBezTo>
                  <a:pt x="49246" y="5600"/>
                  <a:pt x="49332" y="5429"/>
                  <a:pt x="49439" y="5344"/>
                </a:cubicBezTo>
                <a:cubicBezTo>
                  <a:pt x="49610" y="5173"/>
                  <a:pt x="49695" y="4980"/>
                  <a:pt x="49695" y="4980"/>
                </a:cubicBezTo>
                <a:cubicBezTo>
                  <a:pt x="49695" y="4938"/>
                  <a:pt x="49668" y="4922"/>
                  <a:pt x="49625" y="4922"/>
                </a:cubicBezTo>
                <a:cubicBezTo>
                  <a:pt x="49494" y="4922"/>
                  <a:pt x="49216" y="5072"/>
                  <a:pt x="49121" y="5072"/>
                </a:cubicBezTo>
                <a:cubicBezTo>
                  <a:pt x="49059" y="5072"/>
                  <a:pt x="49073" y="5011"/>
                  <a:pt x="49246" y="4809"/>
                </a:cubicBezTo>
                <a:lnTo>
                  <a:pt x="49246" y="4809"/>
                </a:lnTo>
                <a:cubicBezTo>
                  <a:pt x="48092" y="6049"/>
                  <a:pt x="47472" y="7481"/>
                  <a:pt x="47024" y="8913"/>
                </a:cubicBezTo>
                <a:cubicBezTo>
                  <a:pt x="46938" y="9170"/>
                  <a:pt x="46853" y="9341"/>
                  <a:pt x="46853" y="9533"/>
                </a:cubicBezTo>
                <a:lnTo>
                  <a:pt x="46660" y="10067"/>
                </a:lnTo>
                <a:cubicBezTo>
                  <a:pt x="46575" y="10409"/>
                  <a:pt x="46489" y="10773"/>
                  <a:pt x="46404" y="11136"/>
                </a:cubicBezTo>
                <a:lnTo>
                  <a:pt x="46233" y="12290"/>
                </a:lnTo>
                <a:lnTo>
                  <a:pt x="46126" y="12825"/>
                </a:lnTo>
                <a:lnTo>
                  <a:pt x="46126" y="13359"/>
                </a:lnTo>
                <a:cubicBezTo>
                  <a:pt x="46040" y="14150"/>
                  <a:pt x="45955" y="14877"/>
                  <a:pt x="45955" y="15582"/>
                </a:cubicBezTo>
                <a:cubicBezTo>
                  <a:pt x="45869" y="16287"/>
                  <a:pt x="45784" y="17014"/>
                  <a:pt x="45698" y="17719"/>
                </a:cubicBezTo>
                <a:lnTo>
                  <a:pt x="45592" y="18788"/>
                </a:lnTo>
                <a:lnTo>
                  <a:pt x="45335" y="19857"/>
                </a:lnTo>
                <a:cubicBezTo>
                  <a:pt x="45250" y="20477"/>
                  <a:pt x="45057" y="21203"/>
                  <a:pt x="44886" y="21823"/>
                </a:cubicBezTo>
                <a:cubicBezTo>
                  <a:pt x="44715" y="22529"/>
                  <a:pt x="44437" y="23512"/>
                  <a:pt x="43988" y="24409"/>
                </a:cubicBezTo>
                <a:cubicBezTo>
                  <a:pt x="43903" y="24580"/>
                  <a:pt x="43903" y="24666"/>
                  <a:pt x="43817" y="24751"/>
                </a:cubicBezTo>
                <a:cubicBezTo>
                  <a:pt x="43817" y="24944"/>
                  <a:pt x="43732" y="25029"/>
                  <a:pt x="43646" y="25115"/>
                </a:cubicBezTo>
                <a:cubicBezTo>
                  <a:pt x="43561" y="25286"/>
                  <a:pt x="43454" y="25564"/>
                  <a:pt x="43369" y="25735"/>
                </a:cubicBezTo>
                <a:cubicBezTo>
                  <a:pt x="43198" y="25906"/>
                  <a:pt x="43112" y="26098"/>
                  <a:pt x="43027" y="26269"/>
                </a:cubicBezTo>
                <a:cubicBezTo>
                  <a:pt x="42834" y="26440"/>
                  <a:pt x="42749" y="26632"/>
                  <a:pt x="42663" y="26718"/>
                </a:cubicBezTo>
                <a:cubicBezTo>
                  <a:pt x="41060" y="28941"/>
                  <a:pt x="38752" y="30458"/>
                  <a:pt x="36080" y="31356"/>
                </a:cubicBezTo>
                <a:lnTo>
                  <a:pt x="35097" y="31698"/>
                </a:lnTo>
                <a:lnTo>
                  <a:pt x="34114" y="31976"/>
                </a:lnTo>
                <a:cubicBezTo>
                  <a:pt x="33750" y="32147"/>
                  <a:pt x="33408" y="32232"/>
                  <a:pt x="33130" y="32318"/>
                </a:cubicBezTo>
                <a:lnTo>
                  <a:pt x="32062" y="32510"/>
                </a:lnTo>
                <a:lnTo>
                  <a:pt x="30993" y="32767"/>
                </a:lnTo>
                <a:lnTo>
                  <a:pt x="29924" y="33045"/>
                </a:lnTo>
                <a:lnTo>
                  <a:pt x="29390" y="33216"/>
                </a:lnTo>
                <a:cubicBezTo>
                  <a:pt x="29219" y="33216"/>
                  <a:pt x="29027" y="33301"/>
                  <a:pt x="28770" y="33387"/>
                </a:cubicBezTo>
                <a:lnTo>
                  <a:pt x="27701" y="33750"/>
                </a:lnTo>
                <a:cubicBezTo>
                  <a:pt x="26269" y="34370"/>
                  <a:pt x="24944" y="35182"/>
                  <a:pt x="23790" y="36251"/>
                </a:cubicBezTo>
                <a:cubicBezTo>
                  <a:pt x="22614" y="37319"/>
                  <a:pt x="21738" y="38559"/>
                  <a:pt x="20840" y="39628"/>
                </a:cubicBezTo>
                <a:cubicBezTo>
                  <a:pt x="19943" y="40696"/>
                  <a:pt x="19066" y="41594"/>
                  <a:pt x="17998" y="42214"/>
                </a:cubicBezTo>
                <a:cubicBezTo>
                  <a:pt x="16843" y="42919"/>
                  <a:pt x="15582" y="43283"/>
                  <a:pt x="14257" y="43646"/>
                </a:cubicBezTo>
                <a:cubicBezTo>
                  <a:pt x="12996" y="43988"/>
                  <a:pt x="11585" y="44074"/>
                  <a:pt x="10239" y="44180"/>
                </a:cubicBezTo>
                <a:lnTo>
                  <a:pt x="6049" y="44180"/>
                </a:lnTo>
                <a:cubicBezTo>
                  <a:pt x="5344" y="44180"/>
                  <a:pt x="4639" y="44074"/>
                  <a:pt x="3912" y="44074"/>
                </a:cubicBezTo>
                <a:lnTo>
                  <a:pt x="2843" y="43988"/>
                </a:lnTo>
                <a:lnTo>
                  <a:pt x="2309" y="43988"/>
                </a:lnTo>
                <a:cubicBezTo>
                  <a:pt x="2309" y="43988"/>
                  <a:pt x="2224" y="44074"/>
                  <a:pt x="2309" y="44074"/>
                </a:cubicBezTo>
                <a:lnTo>
                  <a:pt x="2587" y="44074"/>
                </a:lnTo>
                <a:cubicBezTo>
                  <a:pt x="3292" y="44074"/>
                  <a:pt x="3912" y="44180"/>
                  <a:pt x="4639" y="44180"/>
                </a:cubicBezTo>
                <a:cubicBezTo>
                  <a:pt x="5964" y="44266"/>
                  <a:pt x="7311" y="44266"/>
                  <a:pt x="8636" y="44266"/>
                </a:cubicBezTo>
                <a:cubicBezTo>
                  <a:pt x="9982" y="44266"/>
                  <a:pt x="11308" y="44180"/>
                  <a:pt x="12654" y="43988"/>
                </a:cubicBezTo>
                <a:lnTo>
                  <a:pt x="12654" y="43988"/>
                </a:lnTo>
                <a:cubicBezTo>
                  <a:pt x="12519" y="44048"/>
                  <a:pt x="12269" y="44118"/>
                  <a:pt x="12374" y="44118"/>
                </a:cubicBezTo>
                <a:cubicBezTo>
                  <a:pt x="12388" y="44118"/>
                  <a:pt x="12409" y="44117"/>
                  <a:pt x="12436" y="44114"/>
                </a:cubicBezTo>
                <a:lnTo>
                  <a:pt x="12436" y="44114"/>
                </a:lnTo>
                <a:cubicBezTo>
                  <a:pt x="10788" y="44327"/>
                  <a:pt x="9074" y="44398"/>
                  <a:pt x="7361" y="44398"/>
                </a:cubicBezTo>
                <a:cubicBezTo>
                  <a:pt x="6479" y="44398"/>
                  <a:pt x="5597" y="44379"/>
                  <a:pt x="4724" y="44351"/>
                </a:cubicBezTo>
                <a:cubicBezTo>
                  <a:pt x="4019" y="44351"/>
                  <a:pt x="3378" y="44266"/>
                  <a:pt x="2672" y="44266"/>
                </a:cubicBezTo>
                <a:lnTo>
                  <a:pt x="2224" y="44180"/>
                </a:lnTo>
                <a:lnTo>
                  <a:pt x="2138" y="44180"/>
                </a:lnTo>
                <a:lnTo>
                  <a:pt x="2138" y="43988"/>
                </a:lnTo>
                <a:cubicBezTo>
                  <a:pt x="2224" y="42748"/>
                  <a:pt x="2224" y="41594"/>
                  <a:pt x="2309" y="40333"/>
                </a:cubicBezTo>
                <a:cubicBezTo>
                  <a:pt x="2672" y="35096"/>
                  <a:pt x="3036" y="29838"/>
                  <a:pt x="3378" y="24666"/>
                </a:cubicBezTo>
                <a:lnTo>
                  <a:pt x="3378" y="24580"/>
                </a:lnTo>
                <a:cubicBezTo>
                  <a:pt x="3485" y="24580"/>
                  <a:pt x="3485" y="24495"/>
                  <a:pt x="3570" y="24495"/>
                </a:cubicBezTo>
                <a:lnTo>
                  <a:pt x="3741" y="24495"/>
                </a:lnTo>
                <a:cubicBezTo>
                  <a:pt x="3912" y="24409"/>
                  <a:pt x="4104" y="24409"/>
                  <a:pt x="4275" y="24303"/>
                </a:cubicBezTo>
                <a:cubicBezTo>
                  <a:pt x="4553" y="24132"/>
                  <a:pt x="4895" y="24046"/>
                  <a:pt x="5173" y="23875"/>
                </a:cubicBezTo>
                <a:cubicBezTo>
                  <a:pt x="5707" y="23426"/>
                  <a:pt x="6242" y="22977"/>
                  <a:pt x="6584" y="22358"/>
                </a:cubicBezTo>
                <a:cubicBezTo>
                  <a:pt x="6862" y="21738"/>
                  <a:pt x="7118" y="21096"/>
                  <a:pt x="7225" y="20477"/>
                </a:cubicBezTo>
                <a:lnTo>
                  <a:pt x="7396" y="19771"/>
                </a:lnTo>
                <a:cubicBezTo>
                  <a:pt x="7482" y="19493"/>
                  <a:pt x="7567" y="19322"/>
                  <a:pt x="7653" y="19066"/>
                </a:cubicBezTo>
                <a:cubicBezTo>
                  <a:pt x="7845" y="18617"/>
                  <a:pt x="8016" y="18254"/>
                  <a:pt x="8379" y="17997"/>
                </a:cubicBezTo>
                <a:cubicBezTo>
                  <a:pt x="8636" y="17634"/>
                  <a:pt x="8999" y="17463"/>
                  <a:pt x="9533" y="17100"/>
                </a:cubicBezTo>
                <a:cubicBezTo>
                  <a:pt x="9982" y="16822"/>
                  <a:pt x="10517" y="16565"/>
                  <a:pt x="11051" y="16116"/>
                </a:cubicBezTo>
                <a:cubicBezTo>
                  <a:pt x="11500" y="15667"/>
                  <a:pt x="11927" y="15133"/>
                  <a:pt x="12291" y="14599"/>
                </a:cubicBezTo>
                <a:cubicBezTo>
                  <a:pt x="12569" y="14064"/>
                  <a:pt x="12825" y="13445"/>
                  <a:pt x="12996" y="12910"/>
                </a:cubicBezTo>
                <a:lnTo>
                  <a:pt x="13274" y="11927"/>
                </a:lnTo>
                <a:cubicBezTo>
                  <a:pt x="13359" y="11671"/>
                  <a:pt x="13359" y="11393"/>
                  <a:pt x="13359" y="11051"/>
                </a:cubicBezTo>
                <a:cubicBezTo>
                  <a:pt x="13530" y="9875"/>
                  <a:pt x="13530" y="8635"/>
                  <a:pt x="13359" y="7481"/>
                </a:cubicBezTo>
                <a:cubicBezTo>
                  <a:pt x="13188" y="6327"/>
                  <a:pt x="12911" y="5173"/>
                  <a:pt x="12569" y="3997"/>
                </a:cubicBezTo>
                <a:cubicBezTo>
                  <a:pt x="12569" y="3741"/>
                  <a:pt x="12462" y="3463"/>
                  <a:pt x="12376" y="3206"/>
                </a:cubicBezTo>
                <a:lnTo>
                  <a:pt x="12205" y="2758"/>
                </a:lnTo>
                <a:lnTo>
                  <a:pt x="12120" y="2587"/>
                </a:lnTo>
                <a:lnTo>
                  <a:pt x="12120" y="2394"/>
                </a:lnTo>
                <a:cubicBezTo>
                  <a:pt x="12034" y="2309"/>
                  <a:pt x="12034" y="2138"/>
                  <a:pt x="11927" y="2052"/>
                </a:cubicBezTo>
                <a:lnTo>
                  <a:pt x="12291" y="2052"/>
                </a:lnTo>
                <a:cubicBezTo>
                  <a:pt x="12911" y="2138"/>
                  <a:pt x="13530" y="2138"/>
                  <a:pt x="14065" y="2138"/>
                </a:cubicBezTo>
                <a:lnTo>
                  <a:pt x="14065" y="2309"/>
                </a:lnTo>
                <a:cubicBezTo>
                  <a:pt x="21738" y="2843"/>
                  <a:pt x="29475" y="3377"/>
                  <a:pt x="37320" y="3912"/>
                </a:cubicBezTo>
                <a:cubicBezTo>
                  <a:pt x="40526" y="4104"/>
                  <a:pt x="43369" y="4190"/>
                  <a:pt x="45698" y="4190"/>
                </a:cubicBezTo>
                <a:cubicBezTo>
                  <a:pt x="39992" y="3741"/>
                  <a:pt x="34199" y="3377"/>
                  <a:pt x="28321" y="2929"/>
                </a:cubicBezTo>
                <a:cubicBezTo>
                  <a:pt x="25393" y="2758"/>
                  <a:pt x="22443" y="2587"/>
                  <a:pt x="19408" y="2309"/>
                </a:cubicBezTo>
                <a:cubicBezTo>
                  <a:pt x="17912" y="2223"/>
                  <a:pt x="16480" y="2138"/>
                  <a:pt x="14962" y="2052"/>
                </a:cubicBezTo>
                <a:cubicBezTo>
                  <a:pt x="14172" y="1967"/>
                  <a:pt x="13445" y="1967"/>
                  <a:pt x="12740" y="1860"/>
                </a:cubicBezTo>
                <a:lnTo>
                  <a:pt x="12034" y="1860"/>
                </a:lnTo>
                <a:lnTo>
                  <a:pt x="11884" y="1793"/>
                </a:lnTo>
                <a:lnTo>
                  <a:pt x="11884" y="1793"/>
                </a:lnTo>
                <a:cubicBezTo>
                  <a:pt x="17570" y="2150"/>
                  <a:pt x="23073" y="2507"/>
                  <a:pt x="28492" y="2843"/>
                </a:cubicBezTo>
                <a:cubicBezTo>
                  <a:pt x="34285" y="3292"/>
                  <a:pt x="40077" y="3655"/>
                  <a:pt x="45784" y="4104"/>
                </a:cubicBezTo>
                <a:cubicBezTo>
                  <a:pt x="46489" y="4104"/>
                  <a:pt x="47195" y="4190"/>
                  <a:pt x="47921" y="4275"/>
                </a:cubicBezTo>
                <a:lnTo>
                  <a:pt x="50401" y="4275"/>
                </a:lnTo>
                <a:cubicBezTo>
                  <a:pt x="53350" y="4190"/>
                  <a:pt x="54782" y="3912"/>
                  <a:pt x="48990" y="3292"/>
                </a:cubicBezTo>
                <a:cubicBezTo>
                  <a:pt x="47558" y="3206"/>
                  <a:pt x="44630" y="3035"/>
                  <a:pt x="44630" y="3035"/>
                </a:cubicBezTo>
                <a:cubicBezTo>
                  <a:pt x="44095" y="2929"/>
                  <a:pt x="44437" y="2843"/>
                  <a:pt x="44801" y="2758"/>
                </a:cubicBezTo>
                <a:cubicBezTo>
                  <a:pt x="35354" y="2138"/>
                  <a:pt x="26014" y="1518"/>
                  <a:pt x="16653" y="898"/>
                </a:cubicBezTo>
                <a:lnTo>
                  <a:pt x="16653" y="898"/>
                </a:lnTo>
                <a:cubicBezTo>
                  <a:pt x="26014" y="1518"/>
                  <a:pt x="35546" y="2052"/>
                  <a:pt x="45057" y="2672"/>
                </a:cubicBezTo>
                <a:cubicBezTo>
                  <a:pt x="45421" y="2587"/>
                  <a:pt x="45335" y="2501"/>
                  <a:pt x="43283" y="2309"/>
                </a:cubicBezTo>
                <a:cubicBezTo>
                  <a:pt x="40355" y="1967"/>
                  <a:pt x="30202" y="1518"/>
                  <a:pt x="24410" y="1069"/>
                </a:cubicBezTo>
                <a:cubicBezTo>
                  <a:pt x="22080" y="898"/>
                  <a:pt x="19857" y="706"/>
                  <a:pt x="17549" y="535"/>
                </a:cubicBezTo>
                <a:cubicBezTo>
                  <a:pt x="16395" y="535"/>
                  <a:pt x="15240" y="449"/>
                  <a:pt x="14065" y="364"/>
                </a:cubicBezTo>
                <a:cubicBezTo>
                  <a:pt x="13445" y="257"/>
                  <a:pt x="12825" y="257"/>
                  <a:pt x="12205" y="171"/>
                </a:cubicBezTo>
                <a:cubicBezTo>
                  <a:pt x="11137" y="171"/>
                  <a:pt x="10068" y="86"/>
                  <a:pt x="8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12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12"/>
          <p:cNvGrpSpPr/>
          <p:nvPr/>
        </p:nvGrpSpPr>
        <p:grpSpPr>
          <a:xfrm>
            <a:off x="5406820" y="1024698"/>
            <a:ext cx="673905" cy="549549"/>
            <a:chOff x="6741375" y="2285650"/>
            <a:chExt cx="603425" cy="492075"/>
          </a:xfrm>
        </p:grpSpPr>
        <p:sp>
          <p:nvSpPr>
            <p:cNvPr id="736" name="Google Shape;736;p12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12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297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solidFill>
          <a:srgbClr val="F3F3F3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299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6">
  <p:cSld name="Title + design 6">
    <p:bg>
      <p:bgPr>
        <a:solidFill>
          <a:srgbClr val="F3F3F3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4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64" name="Google Shape;764;p14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65" name="Google Shape;765;p14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6" name="Google Shape;766;p14"/>
          <p:cNvSpPr/>
          <p:nvPr/>
        </p:nvSpPr>
        <p:spPr>
          <a:xfrm rot="3759160" flipH="1">
            <a:off x="-185256" y="3313772"/>
            <a:ext cx="2256975" cy="2283448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4"/>
          <p:cNvSpPr/>
          <p:nvPr/>
        </p:nvSpPr>
        <p:spPr>
          <a:xfrm rot="3759160" flipH="1">
            <a:off x="-229210" y="3270105"/>
            <a:ext cx="2349268" cy="2423973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4"/>
          <p:cNvGrpSpPr/>
          <p:nvPr/>
        </p:nvGrpSpPr>
        <p:grpSpPr>
          <a:xfrm rot="10800000" flipH="1">
            <a:off x="5677453" y="442766"/>
            <a:ext cx="539040" cy="439571"/>
            <a:chOff x="6741375" y="2285650"/>
            <a:chExt cx="603425" cy="492075"/>
          </a:xfrm>
        </p:grpSpPr>
        <p:sp>
          <p:nvSpPr>
            <p:cNvPr id="769" name="Google Shape;769;p14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4555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7">
  <p:cSld name="Title + design 7">
    <p:bg>
      <p:bgPr>
        <a:solidFill>
          <a:srgbClr val="F3F3F3"/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5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5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791" name="Google Shape;791;p15"/>
          <p:cNvGrpSpPr/>
          <p:nvPr/>
        </p:nvGrpSpPr>
        <p:grpSpPr>
          <a:xfrm rot="10800000" flipH="1">
            <a:off x="5677453" y="442766"/>
            <a:ext cx="539040" cy="439571"/>
            <a:chOff x="6741375" y="2285650"/>
            <a:chExt cx="603425" cy="492075"/>
          </a:xfrm>
        </p:grpSpPr>
        <p:sp>
          <p:nvSpPr>
            <p:cNvPr id="792" name="Google Shape;792;p15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15"/>
          <p:cNvSpPr/>
          <p:nvPr/>
        </p:nvSpPr>
        <p:spPr>
          <a:xfrm rot="7040840">
            <a:off x="-185256" y="-494800"/>
            <a:ext cx="2256975" cy="2283448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5"/>
          <p:cNvSpPr/>
          <p:nvPr/>
        </p:nvSpPr>
        <p:spPr>
          <a:xfrm rot="7040840">
            <a:off x="-229210" y="-591658"/>
            <a:ext cx="2349268" cy="2423973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5"/>
          <p:cNvSpPr txBox="1">
            <a:spLocks noGrp="1"/>
          </p:cNvSpPr>
          <p:nvPr>
            <p:ph type="ctrTitle"/>
          </p:nvPr>
        </p:nvSpPr>
        <p:spPr>
          <a:xfrm rot="-5400000">
            <a:off x="7506588" y="228283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164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8">
  <p:cSld name="Title + design 8">
    <p:bg>
      <p:bgPr>
        <a:solidFill>
          <a:srgbClr val="F3F3F3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6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6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17" name="Google Shape;817;p16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18" name="Google Shape;818;p16"/>
          <p:cNvGrpSpPr/>
          <p:nvPr/>
        </p:nvGrpSpPr>
        <p:grpSpPr>
          <a:xfrm rot="10800000" flipH="1">
            <a:off x="5677453" y="442766"/>
            <a:ext cx="539040" cy="439571"/>
            <a:chOff x="6741375" y="2285650"/>
            <a:chExt cx="603425" cy="492075"/>
          </a:xfrm>
        </p:grpSpPr>
        <p:sp>
          <p:nvSpPr>
            <p:cNvPr id="819" name="Google Shape;819;p16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16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9" name="Google Shape;839;p16"/>
          <p:cNvSpPr/>
          <p:nvPr/>
        </p:nvSpPr>
        <p:spPr>
          <a:xfrm rot="1675472">
            <a:off x="-436452" y="3026557"/>
            <a:ext cx="2247318" cy="2273631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6"/>
          <p:cNvSpPr/>
          <p:nvPr/>
        </p:nvSpPr>
        <p:spPr>
          <a:xfrm rot="1675472">
            <a:off x="-508859" y="2954148"/>
            <a:ext cx="2339215" cy="2413552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6"/>
          <p:cNvSpPr/>
          <p:nvPr/>
        </p:nvSpPr>
        <p:spPr>
          <a:xfrm>
            <a:off x="7186919" y="106421"/>
            <a:ext cx="1643175" cy="1305375"/>
          </a:xfrm>
          <a:custGeom>
            <a:avLst/>
            <a:gdLst/>
            <a:ahLst/>
            <a:cxnLst/>
            <a:rect l="l" t="t" r="r" b="b"/>
            <a:pathLst>
              <a:path w="65727" h="52215" extrusionOk="0">
                <a:moveTo>
                  <a:pt x="16829" y="0"/>
                </a:moveTo>
                <a:cubicBezTo>
                  <a:pt x="14848" y="0"/>
                  <a:pt x="12535" y="360"/>
                  <a:pt x="9790" y="1171"/>
                </a:cubicBezTo>
                <a:cubicBezTo>
                  <a:pt x="2395" y="3394"/>
                  <a:pt x="1" y="12221"/>
                  <a:pt x="4361" y="20130"/>
                </a:cubicBezTo>
                <a:cubicBezTo>
                  <a:pt x="8024" y="26738"/>
                  <a:pt x="12403" y="27306"/>
                  <a:pt x="16943" y="27306"/>
                </a:cubicBezTo>
                <a:cubicBezTo>
                  <a:pt x="17887" y="27306"/>
                  <a:pt x="18838" y="27282"/>
                  <a:pt x="19791" y="27282"/>
                </a:cubicBezTo>
                <a:cubicBezTo>
                  <a:pt x="22171" y="27282"/>
                  <a:pt x="24563" y="27435"/>
                  <a:pt x="26889" y="28508"/>
                </a:cubicBezTo>
                <a:cubicBezTo>
                  <a:pt x="36786" y="33061"/>
                  <a:pt x="24218" y="46056"/>
                  <a:pt x="40697" y="51122"/>
                </a:cubicBezTo>
                <a:cubicBezTo>
                  <a:pt x="43178" y="51873"/>
                  <a:pt x="45188" y="52214"/>
                  <a:pt x="46827" y="52214"/>
                </a:cubicBezTo>
                <a:cubicBezTo>
                  <a:pt x="52601" y="52214"/>
                  <a:pt x="53758" y="47983"/>
                  <a:pt x="54590" y="42573"/>
                </a:cubicBezTo>
                <a:cubicBezTo>
                  <a:pt x="54954" y="40008"/>
                  <a:pt x="57347" y="38405"/>
                  <a:pt x="60105" y="36887"/>
                </a:cubicBezTo>
                <a:cubicBezTo>
                  <a:pt x="65726" y="33681"/>
                  <a:pt x="64123" y="25131"/>
                  <a:pt x="57711" y="24234"/>
                </a:cubicBezTo>
                <a:cubicBezTo>
                  <a:pt x="55830" y="23977"/>
                  <a:pt x="53885" y="23250"/>
                  <a:pt x="52004" y="23250"/>
                </a:cubicBezTo>
                <a:cubicBezTo>
                  <a:pt x="27299" y="23174"/>
                  <a:pt x="32721" y="0"/>
                  <a:pt x="16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6"/>
          <p:cNvSpPr/>
          <p:nvPr/>
        </p:nvSpPr>
        <p:spPr>
          <a:xfrm>
            <a:off x="7208844" y="80471"/>
            <a:ext cx="1594525" cy="1360000"/>
          </a:xfrm>
          <a:custGeom>
            <a:avLst/>
            <a:gdLst/>
            <a:ahLst/>
            <a:cxnLst/>
            <a:rect l="l" t="t" r="r" b="b"/>
            <a:pathLst>
              <a:path w="63781" h="54400" extrusionOk="0">
                <a:moveTo>
                  <a:pt x="8293" y="25720"/>
                </a:moveTo>
                <a:lnTo>
                  <a:pt x="8293" y="25720"/>
                </a:lnTo>
                <a:cubicBezTo>
                  <a:pt x="8657" y="25977"/>
                  <a:pt x="8913" y="26169"/>
                  <a:pt x="9277" y="26340"/>
                </a:cubicBezTo>
                <a:cubicBezTo>
                  <a:pt x="9896" y="26704"/>
                  <a:pt x="10602" y="26960"/>
                  <a:pt x="11222" y="27152"/>
                </a:cubicBezTo>
                <a:cubicBezTo>
                  <a:pt x="10516" y="26960"/>
                  <a:pt x="9811" y="26704"/>
                  <a:pt x="9191" y="26340"/>
                </a:cubicBezTo>
                <a:cubicBezTo>
                  <a:pt x="8913" y="26169"/>
                  <a:pt x="8550" y="25977"/>
                  <a:pt x="8293" y="25720"/>
                </a:cubicBezTo>
                <a:close/>
                <a:moveTo>
                  <a:pt x="11222" y="27152"/>
                </a:moveTo>
                <a:cubicBezTo>
                  <a:pt x="12654" y="27494"/>
                  <a:pt x="14171" y="27687"/>
                  <a:pt x="15774" y="27687"/>
                </a:cubicBezTo>
                <a:lnTo>
                  <a:pt x="15603" y="27687"/>
                </a:lnTo>
                <a:cubicBezTo>
                  <a:pt x="14086" y="27687"/>
                  <a:pt x="12568" y="27494"/>
                  <a:pt x="11222" y="27152"/>
                </a:cubicBezTo>
                <a:close/>
                <a:moveTo>
                  <a:pt x="18898" y="27639"/>
                </a:moveTo>
                <a:cubicBezTo>
                  <a:pt x="19429" y="27639"/>
                  <a:pt x="19964" y="27651"/>
                  <a:pt x="20498" y="27687"/>
                </a:cubicBezTo>
                <a:cubicBezTo>
                  <a:pt x="21033" y="27715"/>
                  <a:pt x="21568" y="27763"/>
                  <a:pt x="22104" y="27834"/>
                </a:cubicBezTo>
                <a:lnTo>
                  <a:pt x="22104" y="27834"/>
                </a:lnTo>
                <a:cubicBezTo>
                  <a:pt x="21507" y="27763"/>
                  <a:pt x="20906" y="27719"/>
                  <a:pt x="20306" y="27687"/>
                </a:cubicBezTo>
                <a:lnTo>
                  <a:pt x="15774" y="27687"/>
                </a:lnTo>
                <a:cubicBezTo>
                  <a:pt x="16786" y="27687"/>
                  <a:pt x="17836" y="27639"/>
                  <a:pt x="18898" y="27639"/>
                </a:cubicBezTo>
                <a:close/>
                <a:moveTo>
                  <a:pt x="3120" y="21754"/>
                </a:moveTo>
                <a:lnTo>
                  <a:pt x="3120" y="21754"/>
                </a:lnTo>
                <a:cubicBezTo>
                  <a:pt x="3148" y="21801"/>
                  <a:pt x="3177" y="21848"/>
                  <a:pt x="3206" y="21894"/>
                </a:cubicBezTo>
                <a:cubicBezTo>
                  <a:pt x="3933" y="23134"/>
                  <a:pt x="4809" y="24374"/>
                  <a:pt x="5878" y="25443"/>
                </a:cubicBezTo>
                <a:cubicBezTo>
                  <a:pt x="6412" y="25977"/>
                  <a:pt x="7054" y="26426"/>
                  <a:pt x="7673" y="26875"/>
                </a:cubicBezTo>
                <a:cubicBezTo>
                  <a:pt x="8293" y="27323"/>
                  <a:pt x="8999" y="27687"/>
                  <a:pt x="9725" y="27943"/>
                </a:cubicBezTo>
                <a:cubicBezTo>
                  <a:pt x="10221" y="28199"/>
                  <a:pt x="10717" y="28359"/>
                  <a:pt x="11249" y="28491"/>
                </a:cubicBezTo>
                <a:lnTo>
                  <a:pt x="11249" y="28491"/>
                </a:lnTo>
                <a:cubicBezTo>
                  <a:pt x="10546" y="28339"/>
                  <a:pt x="9783" y="28159"/>
                  <a:pt x="9084" y="27772"/>
                </a:cubicBezTo>
                <a:cubicBezTo>
                  <a:pt x="8293" y="27409"/>
                  <a:pt x="7588" y="26960"/>
                  <a:pt x="6861" y="26426"/>
                </a:cubicBezTo>
                <a:cubicBezTo>
                  <a:pt x="5536" y="25272"/>
                  <a:pt x="4467" y="23946"/>
                  <a:pt x="3570" y="22514"/>
                </a:cubicBezTo>
                <a:cubicBezTo>
                  <a:pt x="3414" y="22266"/>
                  <a:pt x="3264" y="22012"/>
                  <a:pt x="3120" y="21754"/>
                </a:cubicBezTo>
                <a:close/>
                <a:moveTo>
                  <a:pt x="23359" y="29745"/>
                </a:moveTo>
                <a:lnTo>
                  <a:pt x="23359" y="29745"/>
                </a:lnTo>
                <a:cubicBezTo>
                  <a:pt x="23558" y="29803"/>
                  <a:pt x="23755" y="29859"/>
                  <a:pt x="23951" y="29914"/>
                </a:cubicBezTo>
                <a:lnTo>
                  <a:pt x="23951" y="29914"/>
                </a:lnTo>
                <a:cubicBezTo>
                  <a:pt x="23757" y="29855"/>
                  <a:pt x="23559" y="29798"/>
                  <a:pt x="23359" y="29745"/>
                </a:cubicBezTo>
                <a:close/>
                <a:moveTo>
                  <a:pt x="23951" y="29914"/>
                </a:moveTo>
                <a:cubicBezTo>
                  <a:pt x="24749" y="30159"/>
                  <a:pt x="25482" y="30453"/>
                  <a:pt x="26098" y="30786"/>
                </a:cubicBezTo>
                <a:cubicBezTo>
                  <a:pt x="26909" y="31269"/>
                  <a:pt x="27563" y="31839"/>
                  <a:pt x="28076" y="32465"/>
                </a:cubicBezTo>
                <a:lnTo>
                  <a:pt x="28076" y="32465"/>
                </a:lnTo>
                <a:cubicBezTo>
                  <a:pt x="28015" y="32380"/>
                  <a:pt x="27954" y="32298"/>
                  <a:pt x="27893" y="32218"/>
                </a:cubicBezTo>
                <a:cubicBezTo>
                  <a:pt x="27701" y="32047"/>
                  <a:pt x="27530" y="31769"/>
                  <a:pt x="27252" y="31598"/>
                </a:cubicBezTo>
                <a:cubicBezTo>
                  <a:pt x="27167" y="31513"/>
                  <a:pt x="27081" y="31427"/>
                  <a:pt x="26910" y="31320"/>
                </a:cubicBezTo>
                <a:lnTo>
                  <a:pt x="26547" y="31064"/>
                </a:lnTo>
                <a:cubicBezTo>
                  <a:pt x="26012" y="30701"/>
                  <a:pt x="25478" y="30444"/>
                  <a:pt x="24858" y="30166"/>
                </a:cubicBezTo>
                <a:cubicBezTo>
                  <a:pt x="24557" y="30083"/>
                  <a:pt x="24255" y="30000"/>
                  <a:pt x="23951" y="29914"/>
                </a:cubicBezTo>
                <a:close/>
                <a:moveTo>
                  <a:pt x="28076" y="32465"/>
                </a:moveTo>
                <a:cubicBezTo>
                  <a:pt x="28168" y="32593"/>
                  <a:pt x="28259" y="32728"/>
                  <a:pt x="28344" y="32868"/>
                </a:cubicBezTo>
                <a:lnTo>
                  <a:pt x="28344" y="32868"/>
                </a:lnTo>
                <a:cubicBezTo>
                  <a:pt x="28309" y="32800"/>
                  <a:pt x="28273" y="32733"/>
                  <a:pt x="28235" y="32667"/>
                </a:cubicBezTo>
                <a:cubicBezTo>
                  <a:pt x="28184" y="32599"/>
                  <a:pt x="28131" y="32531"/>
                  <a:pt x="28076" y="32465"/>
                </a:cubicBezTo>
                <a:close/>
                <a:moveTo>
                  <a:pt x="24908" y="28436"/>
                </a:moveTo>
                <a:lnTo>
                  <a:pt x="24908" y="28436"/>
                </a:lnTo>
                <a:cubicBezTo>
                  <a:pt x="25041" y="28476"/>
                  <a:pt x="25174" y="28519"/>
                  <a:pt x="25307" y="28563"/>
                </a:cubicBezTo>
                <a:cubicBezTo>
                  <a:pt x="26012" y="28841"/>
                  <a:pt x="26825" y="29183"/>
                  <a:pt x="27530" y="29632"/>
                </a:cubicBezTo>
                <a:cubicBezTo>
                  <a:pt x="28235" y="30081"/>
                  <a:pt x="28855" y="30701"/>
                  <a:pt x="29390" y="31427"/>
                </a:cubicBezTo>
                <a:cubicBezTo>
                  <a:pt x="29924" y="32133"/>
                  <a:pt x="30202" y="32923"/>
                  <a:pt x="30458" y="33736"/>
                </a:cubicBezTo>
                <a:cubicBezTo>
                  <a:pt x="30736" y="34527"/>
                  <a:pt x="30822" y="35339"/>
                  <a:pt x="30907" y="36130"/>
                </a:cubicBezTo>
                <a:cubicBezTo>
                  <a:pt x="30970" y="37318"/>
                  <a:pt x="30940" y="38507"/>
                  <a:pt x="30955" y="39661"/>
                </a:cubicBezTo>
                <a:lnTo>
                  <a:pt x="30955" y="39661"/>
                </a:lnTo>
                <a:cubicBezTo>
                  <a:pt x="30933" y="38481"/>
                  <a:pt x="30952" y="37262"/>
                  <a:pt x="30822" y="36044"/>
                </a:cubicBezTo>
                <a:cubicBezTo>
                  <a:pt x="30736" y="35253"/>
                  <a:pt x="30651" y="34356"/>
                  <a:pt x="30373" y="33565"/>
                </a:cubicBezTo>
                <a:cubicBezTo>
                  <a:pt x="30116" y="32752"/>
                  <a:pt x="29753" y="31962"/>
                  <a:pt x="29219" y="31235"/>
                </a:cubicBezTo>
                <a:cubicBezTo>
                  <a:pt x="28150" y="29910"/>
                  <a:pt x="26632" y="29012"/>
                  <a:pt x="25029" y="28478"/>
                </a:cubicBezTo>
                <a:cubicBezTo>
                  <a:pt x="24989" y="28463"/>
                  <a:pt x="24949" y="28450"/>
                  <a:pt x="24908" y="28436"/>
                </a:cubicBezTo>
                <a:close/>
                <a:moveTo>
                  <a:pt x="28344" y="32868"/>
                </a:moveTo>
                <a:cubicBezTo>
                  <a:pt x="28730" y="33622"/>
                  <a:pt x="28976" y="34523"/>
                  <a:pt x="29133" y="35424"/>
                </a:cubicBezTo>
                <a:cubicBezTo>
                  <a:pt x="29390" y="37476"/>
                  <a:pt x="29219" y="39785"/>
                  <a:pt x="29390" y="42114"/>
                </a:cubicBezTo>
                <a:cubicBezTo>
                  <a:pt x="29304" y="40597"/>
                  <a:pt x="29304" y="39165"/>
                  <a:pt x="29304" y="37733"/>
                </a:cubicBezTo>
                <a:cubicBezTo>
                  <a:pt x="29304" y="36322"/>
                  <a:pt x="29133" y="34975"/>
                  <a:pt x="28770" y="33821"/>
                </a:cubicBezTo>
                <a:cubicBezTo>
                  <a:pt x="28675" y="33477"/>
                  <a:pt x="28521" y="33160"/>
                  <a:pt x="28344" y="32868"/>
                </a:cubicBezTo>
                <a:close/>
                <a:moveTo>
                  <a:pt x="31817" y="45355"/>
                </a:moveTo>
                <a:cubicBezTo>
                  <a:pt x="32616" y="47562"/>
                  <a:pt x="34574" y="49323"/>
                  <a:pt x="36785" y="50386"/>
                </a:cubicBezTo>
                <a:cubicBezTo>
                  <a:pt x="37319" y="50664"/>
                  <a:pt x="37939" y="50835"/>
                  <a:pt x="38474" y="51091"/>
                </a:cubicBezTo>
                <a:cubicBezTo>
                  <a:pt x="37854" y="50835"/>
                  <a:pt x="37319" y="50664"/>
                  <a:pt x="36699" y="50386"/>
                </a:cubicBezTo>
                <a:cubicBezTo>
                  <a:pt x="34573" y="49323"/>
                  <a:pt x="32616" y="47562"/>
                  <a:pt x="31817" y="45355"/>
                </a:cubicBezTo>
                <a:close/>
                <a:moveTo>
                  <a:pt x="38474" y="51091"/>
                </a:moveTo>
                <a:lnTo>
                  <a:pt x="38474" y="51091"/>
                </a:lnTo>
                <a:cubicBezTo>
                  <a:pt x="39115" y="51284"/>
                  <a:pt x="39649" y="51540"/>
                  <a:pt x="40269" y="51733"/>
                </a:cubicBezTo>
                <a:cubicBezTo>
                  <a:pt x="41509" y="52075"/>
                  <a:pt x="42748" y="52353"/>
                  <a:pt x="44009" y="52523"/>
                </a:cubicBezTo>
                <a:cubicBezTo>
                  <a:pt x="44781" y="52630"/>
                  <a:pt x="45553" y="52712"/>
                  <a:pt x="46310" y="52712"/>
                </a:cubicBezTo>
                <a:cubicBezTo>
                  <a:pt x="46655" y="52712"/>
                  <a:pt x="46997" y="52695"/>
                  <a:pt x="47334" y="52655"/>
                </a:cubicBezTo>
                <a:lnTo>
                  <a:pt x="47334" y="52655"/>
                </a:lnTo>
                <a:cubicBezTo>
                  <a:pt x="46844" y="52748"/>
                  <a:pt x="46353" y="52787"/>
                  <a:pt x="45861" y="52787"/>
                </a:cubicBezTo>
                <a:cubicBezTo>
                  <a:pt x="45184" y="52787"/>
                  <a:pt x="44504" y="52714"/>
                  <a:pt x="43817" y="52609"/>
                </a:cubicBezTo>
                <a:cubicBezTo>
                  <a:pt x="42663" y="52438"/>
                  <a:pt x="41423" y="52075"/>
                  <a:pt x="40183" y="51733"/>
                </a:cubicBezTo>
                <a:cubicBezTo>
                  <a:pt x="39649" y="51540"/>
                  <a:pt x="39008" y="51369"/>
                  <a:pt x="38474" y="51091"/>
                </a:cubicBezTo>
                <a:close/>
                <a:moveTo>
                  <a:pt x="15794" y="0"/>
                </a:moveTo>
                <a:cubicBezTo>
                  <a:pt x="14900" y="0"/>
                  <a:pt x="14024" y="61"/>
                  <a:pt x="13188" y="157"/>
                </a:cubicBezTo>
                <a:cubicBezTo>
                  <a:pt x="12034" y="435"/>
                  <a:pt x="10880" y="606"/>
                  <a:pt x="9725" y="862"/>
                </a:cubicBezTo>
                <a:cubicBezTo>
                  <a:pt x="9191" y="1055"/>
                  <a:pt x="8657" y="1140"/>
                  <a:pt x="8015" y="1397"/>
                </a:cubicBezTo>
                <a:cubicBezTo>
                  <a:pt x="7759" y="1504"/>
                  <a:pt x="7481" y="1589"/>
                  <a:pt x="7225" y="1760"/>
                </a:cubicBezTo>
                <a:cubicBezTo>
                  <a:pt x="6947" y="1846"/>
                  <a:pt x="6605" y="1931"/>
                  <a:pt x="6327" y="2123"/>
                </a:cubicBezTo>
                <a:cubicBezTo>
                  <a:pt x="5258" y="2743"/>
                  <a:pt x="4275" y="3449"/>
                  <a:pt x="3484" y="4346"/>
                </a:cubicBezTo>
                <a:cubicBezTo>
                  <a:pt x="2586" y="5330"/>
                  <a:pt x="1967" y="6313"/>
                  <a:pt x="1432" y="7467"/>
                </a:cubicBezTo>
                <a:cubicBezTo>
                  <a:pt x="449" y="9690"/>
                  <a:pt x="107" y="12084"/>
                  <a:pt x="278" y="14499"/>
                </a:cubicBezTo>
                <a:cubicBezTo>
                  <a:pt x="535" y="16893"/>
                  <a:pt x="1261" y="19137"/>
                  <a:pt x="2330" y="21275"/>
                </a:cubicBezTo>
                <a:cubicBezTo>
                  <a:pt x="2586" y="21809"/>
                  <a:pt x="2864" y="22236"/>
                  <a:pt x="3206" y="22771"/>
                </a:cubicBezTo>
                <a:cubicBezTo>
                  <a:pt x="3484" y="23220"/>
                  <a:pt x="3848" y="23754"/>
                  <a:pt x="4190" y="24203"/>
                </a:cubicBezTo>
                <a:cubicBezTo>
                  <a:pt x="4916" y="25186"/>
                  <a:pt x="5707" y="26084"/>
                  <a:pt x="6690" y="26789"/>
                </a:cubicBezTo>
                <a:cubicBezTo>
                  <a:pt x="7673" y="27494"/>
                  <a:pt x="8742" y="28114"/>
                  <a:pt x="9896" y="28563"/>
                </a:cubicBezTo>
                <a:cubicBezTo>
                  <a:pt x="11051" y="28927"/>
                  <a:pt x="12205" y="29183"/>
                  <a:pt x="13466" y="29290"/>
                </a:cubicBezTo>
                <a:cubicBezTo>
                  <a:pt x="14319" y="29353"/>
                  <a:pt x="15160" y="29370"/>
                  <a:pt x="15989" y="29370"/>
                </a:cubicBezTo>
                <a:cubicBezTo>
                  <a:pt x="16896" y="29370"/>
                  <a:pt x="17789" y="29350"/>
                  <a:pt x="18669" y="29350"/>
                </a:cubicBezTo>
                <a:cubicBezTo>
                  <a:pt x="19162" y="29350"/>
                  <a:pt x="19650" y="29356"/>
                  <a:pt x="20135" y="29375"/>
                </a:cubicBezTo>
                <a:cubicBezTo>
                  <a:pt x="21203" y="29461"/>
                  <a:pt x="22272" y="29546"/>
                  <a:pt x="23255" y="29717"/>
                </a:cubicBezTo>
                <a:cubicBezTo>
                  <a:pt x="23290" y="29726"/>
                  <a:pt x="23324" y="29735"/>
                  <a:pt x="23359" y="29745"/>
                </a:cubicBezTo>
                <a:lnTo>
                  <a:pt x="23359" y="29745"/>
                </a:lnTo>
                <a:cubicBezTo>
                  <a:pt x="23232" y="29708"/>
                  <a:pt x="23105" y="29670"/>
                  <a:pt x="22977" y="29632"/>
                </a:cubicBezTo>
                <a:cubicBezTo>
                  <a:pt x="21731" y="29372"/>
                  <a:pt x="20413" y="29325"/>
                  <a:pt x="19062" y="29325"/>
                </a:cubicBezTo>
                <a:cubicBezTo>
                  <a:pt x="18279" y="29325"/>
                  <a:pt x="17485" y="29341"/>
                  <a:pt x="16686" y="29341"/>
                </a:cubicBezTo>
                <a:cubicBezTo>
                  <a:pt x="16028" y="29341"/>
                  <a:pt x="15366" y="29330"/>
                  <a:pt x="14706" y="29290"/>
                </a:cubicBezTo>
                <a:cubicBezTo>
                  <a:pt x="13188" y="29290"/>
                  <a:pt x="11670" y="29098"/>
                  <a:pt x="10260" y="28649"/>
                </a:cubicBezTo>
                <a:cubicBezTo>
                  <a:pt x="9533" y="28392"/>
                  <a:pt x="8828" y="28029"/>
                  <a:pt x="8122" y="27687"/>
                </a:cubicBezTo>
                <a:cubicBezTo>
                  <a:pt x="7481" y="27323"/>
                  <a:pt x="6861" y="26875"/>
                  <a:pt x="6241" y="26340"/>
                </a:cubicBezTo>
                <a:cubicBezTo>
                  <a:pt x="5087" y="25357"/>
                  <a:pt x="4190" y="24117"/>
                  <a:pt x="3399" y="22878"/>
                </a:cubicBezTo>
                <a:cubicBezTo>
                  <a:pt x="2586" y="21702"/>
                  <a:pt x="1881" y="20377"/>
                  <a:pt x="1432" y="18945"/>
                </a:cubicBezTo>
                <a:cubicBezTo>
                  <a:pt x="364" y="16188"/>
                  <a:pt x="0" y="13067"/>
                  <a:pt x="641" y="10053"/>
                </a:cubicBezTo>
                <a:cubicBezTo>
                  <a:pt x="812" y="9327"/>
                  <a:pt x="983" y="8621"/>
                  <a:pt x="1347" y="7916"/>
                </a:cubicBezTo>
                <a:cubicBezTo>
                  <a:pt x="1603" y="7189"/>
                  <a:pt x="1967" y="6484"/>
                  <a:pt x="2415" y="5864"/>
                </a:cubicBezTo>
                <a:cubicBezTo>
                  <a:pt x="3313" y="4517"/>
                  <a:pt x="4467" y="3363"/>
                  <a:pt x="5793" y="2572"/>
                </a:cubicBezTo>
                <a:cubicBezTo>
                  <a:pt x="6412" y="2123"/>
                  <a:pt x="7139" y="1846"/>
                  <a:pt x="7844" y="1504"/>
                </a:cubicBezTo>
                <a:cubicBezTo>
                  <a:pt x="8657" y="1226"/>
                  <a:pt x="9362" y="1140"/>
                  <a:pt x="10067" y="862"/>
                </a:cubicBezTo>
                <a:cubicBezTo>
                  <a:pt x="10431" y="777"/>
                  <a:pt x="10794" y="691"/>
                  <a:pt x="11136" y="606"/>
                </a:cubicBezTo>
                <a:lnTo>
                  <a:pt x="12205" y="435"/>
                </a:lnTo>
                <a:cubicBezTo>
                  <a:pt x="12931" y="263"/>
                  <a:pt x="13572" y="245"/>
                  <a:pt x="14280" y="182"/>
                </a:cubicBezTo>
                <a:lnTo>
                  <a:pt x="14280" y="182"/>
                </a:lnTo>
                <a:cubicBezTo>
                  <a:pt x="14143" y="207"/>
                  <a:pt x="14126" y="243"/>
                  <a:pt x="14706" y="243"/>
                </a:cubicBezTo>
                <a:lnTo>
                  <a:pt x="13551" y="328"/>
                </a:lnTo>
                <a:cubicBezTo>
                  <a:pt x="13359" y="328"/>
                  <a:pt x="13102" y="328"/>
                  <a:pt x="12931" y="435"/>
                </a:cubicBezTo>
                <a:lnTo>
                  <a:pt x="12397" y="520"/>
                </a:lnTo>
                <a:cubicBezTo>
                  <a:pt x="11670" y="691"/>
                  <a:pt x="10880" y="777"/>
                  <a:pt x="10153" y="1055"/>
                </a:cubicBezTo>
                <a:cubicBezTo>
                  <a:pt x="9448" y="1226"/>
                  <a:pt x="8742" y="1397"/>
                  <a:pt x="8015" y="1675"/>
                </a:cubicBezTo>
                <a:cubicBezTo>
                  <a:pt x="7225" y="1931"/>
                  <a:pt x="6519" y="2294"/>
                  <a:pt x="5878" y="2658"/>
                </a:cubicBezTo>
                <a:cubicBezTo>
                  <a:pt x="4553" y="3534"/>
                  <a:pt x="3399" y="4603"/>
                  <a:pt x="2501" y="5949"/>
                </a:cubicBezTo>
                <a:cubicBezTo>
                  <a:pt x="2052" y="6569"/>
                  <a:pt x="1710" y="7275"/>
                  <a:pt x="1432" y="8001"/>
                </a:cubicBezTo>
                <a:cubicBezTo>
                  <a:pt x="1176" y="8707"/>
                  <a:pt x="898" y="9519"/>
                  <a:pt x="812" y="10224"/>
                </a:cubicBezTo>
                <a:cubicBezTo>
                  <a:pt x="193" y="13259"/>
                  <a:pt x="535" y="16359"/>
                  <a:pt x="1603" y="19137"/>
                </a:cubicBezTo>
                <a:cubicBezTo>
                  <a:pt x="2138" y="20548"/>
                  <a:pt x="2864" y="21894"/>
                  <a:pt x="3655" y="23134"/>
                </a:cubicBezTo>
                <a:cubicBezTo>
                  <a:pt x="4467" y="24374"/>
                  <a:pt x="5451" y="25549"/>
                  <a:pt x="6690" y="26511"/>
                </a:cubicBezTo>
                <a:cubicBezTo>
                  <a:pt x="7844" y="27494"/>
                  <a:pt x="9277" y="28221"/>
                  <a:pt x="10687" y="28649"/>
                </a:cubicBezTo>
                <a:cubicBezTo>
                  <a:pt x="11499" y="28841"/>
                  <a:pt x="12205" y="29012"/>
                  <a:pt x="13017" y="29098"/>
                </a:cubicBezTo>
                <a:cubicBezTo>
                  <a:pt x="13722" y="29183"/>
                  <a:pt x="14428" y="29183"/>
                  <a:pt x="15240" y="29183"/>
                </a:cubicBezTo>
                <a:cubicBezTo>
                  <a:pt x="15879" y="29206"/>
                  <a:pt x="16512" y="29211"/>
                  <a:pt x="17137" y="29211"/>
                </a:cubicBezTo>
                <a:cubicBezTo>
                  <a:pt x="17605" y="29211"/>
                  <a:pt x="18069" y="29209"/>
                  <a:pt x="18530" y="29209"/>
                </a:cubicBezTo>
                <a:cubicBezTo>
                  <a:pt x="20274" y="29209"/>
                  <a:pt x="21966" y="29249"/>
                  <a:pt x="23619" y="29632"/>
                </a:cubicBezTo>
                <a:cubicBezTo>
                  <a:pt x="24858" y="29995"/>
                  <a:pt x="26183" y="30530"/>
                  <a:pt x="27167" y="31320"/>
                </a:cubicBezTo>
                <a:cubicBezTo>
                  <a:pt x="27359" y="31513"/>
                  <a:pt x="27615" y="31684"/>
                  <a:pt x="27786" y="31962"/>
                </a:cubicBezTo>
                <a:cubicBezTo>
                  <a:pt x="28064" y="32133"/>
                  <a:pt x="28150" y="32389"/>
                  <a:pt x="28321" y="32667"/>
                </a:cubicBezTo>
                <a:cubicBezTo>
                  <a:pt x="28684" y="33201"/>
                  <a:pt x="28962" y="33821"/>
                  <a:pt x="29048" y="34441"/>
                </a:cubicBezTo>
                <a:cubicBezTo>
                  <a:pt x="29390" y="35702"/>
                  <a:pt x="29496" y="37113"/>
                  <a:pt x="29496" y="38545"/>
                </a:cubicBezTo>
                <a:cubicBezTo>
                  <a:pt x="29496" y="40062"/>
                  <a:pt x="29496" y="41580"/>
                  <a:pt x="29753" y="43076"/>
                </a:cubicBezTo>
                <a:cubicBezTo>
                  <a:pt x="29667" y="43076"/>
                  <a:pt x="29582" y="43076"/>
                  <a:pt x="29582" y="43183"/>
                </a:cubicBezTo>
                <a:cubicBezTo>
                  <a:pt x="29667" y="44252"/>
                  <a:pt x="30031" y="45406"/>
                  <a:pt x="30458" y="46475"/>
                </a:cubicBezTo>
                <a:cubicBezTo>
                  <a:pt x="30993" y="47458"/>
                  <a:pt x="31634" y="48527"/>
                  <a:pt x="32425" y="49317"/>
                </a:cubicBezTo>
                <a:cubicBezTo>
                  <a:pt x="34113" y="50920"/>
                  <a:pt x="36165" y="51989"/>
                  <a:pt x="38217" y="52801"/>
                </a:cubicBezTo>
                <a:cubicBezTo>
                  <a:pt x="39286" y="53143"/>
                  <a:pt x="40269" y="53507"/>
                  <a:pt x="41338" y="53763"/>
                </a:cubicBezTo>
                <a:cubicBezTo>
                  <a:pt x="42406" y="54041"/>
                  <a:pt x="43475" y="54212"/>
                  <a:pt x="44629" y="54298"/>
                </a:cubicBezTo>
                <a:cubicBezTo>
                  <a:pt x="45206" y="54351"/>
                  <a:pt x="45783" y="54399"/>
                  <a:pt x="46361" y="54399"/>
                </a:cubicBezTo>
                <a:cubicBezTo>
                  <a:pt x="46938" y="54399"/>
                  <a:pt x="47515" y="54351"/>
                  <a:pt x="48092" y="54212"/>
                </a:cubicBezTo>
                <a:cubicBezTo>
                  <a:pt x="48733" y="54041"/>
                  <a:pt x="49353" y="53870"/>
                  <a:pt x="49887" y="53592"/>
                </a:cubicBezTo>
                <a:cubicBezTo>
                  <a:pt x="50507" y="53336"/>
                  <a:pt x="51041" y="52972"/>
                  <a:pt x="51490" y="52523"/>
                </a:cubicBezTo>
                <a:cubicBezTo>
                  <a:pt x="52281" y="51733"/>
                  <a:pt x="52816" y="50920"/>
                  <a:pt x="53264" y="50023"/>
                </a:cubicBezTo>
                <a:cubicBezTo>
                  <a:pt x="53628" y="49232"/>
                  <a:pt x="53884" y="48420"/>
                  <a:pt x="54077" y="47629"/>
                </a:cubicBezTo>
                <a:cubicBezTo>
                  <a:pt x="54248" y="46817"/>
                  <a:pt x="54333" y="46111"/>
                  <a:pt x="54504" y="45406"/>
                </a:cubicBezTo>
                <a:cubicBezTo>
                  <a:pt x="54504" y="45043"/>
                  <a:pt x="54611" y="44679"/>
                  <a:pt x="54611" y="44337"/>
                </a:cubicBezTo>
                <a:cubicBezTo>
                  <a:pt x="54611" y="44145"/>
                  <a:pt x="54611" y="43974"/>
                  <a:pt x="54696" y="43888"/>
                </a:cubicBezTo>
                <a:lnTo>
                  <a:pt x="54696" y="43717"/>
                </a:lnTo>
                <a:lnTo>
                  <a:pt x="54611" y="43803"/>
                </a:lnTo>
                <a:lnTo>
                  <a:pt x="54611" y="43974"/>
                </a:lnTo>
                <a:lnTo>
                  <a:pt x="54504" y="44508"/>
                </a:lnTo>
                <a:cubicBezTo>
                  <a:pt x="54419" y="44957"/>
                  <a:pt x="54333" y="45320"/>
                  <a:pt x="54333" y="45748"/>
                </a:cubicBezTo>
                <a:cubicBezTo>
                  <a:pt x="54162" y="46560"/>
                  <a:pt x="53970" y="47351"/>
                  <a:pt x="53713" y="48163"/>
                </a:cubicBezTo>
                <a:cubicBezTo>
                  <a:pt x="53435" y="48954"/>
                  <a:pt x="53093" y="49766"/>
                  <a:pt x="52730" y="50472"/>
                </a:cubicBezTo>
                <a:cubicBezTo>
                  <a:pt x="52281" y="51284"/>
                  <a:pt x="51661" y="51989"/>
                  <a:pt x="50956" y="52609"/>
                </a:cubicBezTo>
                <a:cubicBezTo>
                  <a:pt x="50229" y="53143"/>
                  <a:pt x="49353" y="53592"/>
                  <a:pt x="48455" y="53763"/>
                </a:cubicBezTo>
                <a:cubicBezTo>
                  <a:pt x="47558" y="54041"/>
                  <a:pt x="46681" y="54041"/>
                  <a:pt x="45869" y="54041"/>
                </a:cubicBezTo>
                <a:cubicBezTo>
                  <a:pt x="44095" y="54041"/>
                  <a:pt x="42492" y="53678"/>
                  <a:pt x="40803" y="53229"/>
                </a:cubicBezTo>
                <a:cubicBezTo>
                  <a:pt x="39286" y="52801"/>
                  <a:pt x="37597" y="52267"/>
                  <a:pt x="36080" y="51455"/>
                </a:cubicBezTo>
                <a:cubicBezTo>
                  <a:pt x="34562" y="50664"/>
                  <a:pt x="33130" y="49681"/>
                  <a:pt x="31976" y="48249"/>
                </a:cubicBezTo>
                <a:cubicBezTo>
                  <a:pt x="31441" y="47543"/>
                  <a:pt x="30993" y="46731"/>
                  <a:pt x="30651" y="45940"/>
                </a:cubicBezTo>
                <a:cubicBezTo>
                  <a:pt x="30373" y="45128"/>
                  <a:pt x="30116" y="44252"/>
                  <a:pt x="29924" y="43354"/>
                </a:cubicBezTo>
                <a:cubicBezTo>
                  <a:pt x="29667" y="41665"/>
                  <a:pt x="29667" y="39977"/>
                  <a:pt x="29667" y="38374"/>
                </a:cubicBezTo>
                <a:cubicBezTo>
                  <a:pt x="29667" y="37476"/>
                  <a:pt x="29667" y="36664"/>
                  <a:pt x="29582" y="35873"/>
                </a:cubicBezTo>
                <a:cubicBezTo>
                  <a:pt x="29496" y="35061"/>
                  <a:pt x="29304" y="34356"/>
                  <a:pt x="29133" y="33650"/>
                </a:cubicBezTo>
                <a:cubicBezTo>
                  <a:pt x="28855" y="32923"/>
                  <a:pt x="28428" y="32304"/>
                  <a:pt x="27979" y="31684"/>
                </a:cubicBezTo>
                <a:lnTo>
                  <a:pt x="27786" y="31513"/>
                </a:lnTo>
                <a:lnTo>
                  <a:pt x="27530" y="31320"/>
                </a:lnTo>
                <a:cubicBezTo>
                  <a:pt x="27444" y="31235"/>
                  <a:pt x="27252" y="31064"/>
                  <a:pt x="27081" y="30978"/>
                </a:cubicBezTo>
                <a:cubicBezTo>
                  <a:pt x="26825" y="30786"/>
                  <a:pt x="26461" y="30530"/>
                  <a:pt x="26098" y="30359"/>
                </a:cubicBezTo>
                <a:cubicBezTo>
                  <a:pt x="25478" y="29995"/>
                  <a:pt x="24687" y="29717"/>
                  <a:pt x="23961" y="29546"/>
                </a:cubicBezTo>
                <a:cubicBezTo>
                  <a:pt x="23170" y="29290"/>
                  <a:pt x="22443" y="29183"/>
                  <a:pt x="21652" y="29098"/>
                </a:cubicBezTo>
                <a:cubicBezTo>
                  <a:pt x="20713" y="28997"/>
                  <a:pt x="19745" y="28956"/>
                  <a:pt x="18764" y="28956"/>
                </a:cubicBezTo>
                <a:cubicBezTo>
                  <a:pt x="18071" y="28956"/>
                  <a:pt x="17371" y="28977"/>
                  <a:pt x="16672" y="29012"/>
                </a:cubicBezTo>
                <a:cubicBezTo>
                  <a:pt x="15130" y="29012"/>
                  <a:pt x="13409" y="29012"/>
                  <a:pt x="11777" y="28612"/>
                </a:cubicBezTo>
                <a:lnTo>
                  <a:pt x="11777" y="28612"/>
                </a:lnTo>
                <a:cubicBezTo>
                  <a:pt x="11834" y="28624"/>
                  <a:pt x="11891" y="28637"/>
                  <a:pt x="11948" y="28649"/>
                </a:cubicBezTo>
                <a:cubicBezTo>
                  <a:pt x="12654" y="28756"/>
                  <a:pt x="13466" y="28841"/>
                  <a:pt x="14171" y="28927"/>
                </a:cubicBezTo>
                <a:cubicBezTo>
                  <a:pt x="14521" y="28936"/>
                  <a:pt x="14869" y="28940"/>
                  <a:pt x="15215" y="28940"/>
                </a:cubicBezTo>
                <a:cubicBezTo>
                  <a:pt x="16529" y="28940"/>
                  <a:pt x="17820" y="28884"/>
                  <a:pt x="19085" y="28884"/>
                </a:cubicBezTo>
                <a:cubicBezTo>
                  <a:pt x="20384" y="28884"/>
                  <a:pt x="21655" y="28943"/>
                  <a:pt x="22892" y="29183"/>
                </a:cubicBezTo>
                <a:cubicBezTo>
                  <a:pt x="24324" y="29461"/>
                  <a:pt x="25649" y="29910"/>
                  <a:pt x="26718" y="30615"/>
                </a:cubicBezTo>
                <a:cubicBezTo>
                  <a:pt x="26996" y="30786"/>
                  <a:pt x="27252" y="30978"/>
                  <a:pt x="27530" y="31235"/>
                </a:cubicBezTo>
                <a:cubicBezTo>
                  <a:pt x="27615" y="31320"/>
                  <a:pt x="27786" y="31427"/>
                  <a:pt x="27893" y="31513"/>
                </a:cubicBezTo>
                <a:lnTo>
                  <a:pt x="28150" y="31855"/>
                </a:lnTo>
                <a:cubicBezTo>
                  <a:pt x="28599" y="32389"/>
                  <a:pt x="28855" y="32923"/>
                  <a:pt x="29133" y="33565"/>
                </a:cubicBezTo>
                <a:cubicBezTo>
                  <a:pt x="29753" y="35253"/>
                  <a:pt x="29667" y="37113"/>
                  <a:pt x="29753" y="39079"/>
                </a:cubicBezTo>
                <a:cubicBezTo>
                  <a:pt x="29753" y="41046"/>
                  <a:pt x="29753" y="42991"/>
                  <a:pt x="30373" y="44957"/>
                </a:cubicBezTo>
                <a:cubicBezTo>
                  <a:pt x="30651" y="45940"/>
                  <a:pt x="31099" y="46817"/>
                  <a:pt x="31634" y="47629"/>
                </a:cubicBezTo>
                <a:cubicBezTo>
                  <a:pt x="32168" y="48527"/>
                  <a:pt x="32874" y="49232"/>
                  <a:pt x="33664" y="49852"/>
                </a:cubicBezTo>
                <a:cubicBezTo>
                  <a:pt x="35182" y="51091"/>
                  <a:pt x="36977" y="51904"/>
                  <a:pt x="38751" y="52523"/>
                </a:cubicBezTo>
                <a:cubicBezTo>
                  <a:pt x="39649" y="52801"/>
                  <a:pt x="40440" y="53058"/>
                  <a:pt x="41423" y="53336"/>
                </a:cubicBezTo>
                <a:cubicBezTo>
                  <a:pt x="42321" y="53507"/>
                  <a:pt x="43197" y="53763"/>
                  <a:pt x="44095" y="53870"/>
                </a:cubicBezTo>
                <a:cubicBezTo>
                  <a:pt x="44790" y="53931"/>
                  <a:pt x="45485" y="53991"/>
                  <a:pt x="46143" y="53991"/>
                </a:cubicBezTo>
                <a:cubicBezTo>
                  <a:pt x="46415" y="53991"/>
                  <a:pt x="46681" y="53981"/>
                  <a:pt x="46938" y="53956"/>
                </a:cubicBezTo>
                <a:cubicBezTo>
                  <a:pt x="47921" y="53870"/>
                  <a:pt x="48904" y="53678"/>
                  <a:pt x="49802" y="53143"/>
                </a:cubicBezTo>
                <a:cubicBezTo>
                  <a:pt x="50336" y="52972"/>
                  <a:pt x="50678" y="52609"/>
                  <a:pt x="51127" y="52353"/>
                </a:cubicBezTo>
                <a:cubicBezTo>
                  <a:pt x="51490" y="51989"/>
                  <a:pt x="51832" y="51626"/>
                  <a:pt x="52110" y="51198"/>
                </a:cubicBezTo>
                <a:cubicBezTo>
                  <a:pt x="52645" y="50386"/>
                  <a:pt x="53093" y="49488"/>
                  <a:pt x="53350" y="48612"/>
                </a:cubicBezTo>
                <a:cubicBezTo>
                  <a:pt x="53713" y="47714"/>
                  <a:pt x="53884" y="46817"/>
                  <a:pt x="54077" y="45940"/>
                </a:cubicBezTo>
                <a:cubicBezTo>
                  <a:pt x="54162" y="45491"/>
                  <a:pt x="54248" y="45043"/>
                  <a:pt x="54333" y="44594"/>
                </a:cubicBezTo>
                <a:lnTo>
                  <a:pt x="54504" y="43974"/>
                </a:lnTo>
                <a:lnTo>
                  <a:pt x="54504" y="43803"/>
                </a:lnTo>
                <a:lnTo>
                  <a:pt x="54504" y="43611"/>
                </a:lnTo>
                <a:lnTo>
                  <a:pt x="54611" y="43354"/>
                </a:lnTo>
                <a:cubicBezTo>
                  <a:pt x="54782" y="42734"/>
                  <a:pt x="55038" y="42200"/>
                  <a:pt x="55487" y="41665"/>
                </a:cubicBezTo>
                <a:cubicBezTo>
                  <a:pt x="56022" y="40939"/>
                  <a:pt x="56641" y="40404"/>
                  <a:pt x="57283" y="39870"/>
                </a:cubicBezTo>
                <a:cubicBezTo>
                  <a:pt x="58437" y="38994"/>
                  <a:pt x="59420" y="38267"/>
                  <a:pt x="59313" y="38096"/>
                </a:cubicBezTo>
                <a:lnTo>
                  <a:pt x="59313" y="38096"/>
                </a:lnTo>
                <a:cubicBezTo>
                  <a:pt x="59313" y="38096"/>
                  <a:pt x="59057" y="38182"/>
                  <a:pt x="58351" y="38459"/>
                </a:cubicBezTo>
                <a:cubicBezTo>
                  <a:pt x="57817" y="38716"/>
                  <a:pt x="56748" y="39250"/>
                  <a:pt x="55487" y="40233"/>
                </a:cubicBezTo>
                <a:cubicBezTo>
                  <a:pt x="55231" y="40511"/>
                  <a:pt x="54867" y="40853"/>
                  <a:pt x="54611" y="41302"/>
                </a:cubicBezTo>
                <a:cubicBezTo>
                  <a:pt x="54248" y="41665"/>
                  <a:pt x="53970" y="42200"/>
                  <a:pt x="53799" y="42649"/>
                </a:cubicBezTo>
                <a:cubicBezTo>
                  <a:pt x="53628" y="43183"/>
                  <a:pt x="53542" y="43611"/>
                  <a:pt x="53542" y="43888"/>
                </a:cubicBezTo>
                <a:cubicBezTo>
                  <a:pt x="53435" y="44252"/>
                  <a:pt x="53435" y="44423"/>
                  <a:pt x="53435" y="44423"/>
                </a:cubicBezTo>
                <a:cubicBezTo>
                  <a:pt x="53373" y="44647"/>
                  <a:pt x="53323" y="44732"/>
                  <a:pt x="53283" y="44732"/>
                </a:cubicBezTo>
                <a:cubicBezTo>
                  <a:pt x="53214" y="44732"/>
                  <a:pt x="53179" y="44470"/>
                  <a:pt x="53179" y="44252"/>
                </a:cubicBezTo>
                <a:cubicBezTo>
                  <a:pt x="53008" y="45491"/>
                  <a:pt x="52730" y="46731"/>
                  <a:pt x="52367" y="47885"/>
                </a:cubicBezTo>
                <a:cubicBezTo>
                  <a:pt x="51939" y="49146"/>
                  <a:pt x="51490" y="50215"/>
                  <a:pt x="50593" y="51091"/>
                </a:cubicBezTo>
                <a:cubicBezTo>
                  <a:pt x="49888" y="51891"/>
                  <a:pt x="48962" y="52335"/>
                  <a:pt x="47937" y="52543"/>
                </a:cubicBezTo>
                <a:lnTo>
                  <a:pt x="47937" y="52543"/>
                </a:lnTo>
                <a:cubicBezTo>
                  <a:pt x="48998" y="52266"/>
                  <a:pt x="50028" y="51747"/>
                  <a:pt x="50678" y="50920"/>
                </a:cubicBezTo>
                <a:cubicBezTo>
                  <a:pt x="51490" y="50023"/>
                  <a:pt x="52025" y="48869"/>
                  <a:pt x="52367" y="47629"/>
                </a:cubicBezTo>
                <a:cubicBezTo>
                  <a:pt x="52730" y="46475"/>
                  <a:pt x="52901" y="45214"/>
                  <a:pt x="53093" y="43888"/>
                </a:cubicBezTo>
                <a:cubicBezTo>
                  <a:pt x="53093" y="43803"/>
                  <a:pt x="53093" y="43760"/>
                  <a:pt x="53083" y="43760"/>
                </a:cubicBezTo>
                <a:cubicBezTo>
                  <a:pt x="53072" y="43760"/>
                  <a:pt x="53051" y="43803"/>
                  <a:pt x="53008" y="43888"/>
                </a:cubicBezTo>
                <a:cubicBezTo>
                  <a:pt x="52901" y="44145"/>
                  <a:pt x="52730" y="44786"/>
                  <a:pt x="52474" y="45855"/>
                </a:cubicBezTo>
                <a:cubicBezTo>
                  <a:pt x="52367" y="46197"/>
                  <a:pt x="52281" y="46646"/>
                  <a:pt x="52110" y="47265"/>
                </a:cubicBezTo>
                <a:cubicBezTo>
                  <a:pt x="51939" y="47800"/>
                  <a:pt x="51747" y="48420"/>
                  <a:pt x="51490" y="49146"/>
                </a:cubicBezTo>
                <a:cubicBezTo>
                  <a:pt x="51127" y="49766"/>
                  <a:pt x="50764" y="50386"/>
                  <a:pt x="50144" y="50920"/>
                </a:cubicBezTo>
                <a:cubicBezTo>
                  <a:pt x="49609" y="51455"/>
                  <a:pt x="48904" y="51904"/>
                  <a:pt x="48092" y="52160"/>
                </a:cubicBezTo>
                <a:cubicBezTo>
                  <a:pt x="47452" y="52330"/>
                  <a:pt x="46759" y="52399"/>
                  <a:pt x="46049" y="52399"/>
                </a:cubicBezTo>
                <a:cubicBezTo>
                  <a:pt x="44887" y="52399"/>
                  <a:pt x="43679" y="52215"/>
                  <a:pt x="42577" y="51989"/>
                </a:cubicBezTo>
                <a:cubicBezTo>
                  <a:pt x="41594" y="51818"/>
                  <a:pt x="40718" y="51540"/>
                  <a:pt x="39820" y="51284"/>
                </a:cubicBezTo>
                <a:cubicBezTo>
                  <a:pt x="39457" y="51091"/>
                  <a:pt x="39008" y="51006"/>
                  <a:pt x="38666" y="50835"/>
                </a:cubicBezTo>
                <a:cubicBezTo>
                  <a:pt x="38217" y="50664"/>
                  <a:pt x="37854" y="50557"/>
                  <a:pt x="37512" y="50386"/>
                </a:cubicBezTo>
                <a:cubicBezTo>
                  <a:pt x="37319" y="50301"/>
                  <a:pt x="37063" y="50130"/>
                  <a:pt x="36870" y="50023"/>
                </a:cubicBezTo>
                <a:cubicBezTo>
                  <a:pt x="36614" y="49937"/>
                  <a:pt x="36336" y="49852"/>
                  <a:pt x="36165" y="49681"/>
                </a:cubicBezTo>
                <a:lnTo>
                  <a:pt x="35545" y="49232"/>
                </a:lnTo>
                <a:cubicBezTo>
                  <a:pt x="35267" y="49146"/>
                  <a:pt x="35096" y="48954"/>
                  <a:pt x="34925" y="48783"/>
                </a:cubicBezTo>
                <a:cubicBezTo>
                  <a:pt x="34113" y="48163"/>
                  <a:pt x="33408" y="47458"/>
                  <a:pt x="32874" y="46646"/>
                </a:cubicBezTo>
                <a:cubicBezTo>
                  <a:pt x="32339" y="45855"/>
                  <a:pt x="31976" y="44872"/>
                  <a:pt x="31719" y="43888"/>
                </a:cubicBezTo>
                <a:cubicBezTo>
                  <a:pt x="31527" y="42905"/>
                  <a:pt x="31441" y="41836"/>
                  <a:pt x="31356" y="40768"/>
                </a:cubicBezTo>
                <a:lnTo>
                  <a:pt x="31356" y="37391"/>
                </a:lnTo>
                <a:cubicBezTo>
                  <a:pt x="31270" y="36236"/>
                  <a:pt x="31185" y="34975"/>
                  <a:pt x="30907" y="33821"/>
                </a:cubicBezTo>
                <a:cubicBezTo>
                  <a:pt x="30565" y="32582"/>
                  <a:pt x="29924" y="31320"/>
                  <a:pt x="29048" y="30444"/>
                </a:cubicBezTo>
                <a:cubicBezTo>
                  <a:pt x="28064" y="29461"/>
                  <a:pt x="26910" y="28841"/>
                  <a:pt x="25841" y="28392"/>
                </a:cubicBezTo>
                <a:cubicBezTo>
                  <a:pt x="24687" y="27943"/>
                  <a:pt x="23426" y="27580"/>
                  <a:pt x="22272" y="27494"/>
                </a:cubicBezTo>
                <a:cubicBezTo>
                  <a:pt x="21118" y="27323"/>
                  <a:pt x="19878" y="27323"/>
                  <a:pt x="18809" y="27323"/>
                </a:cubicBezTo>
                <a:cubicBezTo>
                  <a:pt x="18064" y="27323"/>
                  <a:pt x="17329" y="27332"/>
                  <a:pt x="16608" y="27332"/>
                </a:cubicBezTo>
                <a:cubicBezTo>
                  <a:pt x="15074" y="27332"/>
                  <a:pt x="13600" y="27293"/>
                  <a:pt x="12205" y="27046"/>
                </a:cubicBezTo>
                <a:cubicBezTo>
                  <a:pt x="11222" y="26789"/>
                  <a:pt x="10260" y="26511"/>
                  <a:pt x="9362" y="25977"/>
                </a:cubicBezTo>
                <a:cubicBezTo>
                  <a:pt x="8464" y="25549"/>
                  <a:pt x="7673" y="24908"/>
                  <a:pt x="6947" y="24203"/>
                </a:cubicBezTo>
                <a:cubicBezTo>
                  <a:pt x="6327" y="23498"/>
                  <a:pt x="5622" y="22685"/>
                  <a:pt x="5087" y="21809"/>
                </a:cubicBezTo>
                <a:cubicBezTo>
                  <a:pt x="4553" y="20911"/>
                  <a:pt x="4104" y="20014"/>
                  <a:pt x="3655" y="19030"/>
                </a:cubicBezTo>
                <a:cubicBezTo>
                  <a:pt x="2501" y="16359"/>
                  <a:pt x="2138" y="13259"/>
                  <a:pt x="2779" y="10481"/>
                </a:cubicBezTo>
                <a:cubicBezTo>
                  <a:pt x="3035" y="9070"/>
                  <a:pt x="3655" y="7809"/>
                  <a:pt x="4467" y="6655"/>
                </a:cubicBezTo>
                <a:cubicBezTo>
                  <a:pt x="5258" y="5501"/>
                  <a:pt x="6412" y="4603"/>
                  <a:pt x="7673" y="3983"/>
                </a:cubicBezTo>
                <a:cubicBezTo>
                  <a:pt x="7759" y="3898"/>
                  <a:pt x="7930" y="3812"/>
                  <a:pt x="8122" y="3812"/>
                </a:cubicBezTo>
                <a:lnTo>
                  <a:pt x="8550" y="3534"/>
                </a:lnTo>
                <a:cubicBezTo>
                  <a:pt x="8913" y="3449"/>
                  <a:pt x="9277" y="3363"/>
                  <a:pt x="9619" y="3278"/>
                </a:cubicBezTo>
                <a:lnTo>
                  <a:pt x="10794" y="2914"/>
                </a:lnTo>
                <a:lnTo>
                  <a:pt x="11328" y="2829"/>
                </a:lnTo>
                <a:cubicBezTo>
                  <a:pt x="11499" y="2743"/>
                  <a:pt x="11670" y="2743"/>
                  <a:pt x="11863" y="2743"/>
                </a:cubicBezTo>
                <a:cubicBezTo>
                  <a:pt x="12568" y="2572"/>
                  <a:pt x="13359" y="2380"/>
                  <a:pt x="14086" y="2294"/>
                </a:cubicBezTo>
                <a:cubicBezTo>
                  <a:pt x="14428" y="2294"/>
                  <a:pt x="14791" y="2209"/>
                  <a:pt x="15154" y="2209"/>
                </a:cubicBezTo>
                <a:lnTo>
                  <a:pt x="16309" y="2209"/>
                </a:lnTo>
                <a:cubicBezTo>
                  <a:pt x="17741" y="2294"/>
                  <a:pt x="19151" y="2465"/>
                  <a:pt x="20498" y="3000"/>
                </a:cubicBezTo>
                <a:cubicBezTo>
                  <a:pt x="21738" y="3641"/>
                  <a:pt x="22892" y="4432"/>
                  <a:pt x="23961" y="5501"/>
                </a:cubicBezTo>
                <a:cubicBezTo>
                  <a:pt x="24153" y="5672"/>
                  <a:pt x="24324" y="5864"/>
                  <a:pt x="24409" y="6035"/>
                </a:cubicBezTo>
                <a:lnTo>
                  <a:pt x="24944" y="6655"/>
                </a:lnTo>
                <a:cubicBezTo>
                  <a:pt x="25307" y="7104"/>
                  <a:pt x="25564" y="7467"/>
                  <a:pt x="25927" y="7916"/>
                </a:cubicBezTo>
                <a:cubicBezTo>
                  <a:pt x="26547" y="8792"/>
                  <a:pt x="27081" y="9690"/>
                  <a:pt x="27701" y="10588"/>
                </a:cubicBezTo>
                <a:cubicBezTo>
                  <a:pt x="28855" y="12447"/>
                  <a:pt x="30031" y="14414"/>
                  <a:pt x="31356" y="16188"/>
                </a:cubicBezTo>
                <a:cubicBezTo>
                  <a:pt x="32788" y="18069"/>
                  <a:pt x="34391" y="19757"/>
                  <a:pt x="36251" y="21082"/>
                </a:cubicBezTo>
                <a:cubicBezTo>
                  <a:pt x="38217" y="22514"/>
                  <a:pt x="40269" y="23498"/>
                  <a:pt x="42492" y="24203"/>
                </a:cubicBezTo>
                <a:cubicBezTo>
                  <a:pt x="44629" y="24908"/>
                  <a:pt x="46852" y="25186"/>
                  <a:pt x="49075" y="25272"/>
                </a:cubicBezTo>
                <a:cubicBezTo>
                  <a:pt x="49609" y="25357"/>
                  <a:pt x="50144" y="25357"/>
                  <a:pt x="50678" y="25357"/>
                </a:cubicBezTo>
                <a:lnTo>
                  <a:pt x="51405" y="25357"/>
                </a:lnTo>
                <a:cubicBezTo>
                  <a:pt x="51661" y="25357"/>
                  <a:pt x="51832" y="25443"/>
                  <a:pt x="52110" y="25443"/>
                </a:cubicBezTo>
                <a:cubicBezTo>
                  <a:pt x="53008" y="25549"/>
                  <a:pt x="53970" y="25806"/>
                  <a:pt x="54953" y="25977"/>
                </a:cubicBezTo>
                <a:cubicBezTo>
                  <a:pt x="55487" y="26169"/>
                  <a:pt x="56022" y="26255"/>
                  <a:pt x="56556" y="26340"/>
                </a:cubicBezTo>
                <a:lnTo>
                  <a:pt x="56919" y="26340"/>
                </a:lnTo>
                <a:cubicBezTo>
                  <a:pt x="57005" y="26426"/>
                  <a:pt x="57090" y="26426"/>
                  <a:pt x="57176" y="26426"/>
                </a:cubicBezTo>
                <a:cubicBezTo>
                  <a:pt x="57454" y="26511"/>
                  <a:pt x="57625" y="26511"/>
                  <a:pt x="57817" y="26618"/>
                </a:cubicBezTo>
                <a:cubicBezTo>
                  <a:pt x="58159" y="26704"/>
                  <a:pt x="58608" y="26960"/>
                  <a:pt x="58886" y="27152"/>
                </a:cubicBezTo>
                <a:cubicBezTo>
                  <a:pt x="59228" y="27323"/>
                  <a:pt x="59591" y="27580"/>
                  <a:pt x="59848" y="27858"/>
                </a:cubicBezTo>
                <a:cubicBezTo>
                  <a:pt x="61023" y="28927"/>
                  <a:pt x="61643" y="30530"/>
                  <a:pt x="61643" y="32047"/>
                </a:cubicBezTo>
                <a:cubicBezTo>
                  <a:pt x="61643" y="33372"/>
                  <a:pt x="61194" y="34441"/>
                  <a:pt x="60745" y="35253"/>
                </a:cubicBezTo>
                <a:cubicBezTo>
                  <a:pt x="60296" y="36044"/>
                  <a:pt x="59762" y="36493"/>
                  <a:pt x="59313" y="36856"/>
                </a:cubicBezTo>
                <a:cubicBezTo>
                  <a:pt x="59142" y="37027"/>
                  <a:pt x="58971" y="37113"/>
                  <a:pt x="58886" y="37198"/>
                </a:cubicBezTo>
                <a:cubicBezTo>
                  <a:pt x="58779" y="37305"/>
                  <a:pt x="58693" y="37391"/>
                  <a:pt x="58608" y="37476"/>
                </a:cubicBezTo>
                <a:cubicBezTo>
                  <a:pt x="58565" y="37519"/>
                  <a:pt x="58587" y="37540"/>
                  <a:pt x="58653" y="37540"/>
                </a:cubicBezTo>
                <a:cubicBezTo>
                  <a:pt x="58720" y="37540"/>
                  <a:pt x="58832" y="37519"/>
                  <a:pt x="58971" y="37476"/>
                </a:cubicBezTo>
                <a:cubicBezTo>
                  <a:pt x="59057" y="37391"/>
                  <a:pt x="59228" y="37305"/>
                  <a:pt x="59506" y="37198"/>
                </a:cubicBezTo>
                <a:cubicBezTo>
                  <a:pt x="59677" y="37113"/>
                  <a:pt x="59954" y="37027"/>
                  <a:pt x="60211" y="36771"/>
                </a:cubicBezTo>
                <a:cubicBezTo>
                  <a:pt x="60660" y="36407"/>
                  <a:pt x="61280" y="35873"/>
                  <a:pt x="61814" y="34975"/>
                </a:cubicBezTo>
                <a:cubicBezTo>
                  <a:pt x="62263" y="34099"/>
                  <a:pt x="62626" y="33030"/>
                  <a:pt x="62626" y="31684"/>
                </a:cubicBezTo>
                <a:cubicBezTo>
                  <a:pt x="62626" y="30359"/>
                  <a:pt x="62177" y="28927"/>
                  <a:pt x="61194" y="27580"/>
                </a:cubicBezTo>
                <a:cubicBezTo>
                  <a:pt x="61280" y="27580"/>
                  <a:pt x="61365" y="27494"/>
                  <a:pt x="61365" y="27494"/>
                </a:cubicBezTo>
                <a:cubicBezTo>
                  <a:pt x="62348" y="28841"/>
                  <a:pt x="62712" y="30166"/>
                  <a:pt x="62883" y="31235"/>
                </a:cubicBezTo>
                <a:cubicBezTo>
                  <a:pt x="62968" y="32304"/>
                  <a:pt x="62883" y="33116"/>
                  <a:pt x="62712" y="33736"/>
                </a:cubicBezTo>
                <a:cubicBezTo>
                  <a:pt x="62626" y="34356"/>
                  <a:pt x="62434" y="34719"/>
                  <a:pt x="62348" y="34975"/>
                </a:cubicBezTo>
                <a:cubicBezTo>
                  <a:pt x="62263" y="35253"/>
                  <a:pt x="62263" y="35424"/>
                  <a:pt x="62263" y="35510"/>
                </a:cubicBezTo>
                <a:cubicBezTo>
                  <a:pt x="62263" y="35525"/>
                  <a:pt x="62269" y="35532"/>
                  <a:pt x="62279" y="35532"/>
                </a:cubicBezTo>
                <a:cubicBezTo>
                  <a:pt x="62326" y="35532"/>
                  <a:pt x="62469" y="35393"/>
                  <a:pt x="62626" y="35253"/>
                </a:cubicBezTo>
                <a:cubicBezTo>
                  <a:pt x="62662" y="35217"/>
                  <a:pt x="62714" y="35177"/>
                  <a:pt x="62748" y="35177"/>
                </a:cubicBezTo>
                <a:cubicBezTo>
                  <a:pt x="62795" y="35177"/>
                  <a:pt x="62810" y="35251"/>
                  <a:pt x="62712" y="35510"/>
                </a:cubicBezTo>
                <a:cubicBezTo>
                  <a:pt x="63503" y="33907"/>
                  <a:pt x="63780" y="32047"/>
                  <a:pt x="63417" y="30359"/>
                </a:cubicBezTo>
                <a:cubicBezTo>
                  <a:pt x="63161" y="29461"/>
                  <a:pt x="62883" y="28563"/>
                  <a:pt x="62348" y="27858"/>
                </a:cubicBezTo>
                <a:cubicBezTo>
                  <a:pt x="61900" y="27046"/>
                  <a:pt x="61280" y="26340"/>
                  <a:pt x="60574" y="25806"/>
                </a:cubicBezTo>
                <a:cubicBezTo>
                  <a:pt x="59848" y="25272"/>
                  <a:pt x="59057" y="24823"/>
                  <a:pt x="58245" y="24566"/>
                </a:cubicBezTo>
                <a:lnTo>
                  <a:pt x="57539" y="24374"/>
                </a:lnTo>
                <a:lnTo>
                  <a:pt x="56919" y="24288"/>
                </a:lnTo>
                <a:cubicBezTo>
                  <a:pt x="56556" y="24203"/>
                  <a:pt x="56214" y="24117"/>
                  <a:pt x="55851" y="24032"/>
                </a:cubicBezTo>
                <a:cubicBezTo>
                  <a:pt x="55145" y="23840"/>
                  <a:pt x="54333" y="23669"/>
                  <a:pt x="53542" y="23498"/>
                </a:cubicBezTo>
                <a:cubicBezTo>
                  <a:pt x="53093" y="23412"/>
                  <a:pt x="52730" y="23305"/>
                  <a:pt x="52281" y="23220"/>
                </a:cubicBezTo>
                <a:cubicBezTo>
                  <a:pt x="51832" y="23220"/>
                  <a:pt x="51405" y="23220"/>
                  <a:pt x="50956" y="23134"/>
                </a:cubicBezTo>
                <a:lnTo>
                  <a:pt x="49609" y="23134"/>
                </a:lnTo>
                <a:cubicBezTo>
                  <a:pt x="49353" y="23134"/>
                  <a:pt x="49075" y="23134"/>
                  <a:pt x="48819" y="23049"/>
                </a:cubicBezTo>
                <a:cubicBezTo>
                  <a:pt x="48455" y="23049"/>
                  <a:pt x="48199" y="23049"/>
                  <a:pt x="47921" y="22963"/>
                </a:cubicBezTo>
                <a:cubicBezTo>
                  <a:pt x="47387" y="22963"/>
                  <a:pt x="46767" y="22878"/>
                  <a:pt x="46318" y="22771"/>
                </a:cubicBezTo>
                <a:cubicBezTo>
                  <a:pt x="45783" y="22685"/>
                  <a:pt x="45335" y="22600"/>
                  <a:pt x="44886" y="22514"/>
                </a:cubicBezTo>
                <a:cubicBezTo>
                  <a:pt x="42748" y="22065"/>
                  <a:pt x="40718" y="21360"/>
                  <a:pt x="38837" y="20206"/>
                </a:cubicBezTo>
                <a:cubicBezTo>
                  <a:pt x="36977" y="19137"/>
                  <a:pt x="35374" y="17620"/>
                  <a:pt x="33942" y="15931"/>
                </a:cubicBezTo>
                <a:cubicBezTo>
                  <a:pt x="32510" y="14328"/>
                  <a:pt x="31356" y="12362"/>
                  <a:pt x="30202" y="10481"/>
                </a:cubicBezTo>
                <a:cubicBezTo>
                  <a:pt x="28962" y="8536"/>
                  <a:pt x="27786" y="6569"/>
                  <a:pt x="26183" y="4795"/>
                </a:cubicBezTo>
                <a:cubicBezTo>
                  <a:pt x="25478" y="3898"/>
                  <a:pt x="24580" y="3000"/>
                  <a:pt x="23619" y="2294"/>
                </a:cubicBezTo>
                <a:cubicBezTo>
                  <a:pt x="23084" y="1931"/>
                  <a:pt x="22550" y="1589"/>
                  <a:pt x="22015" y="1311"/>
                </a:cubicBezTo>
                <a:cubicBezTo>
                  <a:pt x="21738" y="1226"/>
                  <a:pt x="21481" y="1055"/>
                  <a:pt x="21118" y="969"/>
                </a:cubicBezTo>
                <a:lnTo>
                  <a:pt x="20306" y="606"/>
                </a:lnTo>
                <a:cubicBezTo>
                  <a:pt x="18812" y="166"/>
                  <a:pt x="17277" y="0"/>
                  <a:pt x="15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16"/>
          <p:cNvGrpSpPr/>
          <p:nvPr/>
        </p:nvGrpSpPr>
        <p:grpSpPr>
          <a:xfrm rot="10800000" flipH="1">
            <a:off x="7148147" y="350187"/>
            <a:ext cx="539040" cy="439571"/>
            <a:chOff x="6741375" y="2285650"/>
            <a:chExt cx="603425" cy="492075"/>
          </a:xfrm>
        </p:grpSpPr>
        <p:sp>
          <p:nvSpPr>
            <p:cNvPr id="844" name="Google Shape;844;p16"/>
            <p:cNvSpPr/>
            <p:nvPr/>
          </p:nvSpPr>
          <p:spPr>
            <a:xfrm>
              <a:off x="6874850" y="2646525"/>
              <a:ext cx="2525" cy="15675"/>
            </a:xfrm>
            <a:custGeom>
              <a:avLst/>
              <a:gdLst/>
              <a:ahLst/>
              <a:cxnLst/>
              <a:rect l="l" t="t" r="r" b="b"/>
              <a:pathLst>
                <a:path w="101" h="627" extrusionOk="0">
                  <a:moveTo>
                    <a:pt x="101" y="0"/>
                  </a:moveTo>
                  <a:cubicBezTo>
                    <a:pt x="0" y="0"/>
                    <a:pt x="0" y="0"/>
                    <a:pt x="0" y="101"/>
                  </a:cubicBezTo>
                  <a:lnTo>
                    <a:pt x="0" y="627"/>
                  </a:lnTo>
                  <a:lnTo>
                    <a:pt x="101" y="62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6989500" y="2774350"/>
              <a:ext cx="2075" cy="3375"/>
            </a:xfrm>
            <a:custGeom>
              <a:avLst/>
              <a:gdLst/>
              <a:ahLst/>
              <a:cxnLst/>
              <a:rect l="l" t="t" r="r" b="b"/>
              <a:pathLst>
                <a:path w="83" h="135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8"/>
                    <a:pt x="69" y="134"/>
                    <a:pt x="75" y="134"/>
                  </a:cubicBezTo>
                  <a:cubicBezTo>
                    <a:pt x="82" y="134"/>
                    <a:pt x="58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7208800" y="26571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0"/>
                  </a:moveTo>
                  <a:cubicBezTo>
                    <a:pt x="1" y="101"/>
                    <a:pt x="1" y="101"/>
                    <a:pt x="1" y="0"/>
                  </a:cubicBezTo>
                  <a:cubicBezTo>
                    <a:pt x="1" y="101"/>
                    <a:pt x="1" y="1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6926850" y="2434150"/>
              <a:ext cx="62675" cy="58250"/>
            </a:xfrm>
            <a:custGeom>
              <a:avLst/>
              <a:gdLst/>
              <a:ahLst/>
              <a:cxnLst/>
              <a:rect l="l" t="t" r="r" b="b"/>
              <a:pathLst>
                <a:path w="2507" h="2330" extrusionOk="0">
                  <a:moveTo>
                    <a:pt x="1037" y="1"/>
                  </a:moveTo>
                  <a:cubicBezTo>
                    <a:pt x="817" y="1"/>
                    <a:pt x="581" y="49"/>
                    <a:pt x="326" y="149"/>
                  </a:cubicBezTo>
                  <a:cubicBezTo>
                    <a:pt x="226" y="450"/>
                    <a:pt x="101" y="776"/>
                    <a:pt x="1" y="977"/>
                  </a:cubicBezTo>
                  <a:cubicBezTo>
                    <a:pt x="226" y="1302"/>
                    <a:pt x="326" y="1603"/>
                    <a:pt x="427" y="1829"/>
                  </a:cubicBezTo>
                  <a:lnTo>
                    <a:pt x="853" y="2230"/>
                  </a:lnTo>
                  <a:cubicBezTo>
                    <a:pt x="1153" y="2230"/>
                    <a:pt x="1354" y="2330"/>
                    <a:pt x="1680" y="2330"/>
                  </a:cubicBezTo>
                  <a:cubicBezTo>
                    <a:pt x="2106" y="2129"/>
                    <a:pt x="2507" y="1829"/>
                    <a:pt x="2507" y="1302"/>
                  </a:cubicBezTo>
                  <a:cubicBezTo>
                    <a:pt x="2407" y="1077"/>
                    <a:pt x="2306" y="876"/>
                    <a:pt x="2306" y="676"/>
                  </a:cubicBezTo>
                  <a:cubicBezTo>
                    <a:pt x="1942" y="242"/>
                    <a:pt x="153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7136125" y="2372700"/>
              <a:ext cx="78350" cy="57050"/>
            </a:xfrm>
            <a:custGeom>
              <a:avLst/>
              <a:gdLst/>
              <a:ahLst/>
              <a:cxnLst/>
              <a:rect l="l" t="t" r="r" b="b"/>
              <a:pathLst>
                <a:path w="3134" h="2282" extrusionOk="0">
                  <a:moveTo>
                    <a:pt x="1454" y="1"/>
                  </a:moveTo>
                  <a:cubicBezTo>
                    <a:pt x="928" y="302"/>
                    <a:pt x="301" y="302"/>
                    <a:pt x="0" y="928"/>
                  </a:cubicBezTo>
                  <a:cubicBezTo>
                    <a:pt x="828" y="1780"/>
                    <a:pt x="1755" y="2181"/>
                    <a:pt x="2908" y="2282"/>
                  </a:cubicBezTo>
                  <a:cubicBezTo>
                    <a:pt x="3008" y="2081"/>
                    <a:pt x="3133" y="1981"/>
                    <a:pt x="3133" y="1981"/>
                  </a:cubicBezTo>
                  <a:cubicBezTo>
                    <a:pt x="2908" y="928"/>
                    <a:pt x="2081" y="527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6848525" y="2630850"/>
              <a:ext cx="75850" cy="50600"/>
            </a:xfrm>
            <a:custGeom>
              <a:avLst/>
              <a:gdLst/>
              <a:ahLst/>
              <a:cxnLst/>
              <a:rect l="l" t="t" r="r" b="b"/>
              <a:pathLst>
                <a:path w="3034" h="2024" extrusionOk="0">
                  <a:moveTo>
                    <a:pt x="1254" y="1"/>
                  </a:moveTo>
                  <a:cubicBezTo>
                    <a:pt x="1053" y="101"/>
                    <a:pt x="853" y="101"/>
                    <a:pt x="627" y="226"/>
                  </a:cubicBezTo>
                  <a:cubicBezTo>
                    <a:pt x="427" y="327"/>
                    <a:pt x="226" y="527"/>
                    <a:pt x="1" y="728"/>
                  </a:cubicBezTo>
                  <a:cubicBezTo>
                    <a:pt x="691" y="1235"/>
                    <a:pt x="1152" y="2023"/>
                    <a:pt x="2035" y="2023"/>
                  </a:cubicBezTo>
                  <a:cubicBezTo>
                    <a:pt x="2242" y="2023"/>
                    <a:pt x="2471" y="1980"/>
                    <a:pt x="2733" y="1881"/>
                  </a:cubicBezTo>
                  <a:cubicBezTo>
                    <a:pt x="2833" y="1680"/>
                    <a:pt x="2933" y="1580"/>
                    <a:pt x="3033" y="1354"/>
                  </a:cubicBezTo>
                  <a:cubicBezTo>
                    <a:pt x="2933" y="1254"/>
                    <a:pt x="2833" y="1053"/>
                    <a:pt x="2833" y="953"/>
                  </a:cubicBezTo>
                  <a:cubicBezTo>
                    <a:pt x="2833" y="327"/>
                    <a:pt x="2306" y="226"/>
                    <a:pt x="1880" y="101"/>
                  </a:cubicBezTo>
                  <a:cubicBezTo>
                    <a:pt x="1680" y="1"/>
                    <a:pt x="1479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814700" y="2348775"/>
              <a:ext cx="80850" cy="45525"/>
            </a:xfrm>
            <a:custGeom>
              <a:avLst/>
              <a:gdLst/>
              <a:ahLst/>
              <a:cxnLst/>
              <a:rect l="l" t="t" r="r" b="b"/>
              <a:pathLst>
                <a:path w="3234" h="1821" extrusionOk="0">
                  <a:moveTo>
                    <a:pt x="1064" y="1"/>
                  </a:moveTo>
                  <a:cubicBezTo>
                    <a:pt x="730" y="1"/>
                    <a:pt x="377" y="94"/>
                    <a:pt x="0" y="331"/>
                  </a:cubicBezTo>
                  <a:cubicBezTo>
                    <a:pt x="101" y="632"/>
                    <a:pt x="201" y="858"/>
                    <a:pt x="326" y="1158"/>
                  </a:cubicBezTo>
                  <a:cubicBezTo>
                    <a:pt x="953" y="1359"/>
                    <a:pt x="1354" y="1584"/>
                    <a:pt x="1880" y="1785"/>
                  </a:cubicBezTo>
                  <a:cubicBezTo>
                    <a:pt x="2026" y="1808"/>
                    <a:pt x="2161" y="1821"/>
                    <a:pt x="2286" y="1821"/>
                  </a:cubicBezTo>
                  <a:cubicBezTo>
                    <a:pt x="2698" y="1821"/>
                    <a:pt x="3003" y="1686"/>
                    <a:pt x="3233" y="1359"/>
                  </a:cubicBezTo>
                  <a:cubicBezTo>
                    <a:pt x="3133" y="1158"/>
                    <a:pt x="3033" y="958"/>
                    <a:pt x="2933" y="732"/>
                  </a:cubicBezTo>
                  <a:cubicBezTo>
                    <a:pt x="2359" y="395"/>
                    <a:pt x="1751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982000" y="2689200"/>
              <a:ext cx="67675" cy="49000"/>
            </a:xfrm>
            <a:custGeom>
              <a:avLst/>
              <a:gdLst/>
              <a:ahLst/>
              <a:cxnLst/>
              <a:rect l="l" t="t" r="r" b="b"/>
              <a:pathLst>
                <a:path w="2707" h="1960" extrusionOk="0">
                  <a:moveTo>
                    <a:pt x="996" y="0"/>
                  </a:moveTo>
                  <a:cubicBezTo>
                    <a:pt x="689" y="0"/>
                    <a:pt x="385" y="114"/>
                    <a:pt x="100" y="399"/>
                  </a:cubicBezTo>
                  <a:cubicBezTo>
                    <a:pt x="0" y="599"/>
                    <a:pt x="0" y="800"/>
                    <a:pt x="0" y="1025"/>
                  </a:cubicBezTo>
                  <a:cubicBezTo>
                    <a:pt x="100" y="1226"/>
                    <a:pt x="201" y="1326"/>
                    <a:pt x="301" y="1526"/>
                  </a:cubicBezTo>
                  <a:cubicBezTo>
                    <a:pt x="819" y="1616"/>
                    <a:pt x="1349" y="1959"/>
                    <a:pt x="1910" y="1959"/>
                  </a:cubicBezTo>
                  <a:cubicBezTo>
                    <a:pt x="2137" y="1959"/>
                    <a:pt x="2369" y="1903"/>
                    <a:pt x="2607" y="1752"/>
                  </a:cubicBezTo>
                  <a:cubicBezTo>
                    <a:pt x="2707" y="1125"/>
                    <a:pt x="2607" y="599"/>
                    <a:pt x="2080" y="399"/>
                  </a:cubicBezTo>
                  <a:cubicBezTo>
                    <a:pt x="1738" y="166"/>
                    <a:pt x="1366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7172475" y="2470375"/>
              <a:ext cx="67675" cy="64025"/>
            </a:xfrm>
            <a:custGeom>
              <a:avLst/>
              <a:gdLst/>
              <a:ahLst/>
              <a:cxnLst/>
              <a:rect l="l" t="t" r="r" b="b"/>
              <a:pathLst>
                <a:path w="2707" h="2561" extrusionOk="0">
                  <a:moveTo>
                    <a:pt x="416" y="1"/>
                  </a:moveTo>
                  <a:cubicBezTo>
                    <a:pt x="289" y="1"/>
                    <a:pt x="151" y="17"/>
                    <a:pt x="0" y="54"/>
                  </a:cubicBezTo>
                  <a:cubicBezTo>
                    <a:pt x="100" y="580"/>
                    <a:pt x="201" y="1006"/>
                    <a:pt x="426" y="1407"/>
                  </a:cubicBezTo>
                  <a:cubicBezTo>
                    <a:pt x="526" y="2034"/>
                    <a:pt x="1053" y="2134"/>
                    <a:pt x="1554" y="2134"/>
                  </a:cubicBezTo>
                  <a:lnTo>
                    <a:pt x="1980" y="2560"/>
                  </a:lnTo>
                  <a:cubicBezTo>
                    <a:pt x="2181" y="2460"/>
                    <a:pt x="2506" y="2460"/>
                    <a:pt x="2707" y="2360"/>
                  </a:cubicBezTo>
                  <a:cubicBezTo>
                    <a:pt x="2306" y="1733"/>
                    <a:pt x="2406" y="1106"/>
                    <a:pt x="1780" y="680"/>
                  </a:cubicBezTo>
                  <a:cubicBezTo>
                    <a:pt x="1349" y="332"/>
                    <a:pt x="98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7193150" y="2615200"/>
              <a:ext cx="60175" cy="52650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1153" y="0"/>
                  </a:moveTo>
                  <a:cubicBezTo>
                    <a:pt x="852" y="100"/>
                    <a:pt x="426" y="100"/>
                    <a:pt x="0" y="226"/>
                  </a:cubicBezTo>
                  <a:lnTo>
                    <a:pt x="0" y="953"/>
                  </a:lnTo>
                  <a:cubicBezTo>
                    <a:pt x="426" y="1880"/>
                    <a:pt x="1253" y="1880"/>
                    <a:pt x="1880" y="2106"/>
                  </a:cubicBezTo>
                  <a:cubicBezTo>
                    <a:pt x="1980" y="1980"/>
                    <a:pt x="2206" y="1880"/>
                    <a:pt x="2406" y="1780"/>
                  </a:cubicBezTo>
                  <a:cubicBezTo>
                    <a:pt x="2206" y="1479"/>
                    <a:pt x="2105" y="1053"/>
                    <a:pt x="1980" y="852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6794025" y="2456050"/>
              <a:ext cx="52025" cy="65175"/>
            </a:xfrm>
            <a:custGeom>
              <a:avLst/>
              <a:gdLst/>
              <a:ahLst/>
              <a:cxnLst/>
              <a:rect l="l" t="t" r="r" b="b"/>
              <a:pathLst>
                <a:path w="2081" h="2607" extrusionOk="0">
                  <a:moveTo>
                    <a:pt x="627" y="0"/>
                  </a:moveTo>
                  <a:cubicBezTo>
                    <a:pt x="401" y="326"/>
                    <a:pt x="201" y="527"/>
                    <a:pt x="0" y="827"/>
                  </a:cubicBezTo>
                  <a:cubicBezTo>
                    <a:pt x="201" y="1980"/>
                    <a:pt x="301" y="2206"/>
                    <a:pt x="827" y="2607"/>
                  </a:cubicBezTo>
                  <a:cubicBezTo>
                    <a:pt x="1028" y="2507"/>
                    <a:pt x="1253" y="2406"/>
                    <a:pt x="1554" y="2306"/>
                  </a:cubicBezTo>
                  <a:cubicBezTo>
                    <a:pt x="1554" y="2206"/>
                    <a:pt x="1654" y="2080"/>
                    <a:pt x="1654" y="1980"/>
                  </a:cubicBezTo>
                  <a:cubicBezTo>
                    <a:pt x="2080" y="1454"/>
                    <a:pt x="2080" y="1253"/>
                    <a:pt x="1554" y="727"/>
                  </a:cubicBezTo>
                  <a:cubicBezTo>
                    <a:pt x="1354" y="527"/>
                    <a:pt x="1028" y="426"/>
                    <a:pt x="928" y="101"/>
                  </a:cubicBezTo>
                  <a:cubicBezTo>
                    <a:pt x="928" y="0"/>
                    <a:pt x="7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044650" y="2598175"/>
              <a:ext cx="70200" cy="43350"/>
            </a:xfrm>
            <a:custGeom>
              <a:avLst/>
              <a:gdLst/>
              <a:ahLst/>
              <a:cxnLst/>
              <a:rect l="l" t="t" r="r" b="b"/>
              <a:pathLst>
                <a:path w="2808" h="1734" extrusionOk="0">
                  <a:moveTo>
                    <a:pt x="1031" y="0"/>
                  </a:moveTo>
                  <a:cubicBezTo>
                    <a:pt x="740" y="0"/>
                    <a:pt x="427" y="50"/>
                    <a:pt x="101" y="155"/>
                  </a:cubicBezTo>
                  <a:cubicBezTo>
                    <a:pt x="0" y="380"/>
                    <a:pt x="0" y="581"/>
                    <a:pt x="0" y="681"/>
                  </a:cubicBezTo>
                  <a:cubicBezTo>
                    <a:pt x="727" y="1408"/>
                    <a:pt x="1554" y="1734"/>
                    <a:pt x="2507" y="1734"/>
                  </a:cubicBezTo>
                  <a:cubicBezTo>
                    <a:pt x="2607" y="1533"/>
                    <a:pt x="2707" y="1308"/>
                    <a:pt x="2807" y="1107"/>
                  </a:cubicBezTo>
                  <a:cubicBezTo>
                    <a:pt x="2511" y="403"/>
                    <a:pt x="1858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7054675" y="2403875"/>
              <a:ext cx="73325" cy="40575"/>
            </a:xfrm>
            <a:custGeom>
              <a:avLst/>
              <a:gdLst/>
              <a:ahLst/>
              <a:cxnLst/>
              <a:rect l="l" t="t" r="r" b="b"/>
              <a:pathLst>
                <a:path w="2933" h="1623" extrusionOk="0">
                  <a:moveTo>
                    <a:pt x="1018" y="0"/>
                  </a:moveTo>
                  <a:cubicBezTo>
                    <a:pt x="702" y="0"/>
                    <a:pt x="365" y="91"/>
                    <a:pt x="0" y="308"/>
                  </a:cubicBezTo>
                  <a:cubicBezTo>
                    <a:pt x="126" y="408"/>
                    <a:pt x="226" y="634"/>
                    <a:pt x="326" y="734"/>
                  </a:cubicBezTo>
                  <a:cubicBezTo>
                    <a:pt x="919" y="1245"/>
                    <a:pt x="1578" y="1622"/>
                    <a:pt x="2371" y="1622"/>
                  </a:cubicBezTo>
                  <a:cubicBezTo>
                    <a:pt x="2551" y="1622"/>
                    <a:pt x="2738" y="1603"/>
                    <a:pt x="2933" y="1561"/>
                  </a:cubicBezTo>
                  <a:cubicBezTo>
                    <a:pt x="2832" y="1260"/>
                    <a:pt x="2732" y="934"/>
                    <a:pt x="2632" y="734"/>
                  </a:cubicBezTo>
                  <a:cubicBezTo>
                    <a:pt x="2140" y="324"/>
                    <a:pt x="1616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6741375" y="2543050"/>
              <a:ext cx="60175" cy="42750"/>
            </a:xfrm>
            <a:custGeom>
              <a:avLst/>
              <a:gdLst/>
              <a:ahLst/>
              <a:cxnLst/>
              <a:rect l="l" t="t" r="r" b="b"/>
              <a:pathLst>
                <a:path w="2407" h="1710" extrusionOk="0">
                  <a:moveTo>
                    <a:pt x="397" y="1"/>
                  </a:moveTo>
                  <a:cubicBezTo>
                    <a:pt x="258" y="1"/>
                    <a:pt x="124" y="26"/>
                    <a:pt x="1" y="79"/>
                  </a:cubicBezTo>
                  <a:lnTo>
                    <a:pt x="1" y="1107"/>
                  </a:lnTo>
                  <a:cubicBezTo>
                    <a:pt x="603" y="1408"/>
                    <a:pt x="1093" y="1709"/>
                    <a:pt x="1656" y="1709"/>
                  </a:cubicBezTo>
                  <a:cubicBezTo>
                    <a:pt x="1890" y="1709"/>
                    <a:pt x="2135" y="1658"/>
                    <a:pt x="2407" y="1533"/>
                  </a:cubicBezTo>
                  <a:cubicBezTo>
                    <a:pt x="1967" y="653"/>
                    <a:pt x="1107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7287125" y="2443800"/>
              <a:ext cx="57675" cy="46100"/>
            </a:xfrm>
            <a:custGeom>
              <a:avLst/>
              <a:gdLst/>
              <a:ahLst/>
              <a:cxnLst/>
              <a:rect l="l" t="t" r="r" b="b"/>
              <a:pathLst>
                <a:path w="2307" h="1844" extrusionOk="0">
                  <a:moveTo>
                    <a:pt x="647" y="0"/>
                  </a:moveTo>
                  <a:cubicBezTo>
                    <a:pt x="490" y="0"/>
                    <a:pt x="311" y="24"/>
                    <a:pt x="101" y="64"/>
                  </a:cubicBezTo>
                  <a:cubicBezTo>
                    <a:pt x="1" y="691"/>
                    <a:pt x="427" y="1217"/>
                    <a:pt x="627" y="1844"/>
                  </a:cubicBezTo>
                  <a:cubicBezTo>
                    <a:pt x="953" y="1743"/>
                    <a:pt x="1254" y="1743"/>
                    <a:pt x="1479" y="1743"/>
                  </a:cubicBezTo>
                  <a:cubicBezTo>
                    <a:pt x="1780" y="1643"/>
                    <a:pt x="1981" y="1643"/>
                    <a:pt x="2306" y="1643"/>
                  </a:cubicBezTo>
                  <a:cubicBezTo>
                    <a:pt x="2206" y="1317"/>
                    <a:pt x="2206" y="1117"/>
                    <a:pt x="2106" y="916"/>
                  </a:cubicBezTo>
                  <a:cubicBezTo>
                    <a:pt x="1780" y="691"/>
                    <a:pt x="1580" y="390"/>
                    <a:pt x="1254" y="190"/>
                  </a:cubicBezTo>
                  <a:cubicBezTo>
                    <a:pt x="1073" y="54"/>
                    <a:pt x="884" y="0"/>
                    <a:pt x="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7000150" y="2285650"/>
              <a:ext cx="54550" cy="45375"/>
            </a:xfrm>
            <a:custGeom>
              <a:avLst/>
              <a:gdLst/>
              <a:ahLst/>
              <a:cxnLst/>
              <a:rect l="l" t="t" r="r" b="b"/>
              <a:pathLst>
                <a:path w="2182" h="1815" extrusionOk="0">
                  <a:moveTo>
                    <a:pt x="606" y="0"/>
                  </a:moveTo>
                  <a:cubicBezTo>
                    <a:pt x="425" y="0"/>
                    <a:pt x="226" y="39"/>
                    <a:pt x="1" y="125"/>
                  </a:cubicBezTo>
                  <a:cubicBezTo>
                    <a:pt x="1" y="450"/>
                    <a:pt x="101" y="651"/>
                    <a:pt x="101" y="876"/>
                  </a:cubicBezTo>
                  <a:cubicBezTo>
                    <a:pt x="682" y="1248"/>
                    <a:pt x="1091" y="1814"/>
                    <a:pt x="1887" y="1814"/>
                  </a:cubicBezTo>
                  <a:cubicBezTo>
                    <a:pt x="1949" y="1814"/>
                    <a:pt x="2014" y="1811"/>
                    <a:pt x="2081" y="1804"/>
                  </a:cubicBezTo>
                  <a:cubicBezTo>
                    <a:pt x="2081" y="1603"/>
                    <a:pt x="2181" y="1277"/>
                    <a:pt x="2181" y="1177"/>
                  </a:cubicBezTo>
                  <a:cubicBezTo>
                    <a:pt x="1688" y="527"/>
                    <a:pt x="1273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6924350" y="2527850"/>
              <a:ext cx="62675" cy="37275"/>
            </a:xfrm>
            <a:custGeom>
              <a:avLst/>
              <a:gdLst/>
              <a:ahLst/>
              <a:cxnLst/>
              <a:rect l="l" t="t" r="r" b="b"/>
              <a:pathLst>
                <a:path w="2507" h="1491" extrusionOk="0">
                  <a:moveTo>
                    <a:pt x="750" y="1"/>
                  </a:moveTo>
                  <a:cubicBezTo>
                    <a:pt x="514" y="1"/>
                    <a:pt x="264" y="54"/>
                    <a:pt x="0" y="161"/>
                  </a:cubicBezTo>
                  <a:cubicBezTo>
                    <a:pt x="101" y="462"/>
                    <a:pt x="201" y="687"/>
                    <a:pt x="326" y="888"/>
                  </a:cubicBezTo>
                  <a:cubicBezTo>
                    <a:pt x="792" y="1279"/>
                    <a:pt x="1314" y="1490"/>
                    <a:pt x="1891" y="1490"/>
                  </a:cubicBezTo>
                  <a:cubicBezTo>
                    <a:pt x="2089" y="1490"/>
                    <a:pt x="2295" y="1465"/>
                    <a:pt x="2507" y="1414"/>
                  </a:cubicBezTo>
                  <a:cubicBezTo>
                    <a:pt x="2037" y="475"/>
                    <a:pt x="1455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7080975" y="2487375"/>
              <a:ext cx="44525" cy="39500"/>
            </a:xfrm>
            <a:custGeom>
              <a:avLst/>
              <a:gdLst/>
              <a:ahLst/>
              <a:cxnLst/>
              <a:rect l="l" t="t" r="r" b="b"/>
              <a:pathLst>
                <a:path w="1781" h="1580" extrusionOk="0">
                  <a:moveTo>
                    <a:pt x="101" y="0"/>
                  </a:moveTo>
                  <a:cubicBezTo>
                    <a:pt x="1" y="201"/>
                    <a:pt x="1" y="426"/>
                    <a:pt x="1" y="527"/>
                  </a:cubicBezTo>
                  <a:cubicBezTo>
                    <a:pt x="201" y="827"/>
                    <a:pt x="327" y="953"/>
                    <a:pt x="427" y="1153"/>
                  </a:cubicBezTo>
                  <a:cubicBezTo>
                    <a:pt x="728" y="1254"/>
                    <a:pt x="953" y="1454"/>
                    <a:pt x="1254" y="1579"/>
                  </a:cubicBezTo>
                  <a:cubicBezTo>
                    <a:pt x="1455" y="1579"/>
                    <a:pt x="1580" y="1454"/>
                    <a:pt x="1780" y="1354"/>
                  </a:cubicBezTo>
                  <a:cubicBezTo>
                    <a:pt x="1580" y="527"/>
                    <a:pt x="953" y="10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7310950" y="2578850"/>
              <a:ext cx="31350" cy="28850"/>
            </a:xfrm>
            <a:custGeom>
              <a:avLst/>
              <a:gdLst/>
              <a:ahLst/>
              <a:cxnLst/>
              <a:rect l="l" t="t" r="r" b="b"/>
              <a:pathLst>
                <a:path w="1254" h="1154" extrusionOk="0">
                  <a:moveTo>
                    <a:pt x="0" y="1"/>
                  </a:moveTo>
                  <a:lnTo>
                    <a:pt x="0" y="627"/>
                  </a:lnTo>
                  <a:cubicBezTo>
                    <a:pt x="301" y="828"/>
                    <a:pt x="526" y="928"/>
                    <a:pt x="727" y="1153"/>
                  </a:cubicBezTo>
                  <a:cubicBezTo>
                    <a:pt x="927" y="1053"/>
                    <a:pt x="1028" y="928"/>
                    <a:pt x="1253" y="828"/>
                  </a:cubicBezTo>
                  <a:cubicBezTo>
                    <a:pt x="1153" y="627"/>
                    <a:pt x="1028" y="427"/>
                    <a:pt x="1028" y="201"/>
                  </a:cubicBezTo>
                  <a:cubicBezTo>
                    <a:pt x="727" y="201"/>
                    <a:pt x="401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63350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9">
  <p:cSld name="Title + design 9">
    <p:bg>
      <p:bgPr>
        <a:solidFill>
          <a:srgbClr val="F3F3F3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7"/>
          <p:cNvSpPr/>
          <p:nvPr/>
        </p:nvSpPr>
        <p:spPr>
          <a:xfrm rot="296852" flipH="1">
            <a:off x="7056039" y="-29758"/>
            <a:ext cx="2139041" cy="1827033"/>
          </a:xfrm>
          <a:custGeom>
            <a:avLst/>
            <a:gdLst/>
            <a:ahLst/>
            <a:cxnLst/>
            <a:rect l="l" t="t" r="r" b="b"/>
            <a:pathLst>
              <a:path w="51747" h="44199" extrusionOk="0">
                <a:moveTo>
                  <a:pt x="9277" y="1"/>
                </a:moveTo>
                <a:lnTo>
                  <a:pt x="9277" y="1"/>
                </a:lnTo>
                <a:cubicBezTo>
                  <a:pt x="9277" y="1"/>
                  <a:pt x="12825" y="7653"/>
                  <a:pt x="10516" y="12548"/>
                </a:cubicBezTo>
                <a:cubicBezTo>
                  <a:pt x="8828" y="16032"/>
                  <a:pt x="5985" y="14599"/>
                  <a:pt x="5173" y="19152"/>
                </a:cubicBezTo>
                <a:cubicBezTo>
                  <a:pt x="4587" y="22605"/>
                  <a:pt x="1693" y="22701"/>
                  <a:pt x="1375" y="22701"/>
                </a:cubicBezTo>
                <a:cubicBezTo>
                  <a:pt x="1357" y="22701"/>
                  <a:pt x="1347" y="22700"/>
                  <a:pt x="1347" y="22700"/>
                </a:cubicBezTo>
                <a:lnTo>
                  <a:pt x="0" y="43903"/>
                </a:lnTo>
                <a:cubicBezTo>
                  <a:pt x="0" y="43903"/>
                  <a:pt x="3243" y="44199"/>
                  <a:pt x="6816" y="44199"/>
                </a:cubicBezTo>
                <a:cubicBezTo>
                  <a:pt x="9166" y="44199"/>
                  <a:pt x="11659" y="44071"/>
                  <a:pt x="13466" y="43647"/>
                </a:cubicBezTo>
                <a:cubicBezTo>
                  <a:pt x="22806" y="41232"/>
                  <a:pt x="19515" y="34905"/>
                  <a:pt x="30202" y="32682"/>
                </a:cubicBezTo>
                <a:cubicBezTo>
                  <a:pt x="41872" y="30374"/>
                  <a:pt x="45078" y="25201"/>
                  <a:pt x="45698" y="13894"/>
                </a:cubicBezTo>
                <a:cubicBezTo>
                  <a:pt x="46232" y="2587"/>
                  <a:pt x="51747" y="2587"/>
                  <a:pt x="51747" y="2587"/>
                </a:cubicBezTo>
                <a:lnTo>
                  <a:pt x="92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7"/>
          <p:cNvSpPr/>
          <p:nvPr/>
        </p:nvSpPr>
        <p:spPr>
          <a:xfrm rot="296852" flipH="1">
            <a:off x="6981715" y="-74904"/>
            <a:ext cx="2264538" cy="1918180"/>
          </a:xfrm>
          <a:custGeom>
            <a:avLst/>
            <a:gdLst/>
            <a:ahLst/>
            <a:cxnLst/>
            <a:rect l="l" t="t" r="r" b="b"/>
            <a:pathLst>
              <a:path w="54783" h="46404" extrusionOk="0">
                <a:moveTo>
                  <a:pt x="10688" y="449"/>
                </a:moveTo>
                <a:lnTo>
                  <a:pt x="11842" y="535"/>
                </a:lnTo>
                <a:lnTo>
                  <a:pt x="10773" y="535"/>
                </a:lnTo>
                <a:lnTo>
                  <a:pt x="10153" y="449"/>
                </a:lnTo>
                <a:close/>
                <a:moveTo>
                  <a:pt x="11842" y="535"/>
                </a:moveTo>
                <a:lnTo>
                  <a:pt x="12686" y="620"/>
                </a:lnTo>
                <a:lnTo>
                  <a:pt x="12686" y="620"/>
                </a:lnTo>
                <a:cubicBezTo>
                  <a:pt x="12398" y="599"/>
                  <a:pt x="12109" y="577"/>
                  <a:pt x="11842" y="535"/>
                </a:cubicBezTo>
                <a:close/>
                <a:moveTo>
                  <a:pt x="12291" y="2223"/>
                </a:moveTo>
                <a:lnTo>
                  <a:pt x="13188" y="2309"/>
                </a:lnTo>
                <a:lnTo>
                  <a:pt x="13188" y="2309"/>
                </a:lnTo>
                <a:lnTo>
                  <a:pt x="12569" y="2223"/>
                </a:lnTo>
                <a:close/>
                <a:moveTo>
                  <a:pt x="11720" y="2154"/>
                </a:moveTo>
                <a:cubicBezTo>
                  <a:pt x="11761" y="2261"/>
                  <a:pt x="11801" y="2369"/>
                  <a:pt x="11842" y="2501"/>
                </a:cubicBezTo>
                <a:lnTo>
                  <a:pt x="11883" y="2664"/>
                </a:lnTo>
                <a:lnTo>
                  <a:pt x="11883" y="2664"/>
                </a:lnTo>
                <a:cubicBezTo>
                  <a:pt x="11808" y="2434"/>
                  <a:pt x="11764" y="2288"/>
                  <a:pt x="11720" y="2154"/>
                </a:cubicBezTo>
                <a:close/>
                <a:moveTo>
                  <a:pt x="9626" y="465"/>
                </a:moveTo>
                <a:lnTo>
                  <a:pt x="9626" y="465"/>
                </a:lnTo>
                <a:cubicBezTo>
                  <a:pt x="9987" y="1251"/>
                  <a:pt x="10327" y="2057"/>
                  <a:pt x="10688" y="2843"/>
                </a:cubicBezTo>
                <a:lnTo>
                  <a:pt x="10688" y="3035"/>
                </a:lnTo>
                <a:lnTo>
                  <a:pt x="10602" y="2843"/>
                </a:lnTo>
                <a:cubicBezTo>
                  <a:pt x="10326" y="2057"/>
                  <a:pt x="9987" y="1251"/>
                  <a:pt x="9626" y="465"/>
                </a:cubicBezTo>
                <a:close/>
                <a:moveTo>
                  <a:pt x="12291" y="2501"/>
                </a:moveTo>
                <a:lnTo>
                  <a:pt x="12376" y="2758"/>
                </a:lnTo>
                <a:lnTo>
                  <a:pt x="12462" y="3121"/>
                </a:lnTo>
                <a:lnTo>
                  <a:pt x="12376" y="2672"/>
                </a:lnTo>
                <a:lnTo>
                  <a:pt x="12291" y="2501"/>
                </a:lnTo>
                <a:close/>
                <a:moveTo>
                  <a:pt x="10688" y="3035"/>
                </a:moveTo>
                <a:lnTo>
                  <a:pt x="10688" y="3035"/>
                </a:lnTo>
                <a:cubicBezTo>
                  <a:pt x="10742" y="3090"/>
                  <a:pt x="10762" y="3144"/>
                  <a:pt x="10769" y="3198"/>
                </a:cubicBezTo>
                <a:lnTo>
                  <a:pt x="10769" y="3198"/>
                </a:lnTo>
                <a:lnTo>
                  <a:pt x="10688" y="3035"/>
                </a:lnTo>
                <a:close/>
                <a:moveTo>
                  <a:pt x="12462" y="3121"/>
                </a:moveTo>
                <a:cubicBezTo>
                  <a:pt x="12569" y="3463"/>
                  <a:pt x="12654" y="3741"/>
                  <a:pt x="12740" y="3997"/>
                </a:cubicBezTo>
                <a:cubicBezTo>
                  <a:pt x="12654" y="3655"/>
                  <a:pt x="12569" y="3377"/>
                  <a:pt x="12462" y="3121"/>
                </a:cubicBezTo>
                <a:close/>
                <a:moveTo>
                  <a:pt x="10799" y="3340"/>
                </a:moveTo>
                <a:lnTo>
                  <a:pt x="10966" y="3655"/>
                </a:lnTo>
                <a:cubicBezTo>
                  <a:pt x="11051" y="3912"/>
                  <a:pt x="11051" y="4190"/>
                  <a:pt x="11137" y="4446"/>
                </a:cubicBezTo>
                <a:cubicBezTo>
                  <a:pt x="11051" y="4190"/>
                  <a:pt x="10966" y="3912"/>
                  <a:pt x="10859" y="3655"/>
                </a:cubicBezTo>
                <a:lnTo>
                  <a:pt x="10799" y="3340"/>
                </a:lnTo>
                <a:close/>
                <a:moveTo>
                  <a:pt x="11137" y="4446"/>
                </a:moveTo>
                <a:cubicBezTo>
                  <a:pt x="11401" y="5225"/>
                  <a:pt x="11564" y="6005"/>
                  <a:pt x="11699" y="6784"/>
                </a:cubicBezTo>
                <a:lnTo>
                  <a:pt x="11699" y="6784"/>
                </a:lnTo>
                <a:cubicBezTo>
                  <a:pt x="11536" y="5980"/>
                  <a:pt x="11330" y="5189"/>
                  <a:pt x="11137" y="4446"/>
                </a:cubicBezTo>
                <a:close/>
                <a:moveTo>
                  <a:pt x="12740" y="3997"/>
                </a:moveTo>
                <a:cubicBezTo>
                  <a:pt x="13103" y="5173"/>
                  <a:pt x="13274" y="6327"/>
                  <a:pt x="13445" y="7481"/>
                </a:cubicBezTo>
                <a:cubicBezTo>
                  <a:pt x="13553" y="8132"/>
                  <a:pt x="13601" y="8809"/>
                  <a:pt x="13602" y="9487"/>
                </a:cubicBezTo>
                <a:lnTo>
                  <a:pt x="13602" y="9487"/>
                </a:lnTo>
                <a:cubicBezTo>
                  <a:pt x="13604" y="8769"/>
                  <a:pt x="13557" y="8068"/>
                  <a:pt x="13445" y="7396"/>
                </a:cubicBezTo>
                <a:cubicBezTo>
                  <a:pt x="13274" y="6242"/>
                  <a:pt x="13103" y="5066"/>
                  <a:pt x="12740" y="3997"/>
                </a:cubicBezTo>
                <a:close/>
                <a:moveTo>
                  <a:pt x="13602" y="9487"/>
                </a:moveTo>
                <a:cubicBezTo>
                  <a:pt x="13601" y="10001"/>
                  <a:pt x="13575" y="10524"/>
                  <a:pt x="13530" y="11051"/>
                </a:cubicBezTo>
                <a:cubicBezTo>
                  <a:pt x="13577" y="10537"/>
                  <a:pt x="13603" y="10012"/>
                  <a:pt x="13602" y="9487"/>
                </a:cubicBezTo>
                <a:close/>
                <a:moveTo>
                  <a:pt x="13530" y="11051"/>
                </a:moveTo>
                <a:cubicBezTo>
                  <a:pt x="13445" y="11307"/>
                  <a:pt x="13445" y="11671"/>
                  <a:pt x="13359" y="11927"/>
                </a:cubicBezTo>
                <a:lnTo>
                  <a:pt x="13311" y="12183"/>
                </a:lnTo>
                <a:lnTo>
                  <a:pt x="13359" y="12012"/>
                </a:lnTo>
                <a:cubicBezTo>
                  <a:pt x="13445" y="11671"/>
                  <a:pt x="13445" y="11393"/>
                  <a:pt x="13530" y="11051"/>
                </a:cubicBezTo>
                <a:close/>
                <a:moveTo>
                  <a:pt x="13311" y="12183"/>
                </a:moveTo>
                <a:lnTo>
                  <a:pt x="13103" y="12910"/>
                </a:lnTo>
                <a:cubicBezTo>
                  <a:pt x="12941" y="13433"/>
                  <a:pt x="12733" y="13895"/>
                  <a:pt x="12505" y="14399"/>
                </a:cubicBezTo>
                <a:lnTo>
                  <a:pt x="12505" y="14399"/>
                </a:lnTo>
                <a:cubicBezTo>
                  <a:pt x="12801" y="13913"/>
                  <a:pt x="13020" y="13369"/>
                  <a:pt x="13188" y="12825"/>
                </a:cubicBezTo>
                <a:lnTo>
                  <a:pt x="13311" y="12183"/>
                </a:lnTo>
                <a:close/>
                <a:moveTo>
                  <a:pt x="12505" y="14399"/>
                </a:moveTo>
                <a:lnTo>
                  <a:pt x="12505" y="14399"/>
                </a:lnTo>
                <a:cubicBezTo>
                  <a:pt x="12464" y="14467"/>
                  <a:pt x="12421" y="14533"/>
                  <a:pt x="12376" y="14599"/>
                </a:cubicBezTo>
                <a:cubicBezTo>
                  <a:pt x="12307" y="14743"/>
                  <a:pt x="12224" y="14893"/>
                  <a:pt x="12129" y="15045"/>
                </a:cubicBezTo>
                <a:lnTo>
                  <a:pt x="12129" y="15045"/>
                </a:lnTo>
                <a:cubicBezTo>
                  <a:pt x="12216" y="14925"/>
                  <a:pt x="12299" y="14805"/>
                  <a:pt x="12376" y="14684"/>
                </a:cubicBezTo>
                <a:cubicBezTo>
                  <a:pt x="12420" y="14587"/>
                  <a:pt x="12463" y="14492"/>
                  <a:pt x="12505" y="14399"/>
                </a:cubicBezTo>
                <a:close/>
                <a:moveTo>
                  <a:pt x="12129" y="15045"/>
                </a:moveTo>
                <a:lnTo>
                  <a:pt x="12129" y="15045"/>
                </a:lnTo>
                <a:cubicBezTo>
                  <a:pt x="11827" y="15455"/>
                  <a:pt x="11465" y="15854"/>
                  <a:pt x="11051" y="16202"/>
                </a:cubicBezTo>
                <a:cubicBezTo>
                  <a:pt x="10951" y="16301"/>
                  <a:pt x="10844" y="16392"/>
                  <a:pt x="10731" y="16477"/>
                </a:cubicBezTo>
                <a:lnTo>
                  <a:pt x="10731" y="16477"/>
                </a:lnTo>
                <a:cubicBezTo>
                  <a:pt x="10865" y="16386"/>
                  <a:pt x="11001" y="16294"/>
                  <a:pt x="11137" y="16202"/>
                </a:cubicBezTo>
                <a:cubicBezTo>
                  <a:pt x="11527" y="15874"/>
                  <a:pt x="11871" y="15455"/>
                  <a:pt x="12129" y="15045"/>
                </a:cubicBezTo>
                <a:close/>
                <a:moveTo>
                  <a:pt x="10731" y="16477"/>
                </a:moveTo>
                <a:lnTo>
                  <a:pt x="10731" y="16477"/>
                </a:lnTo>
                <a:cubicBezTo>
                  <a:pt x="10600" y="16565"/>
                  <a:pt x="10469" y="16652"/>
                  <a:pt x="10342" y="16736"/>
                </a:cubicBezTo>
                <a:lnTo>
                  <a:pt x="10342" y="16736"/>
                </a:lnTo>
                <a:cubicBezTo>
                  <a:pt x="10474" y="16656"/>
                  <a:pt x="10605" y="16571"/>
                  <a:pt x="10731" y="16477"/>
                </a:cubicBezTo>
                <a:close/>
                <a:moveTo>
                  <a:pt x="11853" y="7717"/>
                </a:moveTo>
                <a:cubicBezTo>
                  <a:pt x="12034" y="8767"/>
                  <a:pt x="12030" y="9895"/>
                  <a:pt x="11842" y="10858"/>
                </a:cubicBezTo>
                <a:cubicBezTo>
                  <a:pt x="11842" y="11136"/>
                  <a:pt x="11842" y="11393"/>
                  <a:pt x="11756" y="11671"/>
                </a:cubicBezTo>
                <a:lnTo>
                  <a:pt x="11585" y="12461"/>
                </a:lnTo>
                <a:lnTo>
                  <a:pt x="11308" y="13188"/>
                </a:lnTo>
                <a:lnTo>
                  <a:pt x="11222" y="13359"/>
                </a:lnTo>
                <a:lnTo>
                  <a:pt x="11137" y="13530"/>
                </a:lnTo>
                <a:lnTo>
                  <a:pt x="10966" y="13808"/>
                </a:lnTo>
                <a:cubicBezTo>
                  <a:pt x="10688" y="14257"/>
                  <a:pt x="10324" y="14599"/>
                  <a:pt x="9982" y="14962"/>
                </a:cubicBezTo>
                <a:cubicBezTo>
                  <a:pt x="9619" y="15219"/>
                  <a:pt x="9170" y="15496"/>
                  <a:pt x="8636" y="15860"/>
                </a:cubicBezTo>
                <a:cubicBezTo>
                  <a:pt x="8187" y="16116"/>
                  <a:pt x="7653" y="16480"/>
                  <a:pt x="7225" y="16929"/>
                </a:cubicBezTo>
                <a:cubicBezTo>
                  <a:pt x="6851" y="17285"/>
                  <a:pt x="6537" y="17789"/>
                  <a:pt x="6294" y="18256"/>
                </a:cubicBezTo>
                <a:lnTo>
                  <a:pt x="6294" y="18256"/>
                </a:lnTo>
                <a:cubicBezTo>
                  <a:pt x="6481" y="17708"/>
                  <a:pt x="6825" y="17229"/>
                  <a:pt x="7311" y="16822"/>
                </a:cubicBezTo>
                <a:cubicBezTo>
                  <a:pt x="7759" y="16394"/>
                  <a:pt x="8294" y="16031"/>
                  <a:pt x="8721" y="15753"/>
                </a:cubicBezTo>
                <a:cubicBezTo>
                  <a:pt x="9704" y="15219"/>
                  <a:pt x="10431" y="14599"/>
                  <a:pt x="10966" y="13722"/>
                </a:cubicBezTo>
                <a:cubicBezTo>
                  <a:pt x="11500" y="12825"/>
                  <a:pt x="11756" y="11842"/>
                  <a:pt x="11842" y="10773"/>
                </a:cubicBezTo>
                <a:cubicBezTo>
                  <a:pt x="11923" y="9836"/>
                  <a:pt x="11927" y="8743"/>
                  <a:pt x="11853" y="7717"/>
                </a:cubicBezTo>
                <a:close/>
                <a:moveTo>
                  <a:pt x="10342" y="16736"/>
                </a:moveTo>
                <a:cubicBezTo>
                  <a:pt x="10058" y="16907"/>
                  <a:pt x="9772" y="17049"/>
                  <a:pt x="9533" y="17185"/>
                </a:cubicBezTo>
                <a:cubicBezTo>
                  <a:pt x="9085" y="17548"/>
                  <a:pt x="8721" y="17719"/>
                  <a:pt x="8379" y="18083"/>
                </a:cubicBezTo>
                <a:cubicBezTo>
                  <a:pt x="8101" y="18339"/>
                  <a:pt x="7930" y="18703"/>
                  <a:pt x="7759" y="19151"/>
                </a:cubicBezTo>
                <a:cubicBezTo>
                  <a:pt x="7930" y="18703"/>
                  <a:pt x="8187" y="18339"/>
                  <a:pt x="8465" y="18083"/>
                </a:cubicBezTo>
                <a:cubicBezTo>
                  <a:pt x="8721" y="17719"/>
                  <a:pt x="9170" y="17548"/>
                  <a:pt x="9619" y="17185"/>
                </a:cubicBezTo>
                <a:cubicBezTo>
                  <a:pt x="9842" y="17057"/>
                  <a:pt x="10087" y="16903"/>
                  <a:pt x="10342" y="16736"/>
                </a:cubicBezTo>
                <a:close/>
                <a:moveTo>
                  <a:pt x="6100" y="18680"/>
                </a:moveTo>
                <a:cubicBezTo>
                  <a:pt x="6019" y="18916"/>
                  <a:pt x="5949" y="19198"/>
                  <a:pt x="5878" y="19408"/>
                </a:cubicBezTo>
                <a:lnTo>
                  <a:pt x="5707" y="20220"/>
                </a:lnTo>
                <a:lnTo>
                  <a:pt x="5878" y="19322"/>
                </a:lnTo>
                <a:cubicBezTo>
                  <a:pt x="5939" y="19139"/>
                  <a:pt x="6000" y="18902"/>
                  <a:pt x="6100" y="18680"/>
                </a:cubicBezTo>
                <a:close/>
                <a:moveTo>
                  <a:pt x="5707" y="20220"/>
                </a:moveTo>
                <a:cubicBezTo>
                  <a:pt x="5622" y="20754"/>
                  <a:pt x="5430" y="21203"/>
                  <a:pt x="5173" y="21545"/>
                </a:cubicBezTo>
                <a:cubicBezTo>
                  <a:pt x="5430" y="21096"/>
                  <a:pt x="5622" y="20669"/>
                  <a:pt x="5707" y="20220"/>
                </a:cubicBezTo>
                <a:close/>
                <a:moveTo>
                  <a:pt x="11963" y="2911"/>
                </a:moveTo>
                <a:lnTo>
                  <a:pt x="12120" y="3206"/>
                </a:lnTo>
                <a:cubicBezTo>
                  <a:pt x="12205" y="3463"/>
                  <a:pt x="12291" y="3741"/>
                  <a:pt x="12376" y="4104"/>
                </a:cubicBezTo>
                <a:cubicBezTo>
                  <a:pt x="12654" y="5173"/>
                  <a:pt x="12911" y="6327"/>
                  <a:pt x="13103" y="7396"/>
                </a:cubicBezTo>
                <a:cubicBezTo>
                  <a:pt x="13274" y="8550"/>
                  <a:pt x="13274" y="9790"/>
                  <a:pt x="13188" y="10944"/>
                </a:cubicBezTo>
                <a:cubicBezTo>
                  <a:pt x="13103" y="12119"/>
                  <a:pt x="12654" y="13359"/>
                  <a:pt x="12120" y="14428"/>
                </a:cubicBezTo>
                <a:cubicBezTo>
                  <a:pt x="11756" y="14962"/>
                  <a:pt x="11393" y="15411"/>
                  <a:pt x="10859" y="15860"/>
                </a:cubicBezTo>
                <a:cubicBezTo>
                  <a:pt x="10431" y="16287"/>
                  <a:pt x="9897" y="16565"/>
                  <a:pt x="9448" y="16822"/>
                </a:cubicBezTo>
                <a:cubicBezTo>
                  <a:pt x="8914" y="17185"/>
                  <a:pt x="8550" y="17463"/>
                  <a:pt x="8187" y="17719"/>
                </a:cubicBezTo>
                <a:cubicBezTo>
                  <a:pt x="7845" y="18083"/>
                  <a:pt x="7567" y="18532"/>
                  <a:pt x="7396" y="18959"/>
                </a:cubicBezTo>
                <a:cubicBezTo>
                  <a:pt x="7311" y="19151"/>
                  <a:pt x="7225" y="19408"/>
                  <a:pt x="7225" y="19686"/>
                </a:cubicBezTo>
                <a:lnTo>
                  <a:pt x="7033" y="20477"/>
                </a:lnTo>
                <a:cubicBezTo>
                  <a:pt x="6865" y="21001"/>
                  <a:pt x="6697" y="21608"/>
                  <a:pt x="6348" y="22135"/>
                </a:cubicBezTo>
                <a:lnTo>
                  <a:pt x="6348" y="22135"/>
                </a:lnTo>
                <a:cubicBezTo>
                  <a:pt x="6482" y="21910"/>
                  <a:pt x="6594" y="21685"/>
                  <a:pt x="6691" y="21460"/>
                </a:cubicBezTo>
                <a:lnTo>
                  <a:pt x="6776" y="21011"/>
                </a:lnTo>
                <a:lnTo>
                  <a:pt x="6862" y="20669"/>
                </a:lnTo>
                <a:lnTo>
                  <a:pt x="7033" y="20028"/>
                </a:lnTo>
                <a:cubicBezTo>
                  <a:pt x="7225" y="19151"/>
                  <a:pt x="7482" y="18425"/>
                  <a:pt x="8016" y="17805"/>
                </a:cubicBezTo>
                <a:cubicBezTo>
                  <a:pt x="8550" y="17271"/>
                  <a:pt x="9362" y="16929"/>
                  <a:pt x="10153" y="16287"/>
                </a:cubicBezTo>
                <a:cubicBezTo>
                  <a:pt x="10966" y="15860"/>
                  <a:pt x="11671" y="15048"/>
                  <a:pt x="12120" y="14150"/>
                </a:cubicBezTo>
                <a:cubicBezTo>
                  <a:pt x="12205" y="14064"/>
                  <a:pt x="12291" y="13979"/>
                  <a:pt x="12291" y="13808"/>
                </a:cubicBezTo>
                <a:lnTo>
                  <a:pt x="12462" y="13530"/>
                </a:lnTo>
                <a:lnTo>
                  <a:pt x="12740" y="12825"/>
                </a:lnTo>
                <a:lnTo>
                  <a:pt x="12911" y="12119"/>
                </a:lnTo>
                <a:lnTo>
                  <a:pt x="12996" y="11756"/>
                </a:lnTo>
                <a:lnTo>
                  <a:pt x="12996" y="11393"/>
                </a:lnTo>
                <a:cubicBezTo>
                  <a:pt x="13274" y="9533"/>
                  <a:pt x="13188" y="7738"/>
                  <a:pt x="12825" y="6049"/>
                </a:cubicBezTo>
                <a:cubicBezTo>
                  <a:pt x="12654" y="5066"/>
                  <a:pt x="12376" y="4275"/>
                  <a:pt x="12120" y="3377"/>
                </a:cubicBezTo>
                <a:cubicBezTo>
                  <a:pt x="12058" y="3196"/>
                  <a:pt x="12007" y="3042"/>
                  <a:pt x="11963" y="2911"/>
                </a:cubicBezTo>
                <a:close/>
                <a:moveTo>
                  <a:pt x="7759" y="19151"/>
                </a:moveTo>
                <a:cubicBezTo>
                  <a:pt x="7653" y="19322"/>
                  <a:pt x="7567" y="19600"/>
                  <a:pt x="7482" y="19771"/>
                </a:cubicBezTo>
                <a:lnTo>
                  <a:pt x="7311" y="20562"/>
                </a:lnTo>
                <a:cubicBezTo>
                  <a:pt x="7225" y="21203"/>
                  <a:pt x="7033" y="21823"/>
                  <a:pt x="6691" y="22443"/>
                </a:cubicBezTo>
                <a:cubicBezTo>
                  <a:pt x="7033" y="21823"/>
                  <a:pt x="7311" y="21203"/>
                  <a:pt x="7396" y="20477"/>
                </a:cubicBezTo>
                <a:lnTo>
                  <a:pt x="7567" y="19771"/>
                </a:lnTo>
                <a:cubicBezTo>
                  <a:pt x="7653" y="19600"/>
                  <a:pt x="7759" y="19322"/>
                  <a:pt x="7759" y="19151"/>
                </a:cubicBezTo>
                <a:close/>
                <a:moveTo>
                  <a:pt x="6322" y="22178"/>
                </a:moveTo>
                <a:lnTo>
                  <a:pt x="6322" y="22178"/>
                </a:lnTo>
                <a:cubicBezTo>
                  <a:pt x="6063" y="22768"/>
                  <a:pt x="5676" y="23177"/>
                  <a:pt x="5110" y="23522"/>
                </a:cubicBezTo>
                <a:lnTo>
                  <a:pt x="5110" y="23522"/>
                </a:lnTo>
                <a:cubicBezTo>
                  <a:pt x="5417" y="23303"/>
                  <a:pt x="5696" y="23049"/>
                  <a:pt x="5878" y="22806"/>
                </a:cubicBezTo>
                <a:cubicBezTo>
                  <a:pt x="6048" y="22597"/>
                  <a:pt x="6194" y="22387"/>
                  <a:pt x="6322" y="22178"/>
                </a:cubicBezTo>
                <a:close/>
                <a:moveTo>
                  <a:pt x="6691" y="22443"/>
                </a:moveTo>
                <a:cubicBezTo>
                  <a:pt x="6327" y="22977"/>
                  <a:pt x="5793" y="23512"/>
                  <a:pt x="5259" y="23961"/>
                </a:cubicBezTo>
                <a:cubicBezTo>
                  <a:pt x="5878" y="23597"/>
                  <a:pt x="6327" y="23063"/>
                  <a:pt x="6691" y="22443"/>
                </a:cubicBezTo>
                <a:close/>
                <a:moveTo>
                  <a:pt x="4720" y="23770"/>
                </a:moveTo>
                <a:lnTo>
                  <a:pt x="4720" y="23770"/>
                </a:lnTo>
                <a:cubicBezTo>
                  <a:pt x="4565" y="23870"/>
                  <a:pt x="4408" y="23962"/>
                  <a:pt x="4256" y="24022"/>
                </a:cubicBezTo>
                <a:lnTo>
                  <a:pt x="4256" y="24022"/>
                </a:lnTo>
                <a:cubicBezTo>
                  <a:pt x="4402" y="23939"/>
                  <a:pt x="4538" y="23841"/>
                  <a:pt x="4720" y="23770"/>
                </a:cubicBezTo>
                <a:close/>
                <a:moveTo>
                  <a:pt x="4009" y="24132"/>
                </a:moveTo>
                <a:cubicBezTo>
                  <a:pt x="3898" y="24181"/>
                  <a:pt x="3797" y="24217"/>
                  <a:pt x="3741" y="24217"/>
                </a:cubicBezTo>
                <a:lnTo>
                  <a:pt x="3570" y="24303"/>
                </a:lnTo>
                <a:lnTo>
                  <a:pt x="3121" y="24303"/>
                </a:lnTo>
                <a:cubicBezTo>
                  <a:pt x="3207" y="24303"/>
                  <a:pt x="3292" y="24303"/>
                  <a:pt x="3378" y="24217"/>
                </a:cubicBezTo>
                <a:lnTo>
                  <a:pt x="3656" y="24217"/>
                </a:lnTo>
                <a:cubicBezTo>
                  <a:pt x="3740" y="24217"/>
                  <a:pt x="3824" y="24134"/>
                  <a:pt x="4009" y="24132"/>
                </a:cubicBezTo>
                <a:close/>
                <a:moveTo>
                  <a:pt x="5259" y="23961"/>
                </a:moveTo>
                <a:lnTo>
                  <a:pt x="5259" y="23961"/>
                </a:lnTo>
                <a:cubicBezTo>
                  <a:pt x="4895" y="24132"/>
                  <a:pt x="4639" y="24303"/>
                  <a:pt x="4275" y="24409"/>
                </a:cubicBezTo>
                <a:cubicBezTo>
                  <a:pt x="4190" y="24495"/>
                  <a:pt x="4019" y="24495"/>
                  <a:pt x="3827" y="24580"/>
                </a:cubicBezTo>
                <a:lnTo>
                  <a:pt x="3656" y="24666"/>
                </a:lnTo>
                <a:lnTo>
                  <a:pt x="3827" y="24666"/>
                </a:lnTo>
                <a:cubicBezTo>
                  <a:pt x="4019" y="24580"/>
                  <a:pt x="4190" y="24495"/>
                  <a:pt x="4361" y="24495"/>
                </a:cubicBezTo>
                <a:cubicBezTo>
                  <a:pt x="4639" y="24303"/>
                  <a:pt x="4981" y="24132"/>
                  <a:pt x="5259" y="23961"/>
                </a:cubicBezTo>
                <a:close/>
                <a:moveTo>
                  <a:pt x="1775" y="23961"/>
                </a:moveTo>
                <a:cubicBezTo>
                  <a:pt x="1775" y="24217"/>
                  <a:pt x="1775" y="24580"/>
                  <a:pt x="1689" y="24837"/>
                </a:cubicBezTo>
                <a:lnTo>
                  <a:pt x="1775" y="23961"/>
                </a:lnTo>
                <a:close/>
                <a:moveTo>
                  <a:pt x="3485" y="24666"/>
                </a:moveTo>
                <a:lnTo>
                  <a:pt x="3485" y="24751"/>
                </a:lnTo>
                <a:cubicBezTo>
                  <a:pt x="3207" y="29924"/>
                  <a:pt x="2843" y="35096"/>
                  <a:pt x="2501" y="40248"/>
                </a:cubicBezTo>
                <a:cubicBezTo>
                  <a:pt x="2416" y="41509"/>
                  <a:pt x="2309" y="42748"/>
                  <a:pt x="2309" y="43903"/>
                </a:cubicBezTo>
                <a:lnTo>
                  <a:pt x="2416" y="43368"/>
                </a:lnTo>
                <a:lnTo>
                  <a:pt x="2501" y="41316"/>
                </a:lnTo>
                <a:cubicBezTo>
                  <a:pt x="2843" y="35802"/>
                  <a:pt x="3207" y="30287"/>
                  <a:pt x="3570" y="24751"/>
                </a:cubicBezTo>
                <a:lnTo>
                  <a:pt x="3570" y="24666"/>
                </a:lnTo>
                <a:close/>
                <a:moveTo>
                  <a:pt x="8999" y="0"/>
                </a:moveTo>
                <a:cubicBezTo>
                  <a:pt x="9448" y="983"/>
                  <a:pt x="9897" y="1967"/>
                  <a:pt x="10239" y="2929"/>
                </a:cubicBezTo>
                <a:lnTo>
                  <a:pt x="10431" y="3377"/>
                </a:lnTo>
                <a:lnTo>
                  <a:pt x="10517" y="3741"/>
                </a:lnTo>
                <a:cubicBezTo>
                  <a:pt x="10602" y="3997"/>
                  <a:pt x="10688" y="4275"/>
                  <a:pt x="10773" y="4532"/>
                </a:cubicBezTo>
                <a:cubicBezTo>
                  <a:pt x="11051" y="5515"/>
                  <a:pt x="11308" y="6583"/>
                  <a:pt x="11393" y="7652"/>
                </a:cubicBezTo>
                <a:cubicBezTo>
                  <a:pt x="11585" y="8721"/>
                  <a:pt x="11585" y="9790"/>
                  <a:pt x="11500" y="10773"/>
                </a:cubicBezTo>
                <a:cubicBezTo>
                  <a:pt x="11500" y="11051"/>
                  <a:pt x="11393" y="11307"/>
                  <a:pt x="11393" y="11478"/>
                </a:cubicBezTo>
                <a:lnTo>
                  <a:pt x="11222" y="12290"/>
                </a:lnTo>
                <a:cubicBezTo>
                  <a:pt x="11051" y="12739"/>
                  <a:pt x="10859" y="13188"/>
                  <a:pt x="10602" y="13530"/>
                </a:cubicBezTo>
                <a:cubicBezTo>
                  <a:pt x="10153" y="14428"/>
                  <a:pt x="9533" y="14877"/>
                  <a:pt x="8550" y="15496"/>
                </a:cubicBezTo>
                <a:cubicBezTo>
                  <a:pt x="8016" y="15753"/>
                  <a:pt x="7482" y="16116"/>
                  <a:pt x="6947" y="16651"/>
                </a:cubicBezTo>
                <a:cubicBezTo>
                  <a:pt x="6498" y="17100"/>
                  <a:pt x="6156" y="17719"/>
                  <a:pt x="5878" y="18339"/>
                </a:cubicBezTo>
                <a:cubicBezTo>
                  <a:pt x="5707" y="18617"/>
                  <a:pt x="5622" y="18959"/>
                  <a:pt x="5515" y="19237"/>
                </a:cubicBezTo>
                <a:lnTo>
                  <a:pt x="5344" y="20135"/>
                </a:lnTo>
                <a:cubicBezTo>
                  <a:pt x="5259" y="20562"/>
                  <a:pt x="5088" y="21011"/>
                  <a:pt x="4895" y="21374"/>
                </a:cubicBezTo>
                <a:cubicBezTo>
                  <a:pt x="4724" y="21738"/>
                  <a:pt x="4361" y="21994"/>
                  <a:pt x="4104" y="22272"/>
                </a:cubicBezTo>
                <a:cubicBezTo>
                  <a:pt x="3912" y="22358"/>
                  <a:pt x="3741" y="22443"/>
                  <a:pt x="3570" y="22529"/>
                </a:cubicBezTo>
                <a:cubicBezTo>
                  <a:pt x="3485" y="22529"/>
                  <a:pt x="3378" y="22614"/>
                  <a:pt x="3207" y="22614"/>
                </a:cubicBezTo>
                <a:lnTo>
                  <a:pt x="3036" y="22614"/>
                </a:lnTo>
                <a:cubicBezTo>
                  <a:pt x="2950" y="22700"/>
                  <a:pt x="2758" y="22700"/>
                  <a:pt x="2672" y="22700"/>
                </a:cubicBezTo>
                <a:cubicBezTo>
                  <a:pt x="2416" y="22892"/>
                  <a:pt x="2224" y="23063"/>
                  <a:pt x="2053" y="23234"/>
                </a:cubicBezTo>
                <a:lnTo>
                  <a:pt x="1967" y="23234"/>
                </a:lnTo>
                <a:lnTo>
                  <a:pt x="1882" y="23341"/>
                </a:lnTo>
                <a:lnTo>
                  <a:pt x="1775" y="23512"/>
                </a:lnTo>
                <a:lnTo>
                  <a:pt x="1518" y="23768"/>
                </a:lnTo>
                <a:cubicBezTo>
                  <a:pt x="1347" y="26547"/>
                  <a:pt x="1155" y="29219"/>
                  <a:pt x="898" y="31890"/>
                </a:cubicBezTo>
                <a:cubicBezTo>
                  <a:pt x="706" y="34733"/>
                  <a:pt x="535" y="37661"/>
                  <a:pt x="364" y="40525"/>
                </a:cubicBezTo>
                <a:lnTo>
                  <a:pt x="172" y="42748"/>
                </a:lnTo>
                <a:lnTo>
                  <a:pt x="86" y="43903"/>
                </a:lnTo>
                <a:lnTo>
                  <a:pt x="86" y="44971"/>
                </a:lnTo>
                <a:lnTo>
                  <a:pt x="1" y="45506"/>
                </a:lnTo>
                <a:lnTo>
                  <a:pt x="1" y="45784"/>
                </a:lnTo>
                <a:lnTo>
                  <a:pt x="1" y="45955"/>
                </a:lnTo>
                <a:lnTo>
                  <a:pt x="1" y="46040"/>
                </a:lnTo>
                <a:lnTo>
                  <a:pt x="86" y="46040"/>
                </a:lnTo>
                <a:cubicBezTo>
                  <a:pt x="813" y="46125"/>
                  <a:pt x="1518" y="46125"/>
                  <a:pt x="2224" y="46211"/>
                </a:cubicBezTo>
                <a:lnTo>
                  <a:pt x="3378" y="46318"/>
                </a:lnTo>
                <a:cubicBezTo>
                  <a:pt x="4104" y="46318"/>
                  <a:pt x="4810" y="46403"/>
                  <a:pt x="5622" y="46403"/>
                </a:cubicBezTo>
                <a:lnTo>
                  <a:pt x="10068" y="46403"/>
                </a:lnTo>
                <a:cubicBezTo>
                  <a:pt x="11500" y="46318"/>
                  <a:pt x="12996" y="46211"/>
                  <a:pt x="14599" y="45869"/>
                </a:cubicBezTo>
                <a:cubicBezTo>
                  <a:pt x="14962" y="45784"/>
                  <a:pt x="15326" y="45677"/>
                  <a:pt x="15668" y="45591"/>
                </a:cubicBezTo>
                <a:cubicBezTo>
                  <a:pt x="16031" y="45420"/>
                  <a:pt x="16480" y="45335"/>
                  <a:pt x="16843" y="45249"/>
                </a:cubicBezTo>
                <a:lnTo>
                  <a:pt x="17912" y="44800"/>
                </a:lnTo>
                <a:cubicBezTo>
                  <a:pt x="17998" y="44715"/>
                  <a:pt x="18083" y="44715"/>
                  <a:pt x="18169" y="44608"/>
                </a:cubicBezTo>
                <a:lnTo>
                  <a:pt x="18446" y="44522"/>
                </a:lnTo>
                <a:lnTo>
                  <a:pt x="18981" y="44180"/>
                </a:lnTo>
                <a:cubicBezTo>
                  <a:pt x="19152" y="44074"/>
                  <a:pt x="19323" y="43988"/>
                  <a:pt x="19515" y="43903"/>
                </a:cubicBezTo>
                <a:lnTo>
                  <a:pt x="19943" y="43539"/>
                </a:lnTo>
                <a:lnTo>
                  <a:pt x="20477" y="43197"/>
                </a:lnTo>
                <a:cubicBezTo>
                  <a:pt x="20584" y="43005"/>
                  <a:pt x="20755" y="42919"/>
                  <a:pt x="20926" y="42748"/>
                </a:cubicBezTo>
                <a:lnTo>
                  <a:pt x="21375" y="42385"/>
                </a:lnTo>
                <a:cubicBezTo>
                  <a:pt x="21460" y="42214"/>
                  <a:pt x="21653" y="42129"/>
                  <a:pt x="21738" y="41936"/>
                </a:cubicBezTo>
                <a:lnTo>
                  <a:pt x="22187" y="41509"/>
                </a:lnTo>
                <a:lnTo>
                  <a:pt x="22529" y="41060"/>
                </a:lnTo>
                <a:cubicBezTo>
                  <a:pt x="22892" y="40696"/>
                  <a:pt x="23149" y="40248"/>
                  <a:pt x="23427" y="39906"/>
                </a:cubicBezTo>
                <a:cubicBezTo>
                  <a:pt x="23790" y="39457"/>
                  <a:pt x="24046" y="39093"/>
                  <a:pt x="24410" y="38730"/>
                </a:cubicBezTo>
                <a:cubicBezTo>
                  <a:pt x="24666" y="38388"/>
                  <a:pt x="25030" y="38025"/>
                  <a:pt x="25393" y="37768"/>
                </a:cubicBezTo>
                <a:cubicBezTo>
                  <a:pt x="25479" y="37576"/>
                  <a:pt x="25650" y="37490"/>
                  <a:pt x="25821" y="37319"/>
                </a:cubicBezTo>
                <a:cubicBezTo>
                  <a:pt x="26013" y="37127"/>
                  <a:pt x="26184" y="37042"/>
                  <a:pt x="26462" y="36871"/>
                </a:cubicBezTo>
                <a:cubicBezTo>
                  <a:pt x="27958" y="35887"/>
                  <a:pt x="29753" y="35267"/>
                  <a:pt x="31698" y="34819"/>
                </a:cubicBezTo>
                <a:cubicBezTo>
                  <a:pt x="33750" y="34370"/>
                  <a:pt x="35802" y="33835"/>
                  <a:pt x="37769" y="33045"/>
                </a:cubicBezTo>
                <a:cubicBezTo>
                  <a:pt x="39714" y="32232"/>
                  <a:pt x="41595" y="31078"/>
                  <a:pt x="43198" y="29561"/>
                </a:cubicBezTo>
                <a:cubicBezTo>
                  <a:pt x="44715" y="28043"/>
                  <a:pt x="45784" y="26098"/>
                  <a:pt x="46489" y="24132"/>
                </a:cubicBezTo>
                <a:cubicBezTo>
                  <a:pt x="47195" y="22165"/>
                  <a:pt x="47558" y="20220"/>
                  <a:pt x="47729" y="18339"/>
                </a:cubicBezTo>
                <a:cubicBezTo>
                  <a:pt x="47836" y="17890"/>
                  <a:pt x="47836" y="17356"/>
                  <a:pt x="47921" y="16929"/>
                </a:cubicBezTo>
                <a:cubicBezTo>
                  <a:pt x="47921" y="16480"/>
                  <a:pt x="48007" y="15945"/>
                  <a:pt x="48007" y="15496"/>
                </a:cubicBezTo>
                <a:cubicBezTo>
                  <a:pt x="48007" y="15048"/>
                  <a:pt x="48092" y="14599"/>
                  <a:pt x="48092" y="14150"/>
                </a:cubicBezTo>
                <a:cubicBezTo>
                  <a:pt x="48092" y="13808"/>
                  <a:pt x="48178" y="13359"/>
                  <a:pt x="48178" y="12910"/>
                </a:cubicBezTo>
                <a:cubicBezTo>
                  <a:pt x="48370" y="11222"/>
                  <a:pt x="48712" y="9619"/>
                  <a:pt x="49332" y="8272"/>
                </a:cubicBezTo>
                <a:cubicBezTo>
                  <a:pt x="49781" y="7032"/>
                  <a:pt x="50401" y="6135"/>
                  <a:pt x="51042" y="5600"/>
                </a:cubicBezTo>
                <a:cubicBezTo>
                  <a:pt x="51576" y="4980"/>
                  <a:pt x="52111" y="4724"/>
                  <a:pt x="52538" y="4638"/>
                </a:cubicBezTo>
                <a:cubicBezTo>
                  <a:pt x="52730" y="4532"/>
                  <a:pt x="52901" y="4446"/>
                  <a:pt x="52987" y="4446"/>
                </a:cubicBezTo>
                <a:lnTo>
                  <a:pt x="53072" y="4361"/>
                </a:lnTo>
                <a:lnTo>
                  <a:pt x="53265" y="4361"/>
                </a:lnTo>
                <a:cubicBezTo>
                  <a:pt x="53350" y="4275"/>
                  <a:pt x="53265" y="4275"/>
                  <a:pt x="52987" y="4190"/>
                </a:cubicBezTo>
                <a:lnTo>
                  <a:pt x="52196" y="4190"/>
                </a:lnTo>
                <a:cubicBezTo>
                  <a:pt x="52111" y="4275"/>
                  <a:pt x="51918" y="4275"/>
                  <a:pt x="51833" y="4361"/>
                </a:cubicBezTo>
                <a:cubicBezTo>
                  <a:pt x="51298" y="4532"/>
                  <a:pt x="50593" y="4895"/>
                  <a:pt x="49973" y="5515"/>
                </a:cubicBezTo>
                <a:cubicBezTo>
                  <a:pt x="49332" y="6242"/>
                  <a:pt x="48712" y="7032"/>
                  <a:pt x="48263" y="8187"/>
                </a:cubicBezTo>
                <a:cubicBezTo>
                  <a:pt x="47729" y="9255"/>
                  <a:pt x="47387" y="10602"/>
                  <a:pt x="47109" y="12012"/>
                </a:cubicBezTo>
                <a:lnTo>
                  <a:pt x="46938" y="12012"/>
                </a:lnTo>
                <a:cubicBezTo>
                  <a:pt x="47387" y="9084"/>
                  <a:pt x="48178" y="7396"/>
                  <a:pt x="48798" y="6412"/>
                </a:cubicBezTo>
                <a:cubicBezTo>
                  <a:pt x="48905" y="6135"/>
                  <a:pt x="49076" y="5964"/>
                  <a:pt x="49161" y="5793"/>
                </a:cubicBezTo>
                <a:cubicBezTo>
                  <a:pt x="49246" y="5600"/>
                  <a:pt x="49332" y="5429"/>
                  <a:pt x="49439" y="5344"/>
                </a:cubicBezTo>
                <a:cubicBezTo>
                  <a:pt x="49610" y="5173"/>
                  <a:pt x="49695" y="4980"/>
                  <a:pt x="49695" y="4980"/>
                </a:cubicBezTo>
                <a:cubicBezTo>
                  <a:pt x="49695" y="4938"/>
                  <a:pt x="49668" y="4922"/>
                  <a:pt x="49625" y="4922"/>
                </a:cubicBezTo>
                <a:cubicBezTo>
                  <a:pt x="49494" y="4922"/>
                  <a:pt x="49216" y="5072"/>
                  <a:pt x="49121" y="5072"/>
                </a:cubicBezTo>
                <a:cubicBezTo>
                  <a:pt x="49059" y="5072"/>
                  <a:pt x="49073" y="5011"/>
                  <a:pt x="49246" y="4809"/>
                </a:cubicBezTo>
                <a:lnTo>
                  <a:pt x="49246" y="4809"/>
                </a:lnTo>
                <a:cubicBezTo>
                  <a:pt x="48092" y="6049"/>
                  <a:pt x="47472" y="7481"/>
                  <a:pt x="47024" y="8913"/>
                </a:cubicBezTo>
                <a:cubicBezTo>
                  <a:pt x="46938" y="9170"/>
                  <a:pt x="46853" y="9341"/>
                  <a:pt x="46853" y="9533"/>
                </a:cubicBezTo>
                <a:lnTo>
                  <a:pt x="46660" y="10067"/>
                </a:lnTo>
                <a:cubicBezTo>
                  <a:pt x="46575" y="10409"/>
                  <a:pt x="46489" y="10773"/>
                  <a:pt x="46404" y="11136"/>
                </a:cubicBezTo>
                <a:lnTo>
                  <a:pt x="46233" y="12290"/>
                </a:lnTo>
                <a:lnTo>
                  <a:pt x="46126" y="12825"/>
                </a:lnTo>
                <a:lnTo>
                  <a:pt x="46126" y="13359"/>
                </a:lnTo>
                <a:cubicBezTo>
                  <a:pt x="46040" y="14150"/>
                  <a:pt x="45955" y="14877"/>
                  <a:pt x="45955" y="15582"/>
                </a:cubicBezTo>
                <a:cubicBezTo>
                  <a:pt x="45869" y="16287"/>
                  <a:pt x="45784" y="17014"/>
                  <a:pt x="45698" y="17719"/>
                </a:cubicBezTo>
                <a:lnTo>
                  <a:pt x="45592" y="18788"/>
                </a:lnTo>
                <a:lnTo>
                  <a:pt x="45335" y="19857"/>
                </a:lnTo>
                <a:cubicBezTo>
                  <a:pt x="45250" y="20477"/>
                  <a:pt x="45057" y="21203"/>
                  <a:pt x="44886" y="21823"/>
                </a:cubicBezTo>
                <a:cubicBezTo>
                  <a:pt x="44715" y="22529"/>
                  <a:pt x="44437" y="23512"/>
                  <a:pt x="43988" y="24409"/>
                </a:cubicBezTo>
                <a:cubicBezTo>
                  <a:pt x="43903" y="24580"/>
                  <a:pt x="43903" y="24666"/>
                  <a:pt x="43817" y="24751"/>
                </a:cubicBezTo>
                <a:cubicBezTo>
                  <a:pt x="43817" y="24944"/>
                  <a:pt x="43732" y="25029"/>
                  <a:pt x="43646" y="25115"/>
                </a:cubicBezTo>
                <a:cubicBezTo>
                  <a:pt x="43561" y="25286"/>
                  <a:pt x="43454" y="25564"/>
                  <a:pt x="43369" y="25735"/>
                </a:cubicBezTo>
                <a:cubicBezTo>
                  <a:pt x="43198" y="25906"/>
                  <a:pt x="43112" y="26098"/>
                  <a:pt x="43027" y="26269"/>
                </a:cubicBezTo>
                <a:cubicBezTo>
                  <a:pt x="42834" y="26440"/>
                  <a:pt x="42749" y="26632"/>
                  <a:pt x="42663" y="26718"/>
                </a:cubicBezTo>
                <a:cubicBezTo>
                  <a:pt x="41060" y="28941"/>
                  <a:pt x="38752" y="30458"/>
                  <a:pt x="36080" y="31356"/>
                </a:cubicBezTo>
                <a:lnTo>
                  <a:pt x="35097" y="31698"/>
                </a:lnTo>
                <a:lnTo>
                  <a:pt x="34114" y="31976"/>
                </a:lnTo>
                <a:cubicBezTo>
                  <a:pt x="33750" y="32147"/>
                  <a:pt x="33408" y="32232"/>
                  <a:pt x="33130" y="32318"/>
                </a:cubicBezTo>
                <a:lnTo>
                  <a:pt x="32062" y="32510"/>
                </a:lnTo>
                <a:lnTo>
                  <a:pt x="30993" y="32767"/>
                </a:lnTo>
                <a:lnTo>
                  <a:pt x="29924" y="33045"/>
                </a:lnTo>
                <a:lnTo>
                  <a:pt x="29390" y="33216"/>
                </a:lnTo>
                <a:cubicBezTo>
                  <a:pt x="29219" y="33216"/>
                  <a:pt x="29027" y="33301"/>
                  <a:pt x="28770" y="33387"/>
                </a:cubicBezTo>
                <a:lnTo>
                  <a:pt x="27701" y="33750"/>
                </a:lnTo>
                <a:cubicBezTo>
                  <a:pt x="26269" y="34370"/>
                  <a:pt x="24944" y="35182"/>
                  <a:pt x="23790" y="36251"/>
                </a:cubicBezTo>
                <a:cubicBezTo>
                  <a:pt x="22614" y="37319"/>
                  <a:pt x="21738" y="38559"/>
                  <a:pt x="20840" y="39628"/>
                </a:cubicBezTo>
                <a:cubicBezTo>
                  <a:pt x="19943" y="40696"/>
                  <a:pt x="19066" y="41594"/>
                  <a:pt x="17998" y="42214"/>
                </a:cubicBezTo>
                <a:cubicBezTo>
                  <a:pt x="16843" y="42919"/>
                  <a:pt x="15582" y="43283"/>
                  <a:pt x="14257" y="43646"/>
                </a:cubicBezTo>
                <a:cubicBezTo>
                  <a:pt x="12996" y="43988"/>
                  <a:pt x="11585" y="44074"/>
                  <a:pt x="10239" y="44180"/>
                </a:cubicBezTo>
                <a:lnTo>
                  <a:pt x="6049" y="44180"/>
                </a:lnTo>
                <a:cubicBezTo>
                  <a:pt x="5344" y="44180"/>
                  <a:pt x="4639" y="44074"/>
                  <a:pt x="3912" y="44074"/>
                </a:cubicBezTo>
                <a:lnTo>
                  <a:pt x="2843" y="43988"/>
                </a:lnTo>
                <a:lnTo>
                  <a:pt x="2309" y="43988"/>
                </a:lnTo>
                <a:cubicBezTo>
                  <a:pt x="2309" y="43988"/>
                  <a:pt x="2224" y="44074"/>
                  <a:pt x="2309" y="44074"/>
                </a:cubicBezTo>
                <a:lnTo>
                  <a:pt x="2587" y="44074"/>
                </a:lnTo>
                <a:cubicBezTo>
                  <a:pt x="3292" y="44074"/>
                  <a:pt x="3912" y="44180"/>
                  <a:pt x="4639" y="44180"/>
                </a:cubicBezTo>
                <a:cubicBezTo>
                  <a:pt x="5964" y="44266"/>
                  <a:pt x="7311" y="44266"/>
                  <a:pt x="8636" y="44266"/>
                </a:cubicBezTo>
                <a:cubicBezTo>
                  <a:pt x="9982" y="44266"/>
                  <a:pt x="11308" y="44180"/>
                  <a:pt x="12654" y="43988"/>
                </a:cubicBezTo>
                <a:lnTo>
                  <a:pt x="12654" y="43988"/>
                </a:lnTo>
                <a:cubicBezTo>
                  <a:pt x="12519" y="44048"/>
                  <a:pt x="12269" y="44118"/>
                  <a:pt x="12374" y="44118"/>
                </a:cubicBezTo>
                <a:cubicBezTo>
                  <a:pt x="12388" y="44118"/>
                  <a:pt x="12409" y="44117"/>
                  <a:pt x="12436" y="44114"/>
                </a:cubicBezTo>
                <a:lnTo>
                  <a:pt x="12436" y="44114"/>
                </a:lnTo>
                <a:cubicBezTo>
                  <a:pt x="10788" y="44327"/>
                  <a:pt x="9074" y="44398"/>
                  <a:pt x="7361" y="44398"/>
                </a:cubicBezTo>
                <a:cubicBezTo>
                  <a:pt x="6479" y="44398"/>
                  <a:pt x="5597" y="44379"/>
                  <a:pt x="4724" y="44351"/>
                </a:cubicBezTo>
                <a:cubicBezTo>
                  <a:pt x="4019" y="44351"/>
                  <a:pt x="3378" y="44266"/>
                  <a:pt x="2672" y="44266"/>
                </a:cubicBezTo>
                <a:lnTo>
                  <a:pt x="2224" y="44180"/>
                </a:lnTo>
                <a:lnTo>
                  <a:pt x="2138" y="44180"/>
                </a:lnTo>
                <a:lnTo>
                  <a:pt x="2138" y="43988"/>
                </a:lnTo>
                <a:cubicBezTo>
                  <a:pt x="2224" y="42748"/>
                  <a:pt x="2224" y="41594"/>
                  <a:pt x="2309" y="40333"/>
                </a:cubicBezTo>
                <a:cubicBezTo>
                  <a:pt x="2672" y="35096"/>
                  <a:pt x="3036" y="29838"/>
                  <a:pt x="3378" y="24666"/>
                </a:cubicBezTo>
                <a:lnTo>
                  <a:pt x="3378" y="24580"/>
                </a:lnTo>
                <a:cubicBezTo>
                  <a:pt x="3485" y="24580"/>
                  <a:pt x="3485" y="24495"/>
                  <a:pt x="3570" y="24495"/>
                </a:cubicBezTo>
                <a:lnTo>
                  <a:pt x="3741" y="24495"/>
                </a:lnTo>
                <a:cubicBezTo>
                  <a:pt x="3912" y="24409"/>
                  <a:pt x="4104" y="24409"/>
                  <a:pt x="4275" y="24303"/>
                </a:cubicBezTo>
                <a:cubicBezTo>
                  <a:pt x="4553" y="24132"/>
                  <a:pt x="4895" y="24046"/>
                  <a:pt x="5173" y="23875"/>
                </a:cubicBezTo>
                <a:cubicBezTo>
                  <a:pt x="5707" y="23426"/>
                  <a:pt x="6242" y="22977"/>
                  <a:pt x="6584" y="22358"/>
                </a:cubicBezTo>
                <a:cubicBezTo>
                  <a:pt x="6862" y="21738"/>
                  <a:pt x="7118" y="21096"/>
                  <a:pt x="7225" y="20477"/>
                </a:cubicBezTo>
                <a:lnTo>
                  <a:pt x="7396" y="19771"/>
                </a:lnTo>
                <a:cubicBezTo>
                  <a:pt x="7482" y="19493"/>
                  <a:pt x="7567" y="19322"/>
                  <a:pt x="7653" y="19066"/>
                </a:cubicBezTo>
                <a:cubicBezTo>
                  <a:pt x="7845" y="18617"/>
                  <a:pt x="8016" y="18254"/>
                  <a:pt x="8379" y="17997"/>
                </a:cubicBezTo>
                <a:cubicBezTo>
                  <a:pt x="8636" y="17634"/>
                  <a:pt x="8999" y="17463"/>
                  <a:pt x="9533" y="17100"/>
                </a:cubicBezTo>
                <a:cubicBezTo>
                  <a:pt x="9982" y="16822"/>
                  <a:pt x="10517" y="16565"/>
                  <a:pt x="11051" y="16116"/>
                </a:cubicBezTo>
                <a:cubicBezTo>
                  <a:pt x="11500" y="15667"/>
                  <a:pt x="11927" y="15133"/>
                  <a:pt x="12291" y="14599"/>
                </a:cubicBezTo>
                <a:cubicBezTo>
                  <a:pt x="12569" y="14064"/>
                  <a:pt x="12825" y="13445"/>
                  <a:pt x="12996" y="12910"/>
                </a:cubicBezTo>
                <a:lnTo>
                  <a:pt x="13274" y="11927"/>
                </a:lnTo>
                <a:cubicBezTo>
                  <a:pt x="13359" y="11671"/>
                  <a:pt x="13359" y="11393"/>
                  <a:pt x="13359" y="11051"/>
                </a:cubicBezTo>
                <a:cubicBezTo>
                  <a:pt x="13530" y="9875"/>
                  <a:pt x="13530" y="8635"/>
                  <a:pt x="13359" y="7481"/>
                </a:cubicBezTo>
                <a:cubicBezTo>
                  <a:pt x="13188" y="6327"/>
                  <a:pt x="12911" y="5173"/>
                  <a:pt x="12569" y="3997"/>
                </a:cubicBezTo>
                <a:cubicBezTo>
                  <a:pt x="12569" y="3741"/>
                  <a:pt x="12462" y="3463"/>
                  <a:pt x="12376" y="3206"/>
                </a:cubicBezTo>
                <a:lnTo>
                  <a:pt x="12205" y="2758"/>
                </a:lnTo>
                <a:lnTo>
                  <a:pt x="12120" y="2587"/>
                </a:lnTo>
                <a:lnTo>
                  <a:pt x="12120" y="2394"/>
                </a:lnTo>
                <a:cubicBezTo>
                  <a:pt x="12034" y="2309"/>
                  <a:pt x="12034" y="2138"/>
                  <a:pt x="11927" y="2052"/>
                </a:cubicBezTo>
                <a:lnTo>
                  <a:pt x="12291" y="2052"/>
                </a:lnTo>
                <a:cubicBezTo>
                  <a:pt x="12911" y="2138"/>
                  <a:pt x="13530" y="2138"/>
                  <a:pt x="14065" y="2138"/>
                </a:cubicBezTo>
                <a:lnTo>
                  <a:pt x="14065" y="2309"/>
                </a:lnTo>
                <a:cubicBezTo>
                  <a:pt x="21738" y="2843"/>
                  <a:pt x="29475" y="3377"/>
                  <a:pt x="37320" y="3912"/>
                </a:cubicBezTo>
                <a:cubicBezTo>
                  <a:pt x="40526" y="4104"/>
                  <a:pt x="43369" y="4190"/>
                  <a:pt x="45698" y="4190"/>
                </a:cubicBezTo>
                <a:cubicBezTo>
                  <a:pt x="39992" y="3741"/>
                  <a:pt x="34199" y="3377"/>
                  <a:pt x="28321" y="2929"/>
                </a:cubicBezTo>
                <a:cubicBezTo>
                  <a:pt x="25393" y="2758"/>
                  <a:pt x="22443" y="2587"/>
                  <a:pt x="19408" y="2309"/>
                </a:cubicBezTo>
                <a:cubicBezTo>
                  <a:pt x="17912" y="2223"/>
                  <a:pt x="16480" y="2138"/>
                  <a:pt x="14962" y="2052"/>
                </a:cubicBezTo>
                <a:cubicBezTo>
                  <a:pt x="14172" y="1967"/>
                  <a:pt x="13445" y="1967"/>
                  <a:pt x="12740" y="1860"/>
                </a:cubicBezTo>
                <a:lnTo>
                  <a:pt x="12034" y="1860"/>
                </a:lnTo>
                <a:lnTo>
                  <a:pt x="11884" y="1793"/>
                </a:lnTo>
                <a:lnTo>
                  <a:pt x="11884" y="1793"/>
                </a:lnTo>
                <a:cubicBezTo>
                  <a:pt x="17570" y="2150"/>
                  <a:pt x="23073" y="2507"/>
                  <a:pt x="28492" y="2843"/>
                </a:cubicBezTo>
                <a:cubicBezTo>
                  <a:pt x="34285" y="3292"/>
                  <a:pt x="40077" y="3655"/>
                  <a:pt x="45784" y="4104"/>
                </a:cubicBezTo>
                <a:cubicBezTo>
                  <a:pt x="46489" y="4104"/>
                  <a:pt x="47195" y="4190"/>
                  <a:pt x="47921" y="4275"/>
                </a:cubicBezTo>
                <a:lnTo>
                  <a:pt x="50401" y="4275"/>
                </a:lnTo>
                <a:cubicBezTo>
                  <a:pt x="53350" y="4190"/>
                  <a:pt x="54782" y="3912"/>
                  <a:pt x="48990" y="3292"/>
                </a:cubicBezTo>
                <a:cubicBezTo>
                  <a:pt x="47558" y="3206"/>
                  <a:pt x="44630" y="3035"/>
                  <a:pt x="44630" y="3035"/>
                </a:cubicBezTo>
                <a:cubicBezTo>
                  <a:pt x="44095" y="2929"/>
                  <a:pt x="44437" y="2843"/>
                  <a:pt x="44801" y="2758"/>
                </a:cubicBezTo>
                <a:cubicBezTo>
                  <a:pt x="35354" y="2138"/>
                  <a:pt x="26014" y="1518"/>
                  <a:pt x="16653" y="898"/>
                </a:cubicBezTo>
                <a:lnTo>
                  <a:pt x="16653" y="898"/>
                </a:lnTo>
                <a:cubicBezTo>
                  <a:pt x="26014" y="1518"/>
                  <a:pt x="35546" y="2052"/>
                  <a:pt x="45057" y="2672"/>
                </a:cubicBezTo>
                <a:cubicBezTo>
                  <a:pt x="45421" y="2587"/>
                  <a:pt x="45335" y="2501"/>
                  <a:pt x="43283" y="2309"/>
                </a:cubicBezTo>
                <a:cubicBezTo>
                  <a:pt x="40355" y="1967"/>
                  <a:pt x="30202" y="1518"/>
                  <a:pt x="24410" y="1069"/>
                </a:cubicBezTo>
                <a:cubicBezTo>
                  <a:pt x="22080" y="898"/>
                  <a:pt x="19857" y="706"/>
                  <a:pt x="17549" y="535"/>
                </a:cubicBezTo>
                <a:cubicBezTo>
                  <a:pt x="16395" y="535"/>
                  <a:pt x="15240" y="449"/>
                  <a:pt x="14065" y="364"/>
                </a:cubicBezTo>
                <a:cubicBezTo>
                  <a:pt x="13445" y="257"/>
                  <a:pt x="12825" y="257"/>
                  <a:pt x="12205" y="171"/>
                </a:cubicBezTo>
                <a:cubicBezTo>
                  <a:pt x="11137" y="171"/>
                  <a:pt x="10068" y="86"/>
                  <a:pt x="89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7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7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8" name="Google Shape;868;p17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69" name="Google Shape;869;p17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870" name="Google Shape;870;p17"/>
          <p:cNvGrpSpPr/>
          <p:nvPr/>
        </p:nvGrpSpPr>
        <p:grpSpPr>
          <a:xfrm>
            <a:off x="0" y="3319463"/>
            <a:ext cx="2105173" cy="1906823"/>
            <a:chOff x="0" y="3768325"/>
            <a:chExt cx="1554322" cy="1407769"/>
          </a:xfrm>
        </p:grpSpPr>
        <p:sp>
          <p:nvSpPr>
            <p:cNvPr id="871" name="Google Shape;871;p17"/>
            <p:cNvSpPr/>
            <p:nvPr/>
          </p:nvSpPr>
          <p:spPr>
            <a:xfrm rot="10800000" flipH="1">
              <a:off x="73163" y="3829880"/>
              <a:ext cx="1474793" cy="1279898"/>
            </a:xfrm>
            <a:custGeom>
              <a:avLst/>
              <a:gdLst/>
              <a:ahLst/>
              <a:cxnLst/>
              <a:rect l="l" t="t" r="r" b="b"/>
              <a:pathLst>
                <a:path w="39629" h="34392" extrusionOk="0">
                  <a:moveTo>
                    <a:pt x="7407" y="1"/>
                  </a:moveTo>
                  <a:cubicBezTo>
                    <a:pt x="3419" y="1"/>
                    <a:pt x="1" y="1625"/>
                    <a:pt x="1" y="1625"/>
                  </a:cubicBezTo>
                  <a:lnTo>
                    <a:pt x="1" y="29582"/>
                  </a:lnTo>
                  <a:cubicBezTo>
                    <a:pt x="1" y="29582"/>
                    <a:pt x="3378" y="34391"/>
                    <a:pt x="10410" y="34391"/>
                  </a:cubicBezTo>
                  <a:cubicBezTo>
                    <a:pt x="17464" y="34391"/>
                    <a:pt x="20926" y="30116"/>
                    <a:pt x="23341" y="20690"/>
                  </a:cubicBezTo>
                  <a:cubicBezTo>
                    <a:pt x="24838" y="14449"/>
                    <a:pt x="28578" y="17377"/>
                    <a:pt x="35717" y="11606"/>
                  </a:cubicBezTo>
                  <a:cubicBezTo>
                    <a:pt x="39628" y="8400"/>
                    <a:pt x="37320" y="1625"/>
                    <a:pt x="37320" y="1625"/>
                  </a:cubicBezTo>
                  <a:lnTo>
                    <a:pt x="28151" y="1625"/>
                  </a:lnTo>
                  <a:cubicBezTo>
                    <a:pt x="28151" y="6592"/>
                    <a:pt x="25297" y="9382"/>
                    <a:pt x="22331" y="9382"/>
                  </a:cubicBezTo>
                  <a:cubicBezTo>
                    <a:pt x="20460" y="9382"/>
                    <a:pt x="18544" y="8272"/>
                    <a:pt x="17271" y="5899"/>
                  </a:cubicBezTo>
                  <a:cubicBezTo>
                    <a:pt x="14818" y="1243"/>
                    <a:pt x="10895" y="1"/>
                    <a:pt x="7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 rot="10800000" flipH="1">
              <a:off x="0" y="3768325"/>
              <a:ext cx="1554322" cy="1407769"/>
            </a:xfrm>
            <a:custGeom>
              <a:avLst/>
              <a:gdLst/>
              <a:ahLst/>
              <a:cxnLst/>
              <a:rect l="l" t="t" r="r" b="b"/>
              <a:pathLst>
                <a:path w="41766" h="37828" extrusionOk="0">
                  <a:moveTo>
                    <a:pt x="9982" y="30"/>
                  </a:moveTo>
                  <a:lnTo>
                    <a:pt x="9982" y="30"/>
                  </a:lnTo>
                  <a:cubicBezTo>
                    <a:pt x="10743" y="72"/>
                    <a:pt x="11525" y="158"/>
                    <a:pt x="12307" y="311"/>
                  </a:cubicBezTo>
                  <a:lnTo>
                    <a:pt x="12307" y="311"/>
                  </a:lnTo>
                  <a:cubicBezTo>
                    <a:pt x="11545" y="154"/>
                    <a:pt x="10764" y="71"/>
                    <a:pt x="9982" y="30"/>
                  </a:cubicBezTo>
                  <a:close/>
                  <a:moveTo>
                    <a:pt x="9090" y="0"/>
                  </a:moveTo>
                  <a:cubicBezTo>
                    <a:pt x="7811" y="0"/>
                    <a:pt x="6577" y="179"/>
                    <a:pt x="5344" y="457"/>
                  </a:cubicBezTo>
                  <a:cubicBezTo>
                    <a:pt x="6572" y="180"/>
                    <a:pt x="7856" y="2"/>
                    <a:pt x="9106" y="0"/>
                  </a:cubicBezTo>
                  <a:lnTo>
                    <a:pt x="9106" y="0"/>
                  </a:lnTo>
                  <a:cubicBezTo>
                    <a:pt x="9395" y="0"/>
                    <a:pt x="9687" y="10"/>
                    <a:pt x="9982" y="30"/>
                  </a:cubicBezTo>
                  <a:cubicBezTo>
                    <a:pt x="9698" y="10"/>
                    <a:pt x="9411" y="0"/>
                    <a:pt x="9121" y="0"/>
                  </a:cubicBezTo>
                  <a:cubicBezTo>
                    <a:pt x="9116" y="0"/>
                    <a:pt x="9111" y="0"/>
                    <a:pt x="9106" y="0"/>
                  </a:cubicBezTo>
                  <a:lnTo>
                    <a:pt x="9106" y="0"/>
                  </a:lnTo>
                  <a:cubicBezTo>
                    <a:pt x="9100" y="0"/>
                    <a:pt x="9095" y="0"/>
                    <a:pt x="9090" y="0"/>
                  </a:cubicBezTo>
                  <a:close/>
                  <a:moveTo>
                    <a:pt x="1900" y="2163"/>
                  </a:moveTo>
                  <a:cubicBezTo>
                    <a:pt x="1747" y="2233"/>
                    <a:pt x="1604" y="2309"/>
                    <a:pt x="1433" y="2423"/>
                  </a:cubicBezTo>
                  <a:lnTo>
                    <a:pt x="1069" y="2594"/>
                  </a:lnTo>
                  <a:lnTo>
                    <a:pt x="898" y="2701"/>
                  </a:lnTo>
                  <a:lnTo>
                    <a:pt x="813" y="2701"/>
                  </a:lnTo>
                  <a:lnTo>
                    <a:pt x="813" y="2594"/>
                  </a:lnTo>
                  <a:lnTo>
                    <a:pt x="898" y="2594"/>
                  </a:lnTo>
                  <a:lnTo>
                    <a:pt x="1262" y="2423"/>
                  </a:lnTo>
                  <a:cubicBezTo>
                    <a:pt x="1470" y="2340"/>
                    <a:pt x="1684" y="2251"/>
                    <a:pt x="1900" y="2163"/>
                  </a:cubicBezTo>
                  <a:close/>
                  <a:moveTo>
                    <a:pt x="12307" y="311"/>
                  </a:moveTo>
                  <a:lnTo>
                    <a:pt x="12307" y="311"/>
                  </a:lnTo>
                  <a:cubicBezTo>
                    <a:pt x="13108" y="477"/>
                    <a:pt x="13887" y="726"/>
                    <a:pt x="14620" y="1098"/>
                  </a:cubicBezTo>
                  <a:cubicBezTo>
                    <a:pt x="16117" y="1718"/>
                    <a:pt x="17463" y="2594"/>
                    <a:pt x="18617" y="3770"/>
                  </a:cubicBezTo>
                  <a:cubicBezTo>
                    <a:pt x="18864" y="4056"/>
                    <a:pt x="19093" y="4343"/>
                    <a:pt x="19312" y="4629"/>
                  </a:cubicBezTo>
                  <a:lnTo>
                    <a:pt x="19312" y="4629"/>
                  </a:lnTo>
                  <a:lnTo>
                    <a:pt x="18981" y="4112"/>
                  </a:lnTo>
                  <a:cubicBezTo>
                    <a:pt x="18895" y="4027"/>
                    <a:pt x="18703" y="3856"/>
                    <a:pt x="18532" y="3663"/>
                  </a:cubicBezTo>
                  <a:cubicBezTo>
                    <a:pt x="17997" y="3129"/>
                    <a:pt x="17378" y="2594"/>
                    <a:pt x="16758" y="2167"/>
                  </a:cubicBezTo>
                  <a:cubicBezTo>
                    <a:pt x="16031" y="1718"/>
                    <a:pt x="15326" y="1269"/>
                    <a:pt x="14620" y="991"/>
                  </a:cubicBezTo>
                  <a:cubicBezTo>
                    <a:pt x="13864" y="682"/>
                    <a:pt x="13085" y="463"/>
                    <a:pt x="12307" y="311"/>
                  </a:cubicBezTo>
                  <a:close/>
                  <a:moveTo>
                    <a:pt x="19312" y="4629"/>
                  </a:moveTo>
                  <a:lnTo>
                    <a:pt x="19323" y="4646"/>
                  </a:lnTo>
                  <a:cubicBezTo>
                    <a:pt x="19326" y="4649"/>
                    <a:pt x="19329" y="4652"/>
                    <a:pt x="19332" y="4655"/>
                  </a:cubicBezTo>
                  <a:lnTo>
                    <a:pt x="19332" y="4655"/>
                  </a:lnTo>
                  <a:cubicBezTo>
                    <a:pt x="19325" y="4647"/>
                    <a:pt x="19318" y="4638"/>
                    <a:pt x="19312" y="4629"/>
                  </a:cubicBezTo>
                  <a:close/>
                  <a:moveTo>
                    <a:pt x="29133" y="3663"/>
                  </a:moveTo>
                  <a:cubicBezTo>
                    <a:pt x="29133" y="4027"/>
                    <a:pt x="29133" y="4475"/>
                    <a:pt x="29048" y="4839"/>
                  </a:cubicBezTo>
                  <a:lnTo>
                    <a:pt x="29048" y="4732"/>
                  </a:lnTo>
                  <a:lnTo>
                    <a:pt x="29048" y="4390"/>
                  </a:lnTo>
                  <a:lnTo>
                    <a:pt x="29133" y="3663"/>
                  </a:lnTo>
                  <a:close/>
                  <a:moveTo>
                    <a:pt x="28941" y="5420"/>
                  </a:moveTo>
                  <a:lnTo>
                    <a:pt x="28941" y="5544"/>
                  </a:lnTo>
                  <a:cubicBezTo>
                    <a:pt x="28855" y="6078"/>
                    <a:pt x="28685" y="6527"/>
                    <a:pt x="28514" y="6869"/>
                  </a:cubicBezTo>
                  <a:cubicBezTo>
                    <a:pt x="28455" y="7013"/>
                    <a:pt x="28395" y="7155"/>
                    <a:pt x="28331" y="7295"/>
                  </a:cubicBezTo>
                  <a:lnTo>
                    <a:pt x="28331" y="7295"/>
                  </a:lnTo>
                  <a:cubicBezTo>
                    <a:pt x="28519" y="6851"/>
                    <a:pt x="28687" y="6326"/>
                    <a:pt x="28855" y="5801"/>
                  </a:cubicBezTo>
                  <a:cubicBezTo>
                    <a:pt x="28897" y="5677"/>
                    <a:pt x="28918" y="5549"/>
                    <a:pt x="28941" y="5420"/>
                  </a:cubicBezTo>
                  <a:close/>
                  <a:moveTo>
                    <a:pt x="8379" y="649"/>
                  </a:moveTo>
                  <a:cubicBezTo>
                    <a:pt x="9704" y="649"/>
                    <a:pt x="11051" y="735"/>
                    <a:pt x="12376" y="991"/>
                  </a:cubicBezTo>
                  <a:cubicBezTo>
                    <a:pt x="13723" y="1269"/>
                    <a:pt x="14962" y="1804"/>
                    <a:pt x="16117" y="2509"/>
                  </a:cubicBezTo>
                  <a:cubicBezTo>
                    <a:pt x="17292" y="3321"/>
                    <a:pt x="18254" y="4304"/>
                    <a:pt x="19066" y="5373"/>
                  </a:cubicBezTo>
                  <a:lnTo>
                    <a:pt x="19686" y="6164"/>
                  </a:lnTo>
                  <a:lnTo>
                    <a:pt x="20135" y="7062"/>
                  </a:lnTo>
                  <a:lnTo>
                    <a:pt x="20391" y="7404"/>
                  </a:lnTo>
                  <a:cubicBezTo>
                    <a:pt x="20498" y="7510"/>
                    <a:pt x="20498" y="7681"/>
                    <a:pt x="20584" y="7767"/>
                  </a:cubicBezTo>
                  <a:lnTo>
                    <a:pt x="20840" y="8130"/>
                  </a:lnTo>
                  <a:lnTo>
                    <a:pt x="21033" y="8387"/>
                  </a:lnTo>
                  <a:cubicBezTo>
                    <a:pt x="21738" y="9199"/>
                    <a:pt x="22636" y="9819"/>
                    <a:pt x="23512" y="9990"/>
                  </a:cubicBezTo>
                  <a:cubicBezTo>
                    <a:pt x="23815" y="10076"/>
                    <a:pt x="24118" y="10117"/>
                    <a:pt x="24416" y="10117"/>
                  </a:cubicBezTo>
                  <a:cubicBezTo>
                    <a:pt x="25083" y="10117"/>
                    <a:pt x="25722" y="9911"/>
                    <a:pt x="26269" y="9541"/>
                  </a:cubicBezTo>
                  <a:cubicBezTo>
                    <a:pt x="27117" y="9137"/>
                    <a:pt x="27794" y="8390"/>
                    <a:pt x="28244" y="7480"/>
                  </a:cubicBezTo>
                  <a:lnTo>
                    <a:pt x="28244" y="7480"/>
                  </a:lnTo>
                  <a:cubicBezTo>
                    <a:pt x="27928" y="8134"/>
                    <a:pt x="27537" y="8723"/>
                    <a:pt x="26996" y="9199"/>
                  </a:cubicBezTo>
                  <a:cubicBezTo>
                    <a:pt x="26269" y="9733"/>
                    <a:pt x="25478" y="10182"/>
                    <a:pt x="24581" y="10182"/>
                  </a:cubicBezTo>
                  <a:cubicBezTo>
                    <a:pt x="24485" y="10193"/>
                    <a:pt x="24387" y="10198"/>
                    <a:pt x="24288" y="10198"/>
                  </a:cubicBezTo>
                  <a:cubicBezTo>
                    <a:pt x="23573" y="10198"/>
                    <a:pt x="22796" y="9935"/>
                    <a:pt x="22101" y="9541"/>
                  </a:cubicBezTo>
                  <a:cubicBezTo>
                    <a:pt x="21375" y="9007"/>
                    <a:pt x="20755" y="8301"/>
                    <a:pt x="20220" y="7404"/>
                  </a:cubicBezTo>
                  <a:lnTo>
                    <a:pt x="19857" y="6698"/>
                  </a:lnTo>
                  <a:cubicBezTo>
                    <a:pt x="19686" y="6442"/>
                    <a:pt x="19601" y="6164"/>
                    <a:pt x="19430" y="5993"/>
                  </a:cubicBezTo>
                  <a:cubicBezTo>
                    <a:pt x="19237" y="5715"/>
                    <a:pt x="19066" y="5459"/>
                    <a:pt x="18895" y="5266"/>
                  </a:cubicBezTo>
                  <a:cubicBezTo>
                    <a:pt x="18703" y="5010"/>
                    <a:pt x="18532" y="4839"/>
                    <a:pt x="18361" y="4561"/>
                  </a:cubicBezTo>
                  <a:cubicBezTo>
                    <a:pt x="17549" y="3663"/>
                    <a:pt x="16651" y="2958"/>
                    <a:pt x="15582" y="2338"/>
                  </a:cubicBezTo>
                  <a:cubicBezTo>
                    <a:pt x="14620" y="1718"/>
                    <a:pt x="13552" y="1355"/>
                    <a:pt x="12483" y="1098"/>
                  </a:cubicBezTo>
                  <a:cubicBezTo>
                    <a:pt x="11671" y="906"/>
                    <a:pt x="10880" y="735"/>
                    <a:pt x="10153" y="735"/>
                  </a:cubicBezTo>
                  <a:cubicBezTo>
                    <a:pt x="9890" y="706"/>
                    <a:pt x="9624" y="697"/>
                    <a:pt x="9360" y="697"/>
                  </a:cubicBezTo>
                  <a:cubicBezTo>
                    <a:pt x="8833" y="697"/>
                    <a:pt x="8315" y="735"/>
                    <a:pt x="7845" y="735"/>
                  </a:cubicBezTo>
                  <a:cubicBezTo>
                    <a:pt x="6327" y="906"/>
                    <a:pt x="4810" y="1184"/>
                    <a:pt x="3484" y="1633"/>
                  </a:cubicBezTo>
                  <a:lnTo>
                    <a:pt x="2950" y="1804"/>
                  </a:lnTo>
                  <a:cubicBezTo>
                    <a:pt x="2693" y="1883"/>
                    <a:pt x="2455" y="1962"/>
                    <a:pt x="2200" y="2041"/>
                  </a:cubicBezTo>
                  <a:lnTo>
                    <a:pt x="2200" y="2041"/>
                  </a:lnTo>
                  <a:cubicBezTo>
                    <a:pt x="2329" y="1989"/>
                    <a:pt x="2458" y="1938"/>
                    <a:pt x="2587" y="1889"/>
                  </a:cubicBezTo>
                  <a:lnTo>
                    <a:pt x="2950" y="1718"/>
                  </a:lnTo>
                  <a:lnTo>
                    <a:pt x="3121" y="1718"/>
                  </a:lnTo>
                  <a:lnTo>
                    <a:pt x="3655" y="1526"/>
                  </a:lnTo>
                  <a:cubicBezTo>
                    <a:pt x="3933" y="1440"/>
                    <a:pt x="4275" y="1355"/>
                    <a:pt x="4553" y="1269"/>
                  </a:cubicBezTo>
                  <a:cubicBezTo>
                    <a:pt x="5793" y="906"/>
                    <a:pt x="7139" y="735"/>
                    <a:pt x="8379" y="649"/>
                  </a:cubicBezTo>
                  <a:close/>
                  <a:moveTo>
                    <a:pt x="9050" y="2742"/>
                  </a:moveTo>
                  <a:cubicBezTo>
                    <a:pt x="9392" y="2742"/>
                    <a:pt x="9732" y="2757"/>
                    <a:pt x="10068" y="2787"/>
                  </a:cubicBezTo>
                  <a:cubicBezTo>
                    <a:pt x="11136" y="2872"/>
                    <a:pt x="12205" y="3043"/>
                    <a:pt x="13274" y="3407"/>
                  </a:cubicBezTo>
                  <a:cubicBezTo>
                    <a:pt x="14257" y="3770"/>
                    <a:pt x="15155" y="4304"/>
                    <a:pt x="15946" y="5010"/>
                  </a:cubicBezTo>
                  <a:cubicBezTo>
                    <a:pt x="16651" y="5715"/>
                    <a:pt x="17378" y="6527"/>
                    <a:pt x="17912" y="7404"/>
                  </a:cubicBezTo>
                  <a:lnTo>
                    <a:pt x="18254" y="8130"/>
                  </a:lnTo>
                  <a:lnTo>
                    <a:pt x="18788" y="8921"/>
                  </a:lnTo>
                  <a:cubicBezTo>
                    <a:pt x="19152" y="9541"/>
                    <a:pt x="19601" y="9990"/>
                    <a:pt x="20049" y="10524"/>
                  </a:cubicBezTo>
                  <a:cubicBezTo>
                    <a:pt x="21033" y="11422"/>
                    <a:pt x="22272" y="12127"/>
                    <a:pt x="23704" y="12320"/>
                  </a:cubicBezTo>
                  <a:cubicBezTo>
                    <a:pt x="23934" y="12347"/>
                    <a:pt x="24166" y="12361"/>
                    <a:pt x="24399" y="12361"/>
                  </a:cubicBezTo>
                  <a:cubicBezTo>
                    <a:pt x="25599" y="12361"/>
                    <a:pt x="26820" y="11999"/>
                    <a:pt x="27786" y="11337"/>
                  </a:cubicBezTo>
                  <a:lnTo>
                    <a:pt x="27786" y="11337"/>
                  </a:lnTo>
                  <a:cubicBezTo>
                    <a:pt x="26853" y="11976"/>
                    <a:pt x="25682" y="12392"/>
                    <a:pt x="24466" y="12392"/>
                  </a:cubicBezTo>
                  <a:cubicBezTo>
                    <a:pt x="24178" y="12392"/>
                    <a:pt x="23888" y="12369"/>
                    <a:pt x="23597" y="12320"/>
                  </a:cubicBezTo>
                  <a:cubicBezTo>
                    <a:pt x="22187" y="12127"/>
                    <a:pt x="20840" y="11422"/>
                    <a:pt x="19964" y="10439"/>
                  </a:cubicBezTo>
                  <a:cubicBezTo>
                    <a:pt x="19430" y="9904"/>
                    <a:pt x="19066" y="9456"/>
                    <a:pt x="18703" y="8836"/>
                  </a:cubicBezTo>
                  <a:cubicBezTo>
                    <a:pt x="18617" y="8750"/>
                    <a:pt x="18532" y="8579"/>
                    <a:pt x="18446" y="8472"/>
                  </a:cubicBezTo>
                  <a:lnTo>
                    <a:pt x="18168" y="8045"/>
                  </a:lnTo>
                  <a:lnTo>
                    <a:pt x="17826" y="7318"/>
                  </a:lnTo>
                  <a:cubicBezTo>
                    <a:pt x="17292" y="6442"/>
                    <a:pt x="16565" y="5630"/>
                    <a:pt x="15775" y="5010"/>
                  </a:cubicBezTo>
                  <a:cubicBezTo>
                    <a:pt x="14257" y="3578"/>
                    <a:pt x="12120" y="2958"/>
                    <a:pt x="9982" y="2787"/>
                  </a:cubicBezTo>
                  <a:cubicBezTo>
                    <a:pt x="9767" y="2778"/>
                    <a:pt x="9552" y="2774"/>
                    <a:pt x="9335" y="2774"/>
                  </a:cubicBezTo>
                  <a:cubicBezTo>
                    <a:pt x="7400" y="2774"/>
                    <a:pt x="5416" y="3116"/>
                    <a:pt x="3570" y="3770"/>
                  </a:cubicBezTo>
                  <a:lnTo>
                    <a:pt x="3570" y="3770"/>
                  </a:lnTo>
                  <a:cubicBezTo>
                    <a:pt x="5300" y="3157"/>
                    <a:pt x="7212" y="2742"/>
                    <a:pt x="9050" y="2742"/>
                  </a:cubicBezTo>
                  <a:close/>
                  <a:moveTo>
                    <a:pt x="9277" y="286"/>
                  </a:moveTo>
                  <a:cubicBezTo>
                    <a:pt x="7759" y="286"/>
                    <a:pt x="6242" y="564"/>
                    <a:pt x="4724" y="906"/>
                  </a:cubicBezTo>
                  <a:cubicBezTo>
                    <a:pt x="4724" y="820"/>
                    <a:pt x="4639" y="649"/>
                    <a:pt x="4639" y="649"/>
                  </a:cubicBezTo>
                  <a:cubicBezTo>
                    <a:pt x="4190" y="735"/>
                    <a:pt x="3826" y="820"/>
                    <a:pt x="3399" y="906"/>
                  </a:cubicBezTo>
                  <a:lnTo>
                    <a:pt x="2865" y="1098"/>
                  </a:lnTo>
                  <a:lnTo>
                    <a:pt x="2416" y="1269"/>
                  </a:lnTo>
                  <a:lnTo>
                    <a:pt x="1881" y="1440"/>
                  </a:lnTo>
                  <a:cubicBezTo>
                    <a:pt x="1518" y="1633"/>
                    <a:pt x="1262" y="1718"/>
                    <a:pt x="898" y="1889"/>
                  </a:cubicBezTo>
                  <a:lnTo>
                    <a:pt x="364" y="2167"/>
                  </a:lnTo>
                  <a:lnTo>
                    <a:pt x="278" y="2167"/>
                  </a:lnTo>
                  <a:lnTo>
                    <a:pt x="193" y="2252"/>
                  </a:lnTo>
                  <a:lnTo>
                    <a:pt x="193" y="2509"/>
                  </a:lnTo>
                  <a:cubicBezTo>
                    <a:pt x="193" y="2872"/>
                    <a:pt x="86" y="3236"/>
                    <a:pt x="86" y="3578"/>
                  </a:cubicBezTo>
                  <a:lnTo>
                    <a:pt x="86" y="4732"/>
                  </a:lnTo>
                  <a:lnTo>
                    <a:pt x="86" y="9370"/>
                  </a:lnTo>
                  <a:cubicBezTo>
                    <a:pt x="0" y="12491"/>
                    <a:pt x="0" y="15611"/>
                    <a:pt x="0" y="18817"/>
                  </a:cubicBezTo>
                  <a:cubicBezTo>
                    <a:pt x="0" y="21404"/>
                    <a:pt x="86" y="23627"/>
                    <a:pt x="278" y="25486"/>
                  </a:cubicBezTo>
                  <a:cubicBezTo>
                    <a:pt x="449" y="20869"/>
                    <a:pt x="535" y="16146"/>
                    <a:pt x="620" y="11336"/>
                  </a:cubicBezTo>
                  <a:cubicBezTo>
                    <a:pt x="620" y="8750"/>
                    <a:pt x="727" y="6164"/>
                    <a:pt x="727" y="3578"/>
                  </a:cubicBezTo>
                  <a:lnTo>
                    <a:pt x="813" y="2872"/>
                  </a:lnTo>
                  <a:lnTo>
                    <a:pt x="813" y="3578"/>
                  </a:lnTo>
                  <a:lnTo>
                    <a:pt x="813" y="4475"/>
                  </a:lnTo>
                  <a:lnTo>
                    <a:pt x="813" y="5630"/>
                  </a:lnTo>
                  <a:cubicBezTo>
                    <a:pt x="813" y="6976"/>
                    <a:pt x="727" y="8301"/>
                    <a:pt x="727" y="9648"/>
                  </a:cubicBezTo>
                  <a:cubicBezTo>
                    <a:pt x="727" y="15077"/>
                    <a:pt x="727" y="20335"/>
                    <a:pt x="535" y="25572"/>
                  </a:cubicBezTo>
                  <a:lnTo>
                    <a:pt x="535" y="27281"/>
                  </a:lnTo>
                  <a:cubicBezTo>
                    <a:pt x="620" y="27987"/>
                    <a:pt x="727" y="28692"/>
                    <a:pt x="813" y="29312"/>
                  </a:cubicBezTo>
                  <a:cubicBezTo>
                    <a:pt x="984" y="30477"/>
                    <a:pt x="1203" y="31348"/>
                    <a:pt x="1435" y="31348"/>
                  </a:cubicBezTo>
                  <a:cubicBezTo>
                    <a:pt x="1668" y="31348"/>
                    <a:pt x="1913" y="30477"/>
                    <a:pt x="2138" y="28158"/>
                  </a:cubicBezTo>
                  <a:lnTo>
                    <a:pt x="2138" y="24610"/>
                  </a:lnTo>
                  <a:cubicBezTo>
                    <a:pt x="2214" y="24433"/>
                    <a:pt x="2286" y="24366"/>
                    <a:pt x="2356" y="24366"/>
                  </a:cubicBezTo>
                  <a:cubicBezTo>
                    <a:pt x="2465" y="24366"/>
                    <a:pt x="2568" y="24527"/>
                    <a:pt x="2672" y="24695"/>
                  </a:cubicBezTo>
                  <a:lnTo>
                    <a:pt x="2758" y="13388"/>
                  </a:lnTo>
                  <a:lnTo>
                    <a:pt x="2758" y="7681"/>
                  </a:lnTo>
                  <a:lnTo>
                    <a:pt x="2865" y="4924"/>
                  </a:lnTo>
                  <a:lnTo>
                    <a:pt x="2865" y="7767"/>
                  </a:lnTo>
                  <a:lnTo>
                    <a:pt x="2865" y="13474"/>
                  </a:lnTo>
                  <a:cubicBezTo>
                    <a:pt x="2758" y="17300"/>
                    <a:pt x="2758" y="21126"/>
                    <a:pt x="2758" y="24952"/>
                  </a:cubicBezTo>
                  <a:cubicBezTo>
                    <a:pt x="2808" y="25025"/>
                    <a:pt x="2857" y="25073"/>
                    <a:pt x="2905" y="25073"/>
                  </a:cubicBezTo>
                  <a:cubicBezTo>
                    <a:pt x="3040" y="25073"/>
                    <a:pt x="3166" y="24695"/>
                    <a:pt x="3292" y="23434"/>
                  </a:cubicBezTo>
                  <a:cubicBezTo>
                    <a:pt x="3484" y="21126"/>
                    <a:pt x="3292" y="12939"/>
                    <a:pt x="3292" y="8301"/>
                  </a:cubicBezTo>
                  <a:cubicBezTo>
                    <a:pt x="3399" y="7510"/>
                    <a:pt x="3399" y="6698"/>
                    <a:pt x="3399" y="5907"/>
                  </a:cubicBezTo>
                  <a:lnTo>
                    <a:pt x="3399" y="4732"/>
                  </a:lnTo>
                  <a:lnTo>
                    <a:pt x="3484" y="4475"/>
                  </a:lnTo>
                  <a:cubicBezTo>
                    <a:pt x="3570" y="4390"/>
                    <a:pt x="3655" y="4390"/>
                    <a:pt x="3741" y="4390"/>
                  </a:cubicBezTo>
                  <a:lnTo>
                    <a:pt x="3826" y="4304"/>
                  </a:lnTo>
                  <a:lnTo>
                    <a:pt x="4190" y="4197"/>
                  </a:lnTo>
                  <a:cubicBezTo>
                    <a:pt x="4361" y="4112"/>
                    <a:pt x="4553" y="4112"/>
                    <a:pt x="4724" y="4027"/>
                  </a:cubicBezTo>
                  <a:cubicBezTo>
                    <a:pt x="5430" y="3856"/>
                    <a:pt x="6156" y="3663"/>
                    <a:pt x="6947" y="3578"/>
                  </a:cubicBezTo>
                  <a:cubicBezTo>
                    <a:pt x="7706" y="3449"/>
                    <a:pt x="8465" y="3385"/>
                    <a:pt x="9213" y="3385"/>
                  </a:cubicBezTo>
                  <a:cubicBezTo>
                    <a:pt x="9961" y="3385"/>
                    <a:pt x="10698" y="3449"/>
                    <a:pt x="11414" y="3578"/>
                  </a:cubicBezTo>
                  <a:cubicBezTo>
                    <a:pt x="12825" y="3856"/>
                    <a:pt x="14086" y="4390"/>
                    <a:pt x="15240" y="5266"/>
                  </a:cubicBezTo>
                  <a:cubicBezTo>
                    <a:pt x="15775" y="5715"/>
                    <a:pt x="16309" y="6164"/>
                    <a:pt x="16651" y="6784"/>
                  </a:cubicBezTo>
                  <a:lnTo>
                    <a:pt x="16843" y="6976"/>
                  </a:lnTo>
                  <a:lnTo>
                    <a:pt x="17014" y="7233"/>
                  </a:lnTo>
                  <a:lnTo>
                    <a:pt x="17292" y="7681"/>
                  </a:lnTo>
                  <a:lnTo>
                    <a:pt x="17912" y="8665"/>
                  </a:lnTo>
                  <a:cubicBezTo>
                    <a:pt x="18361" y="9541"/>
                    <a:pt x="18981" y="10353"/>
                    <a:pt x="19772" y="11059"/>
                  </a:cubicBezTo>
                  <a:cubicBezTo>
                    <a:pt x="20135" y="11422"/>
                    <a:pt x="20584" y="11785"/>
                    <a:pt x="21118" y="12042"/>
                  </a:cubicBezTo>
                  <a:cubicBezTo>
                    <a:pt x="21567" y="12320"/>
                    <a:pt x="22101" y="12491"/>
                    <a:pt x="22636" y="12662"/>
                  </a:cubicBezTo>
                  <a:cubicBezTo>
                    <a:pt x="23206" y="12855"/>
                    <a:pt x="23800" y="12946"/>
                    <a:pt x="24406" y="12946"/>
                  </a:cubicBezTo>
                  <a:cubicBezTo>
                    <a:pt x="24936" y="12946"/>
                    <a:pt x="25474" y="12877"/>
                    <a:pt x="26013" y="12747"/>
                  </a:cubicBezTo>
                  <a:cubicBezTo>
                    <a:pt x="27081" y="12491"/>
                    <a:pt x="28065" y="11871"/>
                    <a:pt x="28855" y="11144"/>
                  </a:cubicBezTo>
                  <a:cubicBezTo>
                    <a:pt x="30459" y="9733"/>
                    <a:pt x="31356" y="7852"/>
                    <a:pt x="31720" y="5993"/>
                  </a:cubicBezTo>
                  <a:cubicBezTo>
                    <a:pt x="31805" y="5801"/>
                    <a:pt x="31805" y="5544"/>
                    <a:pt x="31891" y="5373"/>
                  </a:cubicBezTo>
                  <a:lnTo>
                    <a:pt x="37683" y="5373"/>
                  </a:lnTo>
                  <a:lnTo>
                    <a:pt x="37768" y="5459"/>
                  </a:lnTo>
                  <a:lnTo>
                    <a:pt x="37768" y="5801"/>
                  </a:lnTo>
                  <a:cubicBezTo>
                    <a:pt x="37854" y="6249"/>
                    <a:pt x="37939" y="6784"/>
                    <a:pt x="37939" y="7233"/>
                  </a:cubicBezTo>
                  <a:cubicBezTo>
                    <a:pt x="38025" y="8130"/>
                    <a:pt x="37939" y="9007"/>
                    <a:pt x="37768" y="9733"/>
                  </a:cubicBezTo>
                  <a:cubicBezTo>
                    <a:pt x="37491" y="10524"/>
                    <a:pt x="37149" y="11144"/>
                    <a:pt x="36700" y="11678"/>
                  </a:cubicBezTo>
                  <a:lnTo>
                    <a:pt x="36422" y="11871"/>
                  </a:lnTo>
                  <a:lnTo>
                    <a:pt x="36165" y="12042"/>
                  </a:lnTo>
                  <a:lnTo>
                    <a:pt x="35631" y="12491"/>
                  </a:lnTo>
                  <a:cubicBezTo>
                    <a:pt x="35182" y="12854"/>
                    <a:pt x="34819" y="13110"/>
                    <a:pt x="34391" y="13388"/>
                  </a:cubicBezTo>
                  <a:cubicBezTo>
                    <a:pt x="34028" y="13645"/>
                    <a:pt x="33579" y="13923"/>
                    <a:pt x="33130" y="14179"/>
                  </a:cubicBezTo>
                  <a:lnTo>
                    <a:pt x="32510" y="14457"/>
                  </a:lnTo>
                  <a:cubicBezTo>
                    <a:pt x="32254" y="14628"/>
                    <a:pt x="32062" y="14714"/>
                    <a:pt x="31805" y="14799"/>
                  </a:cubicBezTo>
                  <a:cubicBezTo>
                    <a:pt x="31442" y="14991"/>
                    <a:pt x="31185" y="15162"/>
                    <a:pt x="30822" y="15248"/>
                  </a:cubicBezTo>
                  <a:cubicBezTo>
                    <a:pt x="30459" y="15419"/>
                    <a:pt x="30117" y="15526"/>
                    <a:pt x="29668" y="15697"/>
                  </a:cubicBezTo>
                  <a:lnTo>
                    <a:pt x="29133" y="15868"/>
                  </a:lnTo>
                  <a:cubicBezTo>
                    <a:pt x="28941" y="15953"/>
                    <a:pt x="28770" y="16060"/>
                    <a:pt x="28514" y="16146"/>
                  </a:cubicBezTo>
                  <a:lnTo>
                    <a:pt x="27872" y="16402"/>
                  </a:lnTo>
                  <a:lnTo>
                    <a:pt x="27167" y="16765"/>
                  </a:lnTo>
                  <a:cubicBezTo>
                    <a:pt x="26718" y="17022"/>
                    <a:pt x="26269" y="17300"/>
                    <a:pt x="25842" y="17663"/>
                  </a:cubicBezTo>
                  <a:cubicBezTo>
                    <a:pt x="25735" y="17749"/>
                    <a:pt x="25649" y="17834"/>
                    <a:pt x="25564" y="17920"/>
                  </a:cubicBezTo>
                  <a:lnTo>
                    <a:pt x="25307" y="18283"/>
                  </a:lnTo>
                  <a:cubicBezTo>
                    <a:pt x="25115" y="18539"/>
                    <a:pt x="24859" y="18732"/>
                    <a:pt x="24773" y="18988"/>
                  </a:cubicBezTo>
                  <a:cubicBezTo>
                    <a:pt x="24581" y="19159"/>
                    <a:pt x="24495" y="19437"/>
                    <a:pt x="24324" y="19694"/>
                  </a:cubicBezTo>
                  <a:cubicBezTo>
                    <a:pt x="24239" y="19886"/>
                    <a:pt x="24132" y="20143"/>
                    <a:pt x="24046" y="20335"/>
                  </a:cubicBezTo>
                  <a:lnTo>
                    <a:pt x="23875" y="20677"/>
                  </a:lnTo>
                  <a:cubicBezTo>
                    <a:pt x="23875" y="20869"/>
                    <a:pt x="23790" y="20955"/>
                    <a:pt x="23790" y="21040"/>
                  </a:cubicBezTo>
                  <a:lnTo>
                    <a:pt x="23512" y="21746"/>
                  </a:lnTo>
                  <a:cubicBezTo>
                    <a:pt x="23512" y="22023"/>
                    <a:pt x="23426" y="22194"/>
                    <a:pt x="23426" y="22365"/>
                  </a:cubicBezTo>
                  <a:lnTo>
                    <a:pt x="23255" y="22900"/>
                  </a:lnTo>
                  <a:cubicBezTo>
                    <a:pt x="23170" y="23349"/>
                    <a:pt x="23063" y="23712"/>
                    <a:pt x="22892" y="24075"/>
                  </a:cubicBezTo>
                  <a:lnTo>
                    <a:pt x="22529" y="25230"/>
                  </a:lnTo>
                  <a:lnTo>
                    <a:pt x="22187" y="26298"/>
                  </a:lnTo>
                  <a:cubicBezTo>
                    <a:pt x="21652" y="27709"/>
                    <a:pt x="21033" y="29056"/>
                    <a:pt x="20220" y="30295"/>
                  </a:cubicBezTo>
                  <a:cubicBezTo>
                    <a:pt x="19430" y="31449"/>
                    <a:pt x="18532" y="32433"/>
                    <a:pt x="17463" y="33052"/>
                  </a:cubicBezTo>
                  <a:cubicBezTo>
                    <a:pt x="16394" y="33694"/>
                    <a:pt x="15240" y="34121"/>
                    <a:pt x="13979" y="34228"/>
                  </a:cubicBezTo>
                  <a:cubicBezTo>
                    <a:pt x="13317" y="34314"/>
                    <a:pt x="12649" y="34356"/>
                    <a:pt x="12002" y="34356"/>
                  </a:cubicBezTo>
                  <a:cubicBezTo>
                    <a:pt x="11355" y="34356"/>
                    <a:pt x="10730" y="34314"/>
                    <a:pt x="10153" y="34228"/>
                  </a:cubicBezTo>
                  <a:cubicBezTo>
                    <a:pt x="8913" y="34036"/>
                    <a:pt x="7759" y="33587"/>
                    <a:pt x="6776" y="33159"/>
                  </a:cubicBezTo>
                  <a:cubicBezTo>
                    <a:pt x="5878" y="32710"/>
                    <a:pt x="5173" y="32262"/>
                    <a:pt x="4553" y="31813"/>
                  </a:cubicBezTo>
                  <a:cubicBezTo>
                    <a:pt x="4019" y="31449"/>
                    <a:pt x="3570" y="31107"/>
                    <a:pt x="3292" y="30915"/>
                  </a:cubicBezTo>
                  <a:cubicBezTo>
                    <a:pt x="3207" y="30744"/>
                    <a:pt x="3036" y="30659"/>
                    <a:pt x="2950" y="30659"/>
                  </a:cubicBezTo>
                  <a:lnTo>
                    <a:pt x="2865" y="30573"/>
                  </a:lnTo>
                  <a:lnTo>
                    <a:pt x="2758" y="30573"/>
                  </a:lnTo>
                  <a:cubicBezTo>
                    <a:pt x="2726" y="30557"/>
                    <a:pt x="2701" y="30550"/>
                    <a:pt x="2680" y="30550"/>
                  </a:cubicBezTo>
                  <a:cubicBezTo>
                    <a:pt x="2587" y="30550"/>
                    <a:pt x="2587" y="30690"/>
                    <a:pt x="2587" y="30830"/>
                  </a:cubicBezTo>
                  <a:cubicBezTo>
                    <a:pt x="2672" y="31278"/>
                    <a:pt x="3121" y="32176"/>
                    <a:pt x="4190" y="33159"/>
                  </a:cubicBezTo>
                  <a:cubicBezTo>
                    <a:pt x="4724" y="33694"/>
                    <a:pt x="5430" y="34228"/>
                    <a:pt x="6242" y="34762"/>
                  </a:cubicBezTo>
                  <a:cubicBezTo>
                    <a:pt x="7033" y="35297"/>
                    <a:pt x="8101" y="35639"/>
                    <a:pt x="9170" y="36002"/>
                  </a:cubicBezTo>
                  <a:lnTo>
                    <a:pt x="9170" y="36259"/>
                  </a:lnTo>
                  <a:cubicBezTo>
                    <a:pt x="8999" y="36259"/>
                    <a:pt x="8828" y="36259"/>
                    <a:pt x="8742" y="36173"/>
                  </a:cubicBezTo>
                  <a:cubicBezTo>
                    <a:pt x="8550" y="36173"/>
                    <a:pt x="8465" y="36088"/>
                    <a:pt x="8294" y="36088"/>
                  </a:cubicBezTo>
                  <a:cubicBezTo>
                    <a:pt x="8016" y="36002"/>
                    <a:pt x="7845" y="35917"/>
                    <a:pt x="7567" y="35831"/>
                  </a:cubicBezTo>
                  <a:cubicBezTo>
                    <a:pt x="7139" y="35639"/>
                    <a:pt x="6691" y="35468"/>
                    <a:pt x="6327" y="35297"/>
                  </a:cubicBezTo>
                  <a:cubicBezTo>
                    <a:pt x="6156" y="35190"/>
                    <a:pt x="5964" y="35190"/>
                    <a:pt x="5793" y="35104"/>
                  </a:cubicBezTo>
                  <a:cubicBezTo>
                    <a:pt x="5707" y="35019"/>
                    <a:pt x="5536" y="34933"/>
                    <a:pt x="5344" y="34848"/>
                  </a:cubicBezTo>
                  <a:cubicBezTo>
                    <a:pt x="5088" y="34656"/>
                    <a:pt x="4895" y="34570"/>
                    <a:pt x="4639" y="34485"/>
                  </a:cubicBezTo>
                  <a:cubicBezTo>
                    <a:pt x="4275" y="34228"/>
                    <a:pt x="4019" y="34036"/>
                    <a:pt x="3826" y="33950"/>
                  </a:cubicBezTo>
                  <a:cubicBezTo>
                    <a:pt x="3570" y="33865"/>
                    <a:pt x="3484" y="33865"/>
                    <a:pt x="3399" y="33865"/>
                  </a:cubicBezTo>
                  <a:cubicBezTo>
                    <a:pt x="3150" y="33941"/>
                    <a:pt x="3620" y="34599"/>
                    <a:pt x="3278" y="34599"/>
                  </a:cubicBezTo>
                  <a:cubicBezTo>
                    <a:pt x="3238" y="34599"/>
                    <a:pt x="3186" y="34590"/>
                    <a:pt x="3121" y="34570"/>
                  </a:cubicBezTo>
                  <a:lnTo>
                    <a:pt x="3121" y="34570"/>
                  </a:lnTo>
                  <a:cubicBezTo>
                    <a:pt x="5173" y="36173"/>
                    <a:pt x="7567" y="37242"/>
                    <a:pt x="10153" y="37605"/>
                  </a:cubicBezTo>
                  <a:cubicBezTo>
                    <a:pt x="11007" y="37768"/>
                    <a:pt x="11818" y="37827"/>
                    <a:pt x="12640" y="37827"/>
                  </a:cubicBezTo>
                  <a:cubicBezTo>
                    <a:pt x="13115" y="37827"/>
                    <a:pt x="13593" y="37807"/>
                    <a:pt x="14086" y="37776"/>
                  </a:cubicBezTo>
                  <a:cubicBezTo>
                    <a:pt x="15326" y="37691"/>
                    <a:pt x="16651" y="37434"/>
                    <a:pt x="17997" y="36985"/>
                  </a:cubicBezTo>
                  <a:cubicBezTo>
                    <a:pt x="18617" y="36622"/>
                    <a:pt x="19601" y="36173"/>
                    <a:pt x="20391" y="35553"/>
                  </a:cubicBezTo>
                  <a:cubicBezTo>
                    <a:pt x="20584" y="35382"/>
                    <a:pt x="20755" y="35190"/>
                    <a:pt x="20926" y="35019"/>
                  </a:cubicBezTo>
                  <a:cubicBezTo>
                    <a:pt x="21118" y="34848"/>
                    <a:pt x="21289" y="34656"/>
                    <a:pt x="21460" y="34485"/>
                  </a:cubicBezTo>
                  <a:cubicBezTo>
                    <a:pt x="21652" y="34399"/>
                    <a:pt x="21823" y="34228"/>
                    <a:pt x="21909" y="34036"/>
                  </a:cubicBezTo>
                  <a:cubicBezTo>
                    <a:pt x="22101" y="33865"/>
                    <a:pt x="22187" y="33779"/>
                    <a:pt x="22272" y="33587"/>
                  </a:cubicBezTo>
                  <a:cubicBezTo>
                    <a:pt x="23790" y="31813"/>
                    <a:pt x="24773" y="29846"/>
                    <a:pt x="25478" y="27901"/>
                  </a:cubicBezTo>
                  <a:lnTo>
                    <a:pt x="26013" y="26384"/>
                  </a:lnTo>
                  <a:cubicBezTo>
                    <a:pt x="26184" y="25935"/>
                    <a:pt x="26269" y="25401"/>
                    <a:pt x="26462" y="24952"/>
                  </a:cubicBezTo>
                  <a:cubicBezTo>
                    <a:pt x="26633" y="24417"/>
                    <a:pt x="26718" y="23969"/>
                    <a:pt x="26804" y="23434"/>
                  </a:cubicBezTo>
                  <a:lnTo>
                    <a:pt x="26996" y="23092"/>
                  </a:lnTo>
                  <a:cubicBezTo>
                    <a:pt x="26996" y="23007"/>
                    <a:pt x="26996" y="22814"/>
                    <a:pt x="27081" y="22729"/>
                  </a:cubicBezTo>
                  <a:lnTo>
                    <a:pt x="27252" y="22194"/>
                  </a:lnTo>
                  <a:cubicBezTo>
                    <a:pt x="27252" y="21938"/>
                    <a:pt x="27338" y="21831"/>
                    <a:pt x="27445" y="21660"/>
                  </a:cubicBezTo>
                  <a:lnTo>
                    <a:pt x="27530" y="21404"/>
                  </a:lnTo>
                  <a:cubicBezTo>
                    <a:pt x="27616" y="21297"/>
                    <a:pt x="27616" y="21211"/>
                    <a:pt x="27701" y="21126"/>
                  </a:cubicBezTo>
                  <a:cubicBezTo>
                    <a:pt x="27787" y="21040"/>
                    <a:pt x="27787" y="20869"/>
                    <a:pt x="27979" y="20762"/>
                  </a:cubicBezTo>
                  <a:cubicBezTo>
                    <a:pt x="28065" y="20591"/>
                    <a:pt x="28150" y="20506"/>
                    <a:pt x="28236" y="20420"/>
                  </a:cubicBezTo>
                  <a:cubicBezTo>
                    <a:pt x="28685" y="20057"/>
                    <a:pt x="29304" y="19694"/>
                    <a:pt x="30202" y="19352"/>
                  </a:cubicBezTo>
                  <a:cubicBezTo>
                    <a:pt x="31078" y="19074"/>
                    <a:pt x="32062" y="18732"/>
                    <a:pt x="33045" y="18283"/>
                  </a:cubicBezTo>
                  <a:lnTo>
                    <a:pt x="33750" y="17920"/>
                  </a:lnTo>
                  <a:lnTo>
                    <a:pt x="34477" y="17556"/>
                  </a:lnTo>
                  <a:cubicBezTo>
                    <a:pt x="34926" y="17385"/>
                    <a:pt x="35353" y="17129"/>
                    <a:pt x="35802" y="16851"/>
                  </a:cubicBezTo>
                  <a:cubicBezTo>
                    <a:pt x="36700" y="16317"/>
                    <a:pt x="37597" y="15697"/>
                    <a:pt x="38388" y="15077"/>
                  </a:cubicBezTo>
                  <a:cubicBezTo>
                    <a:pt x="38752" y="14714"/>
                    <a:pt x="39286" y="14265"/>
                    <a:pt x="39735" y="13816"/>
                  </a:cubicBezTo>
                  <a:cubicBezTo>
                    <a:pt x="40162" y="13281"/>
                    <a:pt x="40526" y="12747"/>
                    <a:pt x="40804" y="12213"/>
                  </a:cubicBezTo>
                  <a:cubicBezTo>
                    <a:pt x="41338" y="11059"/>
                    <a:pt x="41594" y="9904"/>
                    <a:pt x="41680" y="8750"/>
                  </a:cubicBezTo>
                  <a:cubicBezTo>
                    <a:pt x="41765" y="7681"/>
                    <a:pt x="41680" y="6527"/>
                    <a:pt x="41509" y="5544"/>
                  </a:cubicBezTo>
                  <a:cubicBezTo>
                    <a:pt x="41509" y="5266"/>
                    <a:pt x="41423" y="5010"/>
                    <a:pt x="41423" y="4732"/>
                  </a:cubicBezTo>
                  <a:lnTo>
                    <a:pt x="41338" y="4390"/>
                  </a:lnTo>
                  <a:lnTo>
                    <a:pt x="41231" y="4027"/>
                  </a:lnTo>
                  <a:cubicBezTo>
                    <a:pt x="41146" y="3856"/>
                    <a:pt x="41146" y="3578"/>
                    <a:pt x="41060" y="3407"/>
                  </a:cubicBezTo>
                  <a:cubicBezTo>
                    <a:pt x="40975" y="2958"/>
                    <a:pt x="40804" y="2594"/>
                    <a:pt x="40611" y="2167"/>
                  </a:cubicBezTo>
                  <a:lnTo>
                    <a:pt x="40526" y="1804"/>
                  </a:lnTo>
                  <a:lnTo>
                    <a:pt x="40440" y="1718"/>
                  </a:lnTo>
                  <a:lnTo>
                    <a:pt x="39628" y="1718"/>
                  </a:lnTo>
                  <a:cubicBezTo>
                    <a:pt x="39486" y="1690"/>
                    <a:pt x="39341" y="1680"/>
                    <a:pt x="39194" y="1680"/>
                  </a:cubicBezTo>
                  <a:cubicBezTo>
                    <a:pt x="38901" y="1680"/>
                    <a:pt x="38602" y="1718"/>
                    <a:pt x="38303" y="1718"/>
                  </a:cubicBezTo>
                  <a:lnTo>
                    <a:pt x="28407" y="1718"/>
                  </a:lnTo>
                  <a:cubicBezTo>
                    <a:pt x="28407" y="2338"/>
                    <a:pt x="28407" y="2958"/>
                    <a:pt x="28321" y="3663"/>
                  </a:cubicBezTo>
                  <a:lnTo>
                    <a:pt x="28321" y="4646"/>
                  </a:lnTo>
                  <a:lnTo>
                    <a:pt x="28236" y="5181"/>
                  </a:lnTo>
                  <a:cubicBezTo>
                    <a:pt x="28150" y="5715"/>
                    <a:pt x="27979" y="6249"/>
                    <a:pt x="27787" y="6784"/>
                  </a:cubicBezTo>
                  <a:cubicBezTo>
                    <a:pt x="27338" y="7767"/>
                    <a:pt x="26633" y="8579"/>
                    <a:pt x="25842" y="9007"/>
                  </a:cubicBezTo>
                  <a:cubicBezTo>
                    <a:pt x="25331" y="9289"/>
                    <a:pt x="24786" y="9428"/>
                    <a:pt x="24255" y="9428"/>
                  </a:cubicBezTo>
                  <a:cubicBezTo>
                    <a:pt x="23942" y="9428"/>
                    <a:pt x="23634" y="9380"/>
                    <a:pt x="23341" y="9285"/>
                  </a:cubicBezTo>
                  <a:cubicBezTo>
                    <a:pt x="22443" y="8921"/>
                    <a:pt x="21738" y="8301"/>
                    <a:pt x="21118" y="7318"/>
                  </a:cubicBezTo>
                  <a:cubicBezTo>
                    <a:pt x="21033" y="7233"/>
                    <a:pt x="21033" y="7147"/>
                    <a:pt x="20926" y="6976"/>
                  </a:cubicBezTo>
                  <a:lnTo>
                    <a:pt x="20669" y="6527"/>
                  </a:lnTo>
                  <a:cubicBezTo>
                    <a:pt x="20498" y="6249"/>
                    <a:pt x="20306" y="5907"/>
                    <a:pt x="20049" y="5544"/>
                  </a:cubicBezTo>
                  <a:cubicBezTo>
                    <a:pt x="19859" y="5269"/>
                    <a:pt x="19606" y="4932"/>
                    <a:pt x="19332" y="4655"/>
                  </a:cubicBezTo>
                  <a:lnTo>
                    <a:pt x="19332" y="4655"/>
                  </a:lnTo>
                  <a:cubicBezTo>
                    <a:pt x="19579" y="4980"/>
                    <a:pt x="19814" y="5305"/>
                    <a:pt x="20049" y="5630"/>
                  </a:cubicBezTo>
                  <a:cubicBezTo>
                    <a:pt x="20306" y="5993"/>
                    <a:pt x="20391" y="6335"/>
                    <a:pt x="20669" y="6613"/>
                  </a:cubicBezTo>
                  <a:lnTo>
                    <a:pt x="20840" y="7062"/>
                  </a:lnTo>
                  <a:cubicBezTo>
                    <a:pt x="20926" y="7147"/>
                    <a:pt x="21033" y="7318"/>
                    <a:pt x="21118" y="7404"/>
                  </a:cubicBezTo>
                  <a:cubicBezTo>
                    <a:pt x="21652" y="8387"/>
                    <a:pt x="22443" y="9007"/>
                    <a:pt x="23341" y="9370"/>
                  </a:cubicBezTo>
                  <a:cubicBezTo>
                    <a:pt x="23676" y="9474"/>
                    <a:pt x="24007" y="9524"/>
                    <a:pt x="24334" y="9524"/>
                  </a:cubicBezTo>
                  <a:cubicBezTo>
                    <a:pt x="24883" y="9524"/>
                    <a:pt x="25418" y="9382"/>
                    <a:pt x="25927" y="9114"/>
                  </a:cubicBezTo>
                  <a:cubicBezTo>
                    <a:pt x="26718" y="8665"/>
                    <a:pt x="27445" y="7852"/>
                    <a:pt x="27872" y="6784"/>
                  </a:cubicBezTo>
                  <a:cubicBezTo>
                    <a:pt x="28065" y="6335"/>
                    <a:pt x="28236" y="5801"/>
                    <a:pt x="28321" y="5181"/>
                  </a:cubicBezTo>
                  <a:lnTo>
                    <a:pt x="28407" y="4646"/>
                  </a:lnTo>
                  <a:cubicBezTo>
                    <a:pt x="28407" y="4390"/>
                    <a:pt x="28407" y="4027"/>
                    <a:pt x="28514" y="3770"/>
                  </a:cubicBezTo>
                  <a:lnTo>
                    <a:pt x="28514" y="1804"/>
                  </a:lnTo>
                  <a:lnTo>
                    <a:pt x="39628" y="1804"/>
                  </a:lnTo>
                  <a:lnTo>
                    <a:pt x="40077" y="1889"/>
                  </a:lnTo>
                  <a:lnTo>
                    <a:pt x="40440" y="1889"/>
                  </a:lnTo>
                  <a:lnTo>
                    <a:pt x="40440" y="1975"/>
                  </a:lnTo>
                  <a:lnTo>
                    <a:pt x="40804" y="2958"/>
                  </a:lnTo>
                  <a:cubicBezTo>
                    <a:pt x="40889" y="3236"/>
                    <a:pt x="40975" y="3578"/>
                    <a:pt x="41060" y="3856"/>
                  </a:cubicBezTo>
                  <a:lnTo>
                    <a:pt x="41146" y="4390"/>
                  </a:lnTo>
                  <a:lnTo>
                    <a:pt x="41231" y="4839"/>
                  </a:lnTo>
                  <a:cubicBezTo>
                    <a:pt x="41423" y="5544"/>
                    <a:pt x="41509" y="6442"/>
                    <a:pt x="41594" y="7233"/>
                  </a:cubicBezTo>
                  <a:cubicBezTo>
                    <a:pt x="41594" y="8836"/>
                    <a:pt x="41423" y="10717"/>
                    <a:pt x="40526" y="12405"/>
                  </a:cubicBezTo>
                  <a:cubicBezTo>
                    <a:pt x="40578" y="12287"/>
                    <a:pt x="40630" y="12082"/>
                    <a:pt x="40585" y="12082"/>
                  </a:cubicBezTo>
                  <a:cubicBezTo>
                    <a:pt x="40556" y="12082"/>
                    <a:pt x="40488" y="12164"/>
                    <a:pt x="40357" y="12402"/>
                  </a:cubicBezTo>
                  <a:lnTo>
                    <a:pt x="40357" y="12402"/>
                  </a:lnTo>
                  <a:cubicBezTo>
                    <a:pt x="40804" y="11590"/>
                    <a:pt x="41060" y="10715"/>
                    <a:pt x="41146" y="9904"/>
                  </a:cubicBezTo>
                  <a:cubicBezTo>
                    <a:pt x="41338" y="9007"/>
                    <a:pt x="41338" y="8130"/>
                    <a:pt x="41338" y="7318"/>
                  </a:cubicBezTo>
                  <a:cubicBezTo>
                    <a:pt x="41338" y="6527"/>
                    <a:pt x="41146" y="5715"/>
                    <a:pt x="41060" y="4924"/>
                  </a:cubicBezTo>
                  <a:lnTo>
                    <a:pt x="40975" y="4561"/>
                  </a:lnTo>
                  <a:lnTo>
                    <a:pt x="40889" y="4112"/>
                  </a:lnTo>
                  <a:cubicBezTo>
                    <a:pt x="40804" y="3770"/>
                    <a:pt x="40697" y="3492"/>
                    <a:pt x="40611" y="3236"/>
                  </a:cubicBezTo>
                  <a:lnTo>
                    <a:pt x="40355" y="2338"/>
                  </a:lnTo>
                  <a:lnTo>
                    <a:pt x="40269" y="2167"/>
                  </a:lnTo>
                  <a:lnTo>
                    <a:pt x="39991" y="2167"/>
                  </a:lnTo>
                  <a:lnTo>
                    <a:pt x="39543" y="2060"/>
                  </a:lnTo>
                  <a:lnTo>
                    <a:pt x="28770" y="2060"/>
                  </a:lnTo>
                  <a:cubicBezTo>
                    <a:pt x="28770" y="2701"/>
                    <a:pt x="28770" y="3321"/>
                    <a:pt x="28685" y="3856"/>
                  </a:cubicBezTo>
                  <a:lnTo>
                    <a:pt x="28685" y="4732"/>
                  </a:lnTo>
                  <a:lnTo>
                    <a:pt x="28599" y="5266"/>
                  </a:lnTo>
                  <a:cubicBezTo>
                    <a:pt x="28407" y="5907"/>
                    <a:pt x="28236" y="6442"/>
                    <a:pt x="28065" y="6976"/>
                  </a:cubicBezTo>
                  <a:cubicBezTo>
                    <a:pt x="27616" y="8045"/>
                    <a:pt x="26804" y="8921"/>
                    <a:pt x="25927" y="9370"/>
                  </a:cubicBezTo>
                  <a:cubicBezTo>
                    <a:pt x="25478" y="9541"/>
                    <a:pt x="25030" y="9733"/>
                    <a:pt x="24495" y="9733"/>
                  </a:cubicBezTo>
                  <a:cubicBezTo>
                    <a:pt x="24046" y="9733"/>
                    <a:pt x="23597" y="9648"/>
                    <a:pt x="23063" y="9456"/>
                  </a:cubicBezTo>
                  <a:cubicBezTo>
                    <a:pt x="22187" y="9114"/>
                    <a:pt x="21375" y="8301"/>
                    <a:pt x="20840" y="7318"/>
                  </a:cubicBezTo>
                  <a:lnTo>
                    <a:pt x="20306" y="6335"/>
                  </a:lnTo>
                  <a:cubicBezTo>
                    <a:pt x="20220" y="6249"/>
                    <a:pt x="20135" y="6078"/>
                    <a:pt x="19964" y="5907"/>
                  </a:cubicBezTo>
                  <a:lnTo>
                    <a:pt x="19686" y="5373"/>
                  </a:lnTo>
                  <a:cubicBezTo>
                    <a:pt x="19237" y="4732"/>
                    <a:pt x="18703" y="4112"/>
                    <a:pt x="18083" y="3578"/>
                  </a:cubicBezTo>
                  <a:cubicBezTo>
                    <a:pt x="16929" y="2423"/>
                    <a:pt x="15497" y="1526"/>
                    <a:pt x="13979" y="991"/>
                  </a:cubicBezTo>
                  <a:cubicBezTo>
                    <a:pt x="13274" y="735"/>
                    <a:pt x="12483" y="564"/>
                    <a:pt x="11671" y="457"/>
                  </a:cubicBezTo>
                  <a:cubicBezTo>
                    <a:pt x="10880" y="286"/>
                    <a:pt x="10068" y="286"/>
                    <a:pt x="9277" y="2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298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0">
  <p:cSld name="Title + design 10">
    <p:bg>
      <p:bgPr>
        <a:solidFill>
          <a:srgbClr val="F3F3F3"/>
        </a:soli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8"/>
          <p:cNvSpPr/>
          <p:nvPr/>
        </p:nvSpPr>
        <p:spPr>
          <a:xfrm>
            <a:off x="6646917" y="33126"/>
            <a:ext cx="2416386" cy="5019508"/>
          </a:xfrm>
          <a:custGeom>
            <a:avLst/>
            <a:gdLst/>
            <a:ahLst/>
            <a:cxnLst/>
            <a:rect l="l" t="t" r="r" b="b"/>
            <a:pathLst>
              <a:path w="34563" h="71797" extrusionOk="0">
                <a:moveTo>
                  <a:pt x="31356" y="1"/>
                </a:moveTo>
                <a:cubicBezTo>
                  <a:pt x="31356" y="1"/>
                  <a:pt x="25201" y="4190"/>
                  <a:pt x="25201" y="20670"/>
                </a:cubicBezTo>
                <a:cubicBezTo>
                  <a:pt x="25201" y="31271"/>
                  <a:pt x="9619" y="28770"/>
                  <a:pt x="3292" y="36337"/>
                </a:cubicBezTo>
                <a:cubicBezTo>
                  <a:pt x="0" y="40355"/>
                  <a:pt x="449" y="44010"/>
                  <a:pt x="3484" y="50422"/>
                </a:cubicBezTo>
                <a:cubicBezTo>
                  <a:pt x="7845" y="59848"/>
                  <a:pt x="86" y="67244"/>
                  <a:pt x="4724" y="71796"/>
                </a:cubicBezTo>
                <a:lnTo>
                  <a:pt x="34562" y="71796"/>
                </a:lnTo>
                <a:lnTo>
                  <a:pt x="345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8"/>
          <p:cNvSpPr/>
          <p:nvPr/>
        </p:nvSpPr>
        <p:spPr>
          <a:xfrm>
            <a:off x="6640905" y="-16163"/>
            <a:ext cx="2503077" cy="5143463"/>
          </a:xfrm>
          <a:custGeom>
            <a:avLst/>
            <a:gdLst/>
            <a:ahLst/>
            <a:cxnLst/>
            <a:rect l="l" t="t" r="r" b="b"/>
            <a:pathLst>
              <a:path w="35803" h="73570" extrusionOk="0">
                <a:moveTo>
                  <a:pt x="34029" y="39906"/>
                </a:moveTo>
                <a:lnTo>
                  <a:pt x="34029" y="56364"/>
                </a:lnTo>
                <a:cubicBezTo>
                  <a:pt x="34002" y="57945"/>
                  <a:pt x="33984" y="59526"/>
                  <a:pt x="33972" y="61106"/>
                </a:cubicBezTo>
                <a:lnTo>
                  <a:pt x="33972" y="61106"/>
                </a:lnTo>
                <a:lnTo>
                  <a:pt x="34029" y="39906"/>
                </a:lnTo>
                <a:close/>
                <a:moveTo>
                  <a:pt x="33943" y="71775"/>
                </a:moveTo>
                <a:cubicBezTo>
                  <a:pt x="33943" y="71803"/>
                  <a:pt x="33943" y="71832"/>
                  <a:pt x="33943" y="71860"/>
                </a:cubicBezTo>
                <a:cubicBezTo>
                  <a:pt x="31613" y="71775"/>
                  <a:pt x="29305" y="71775"/>
                  <a:pt x="27082" y="71775"/>
                </a:cubicBezTo>
                <a:close/>
                <a:moveTo>
                  <a:pt x="33665" y="0"/>
                </a:moveTo>
                <a:cubicBezTo>
                  <a:pt x="33580" y="86"/>
                  <a:pt x="33409" y="86"/>
                  <a:pt x="33302" y="86"/>
                </a:cubicBezTo>
                <a:cubicBezTo>
                  <a:pt x="33045" y="86"/>
                  <a:pt x="32682" y="86"/>
                  <a:pt x="32511" y="171"/>
                </a:cubicBezTo>
                <a:cubicBezTo>
                  <a:pt x="31977" y="171"/>
                  <a:pt x="31613" y="257"/>
                  <a:pt x="31528" y="364"/>
                </a:cubicBezTo>
                <a:cubicBezTo>
                  <a:pt x="31442" y="449"/>
                  <a:pt x="31613" y="449"/>
                  <a:pt x="32062" y="535"/>
                </a:cubicBezTo>
                <a:cubicBezTo>
                  <a:pt x="32340" y="620"/>
                  <a:pt x="32596" y="620"/>
                  <a:pt x="33045" y="620"/>
                </a:cubicBezTo>
                <a:cubicBezTo>
                  <a:pt x="33494" y="706"/>
                  <a:pt x="34029" y="706"/>
                  <a:pt x="34563" y="706"/>
                </a:cubicBezTo>
                <a:cubicBezTo>
                  <a:pt x="34563" y="1155"/>
                  <a:pt x="34477" y="1689"/>
                  <a:pt x="34477" y="2223"/>
                </a:cubicBezTo>
                <a:lnTo>
                  <a:pt x="34477" y="7204"/>
                </a:lnTo>
                <a:cubicBezTo>
                  <a:pt x="34433" y="7502"/>
                  <a:pt x="34393" y="7617"/>
                  <a:pt x="34355" y="7617"/>
                </a:cubicBezTo>
                <a:cubicBezTo>
                  <a:pt x="34300" y="7617"/>
                  <a:pt x="34250" y="7382"/>
                  <a:pt x="34200" y="7118"/>
                </a:cubicBezTo>
                <a:cubicBezTo>
                  <a:pt x="34114" y="18083"/>
                  <a:pt x="34114" y="28941"/>
                  <a:pt x="34029" y="39906"/>
                </a:cubicBezTo>
                <a:cubicBezTo>
                  <a:pt x="34114" y="28941"/>
                  <a:pt x="34114" y="17891"/>
                  <a:pt x="34114" y="6776"/>
                </a:cubicBezTo>
                <a:cubicBezTo>
                  <a:pt x="34092" y="6681"/>
                  <a:pt x="34062" y="6617"/>
                  <a:pt x="34030" y="6617"/>
                </a:cubicBezTo>
                <a:cubicBezTo>
                  <a:pt x="33941" y="6617"/>
                  <a:pt x="33836" y="7130"/>
                  <a:pt x="33836" y="8913"/>
                </a:cubicBezTo>
                <a:cubicBezTo>
                  <a:pt x="33665" y="12291"/>
                  <a:pt x="33836" y="24132"/>
                  <a:pt x="33751" y="30907"/>
                </a:cubicBezTo>
                <a:cubicBezTo>
                  <a:pt x="33665" y="37576"/>
                  <a:pt x="33665" y="44523"/>
                  <a:pt x="33665" y="51555"/>
                </a:cubicBezTo>
                <a:cubicBezTo>
                  <a:pt x="33580" y="58159"/>
                  <a:pt x="33580" y="64828"/>
                  <a:pt x="33580" y="71518"/>
                </a:cubicBezTo>
                <a:cubicBezTo>
                  <a:pt x="28599" y="71433"/>
                  <a:pt x="23683" y="71433"/>
                  <a:pt x="18874" y="71433"/>
                </a:cubicBezTo>
                <a:cubicBezTo>
                  <a:pt x="15497" y="71433"/>
                  <a:pt x="12206" y="71326"/>
                  <a:pt x="8828" y="71326"/>
                </a:cubicBezTo>
                <a:lnTo>
                  <a:pt x="5345" y="71326"/>
                </a:lnTo>
                <a:lnTo>
                  <a:pt x="5088" y="71069"/>
                </a:lnTo>
                <a:cubicBezTo>
                  <a:pt x="4361" y="70001"/>
                  <a:pt x="4361" y="68568"/>
                  <a:pt x="4639" y="66965"/>
                </a:cubicBezTo>
                <a:cubicBezTo>
                  <a:pt x="4896" y="65448"/>
                  <a:pt x="5345" y="63759"/>
                  <a:pt x="5622" y="62071"/>
                </a:cubicBezTo>
                <a:cubicBezTo>
                  <a:pt x="5964" y="60382"/>
                  <a:pt x="6157" y="58608"/>
                  <a:pt x="6050" y="56813"/>
                </a:cubicBezTo>
                <a:cubicBezTo>
                  <a:pt x="6050" y="54953"/>
                  <a:pt x="5622" y="53158"/>
                  <a:pt x="4981" y="51469"/>
                </a:cubicBezTo>
                <a:cubicBezTo>
                  <a:pt x="4554" y="50593"/>
                  <a:pt x="4276" y="49866"/>
                  <a:pt x="3912" y="49161"/>
                </a:cubicBezTo>
                <a:cubicBezTo>
                  <a:pt x="3741" y="48797"/>
                  <a:pt x="3570" y="48349"/>
                  <a:pt x="3485" y="48007"/>
                </a:cubicBezTo>
                <a:cubicBezTo>
                  <a:pt x="3293" y="47643"/>
                  <a:pt x="3122" y="47280"/>
                  <a:pt x="3036" y="46852"/>
                </a:cubicBezTo>
                <a:cubicBezTo>
                  <a:pt x="2673" y="45869"/>
                  <a:pt x="2416" y="44801"/>
                  <a:pt x="2309" y="43732"/>
                </a:cubicBezTo>
                <a:cubicBezTo>
                  <a:pt x="2138" y="42663"/>
                  <a:pt x="2224" y="41680"/>
                  <a:pt x="2587" y="40697"/>
                </a:cubicBezTo>
                <a:cubicBezTo>
                  <a:pt x="2844" y="39713"/>
                  <a:pt x="3378" y="38837"/>
                  <a:pt x="4105" y="37939"/>
                </a:cubicBezTo>
                <a:cubicBezTo>
                  <a:pt x="4810" y="37127"/>
                  <a:pt x="5622" y="36422"/>
                  <a:pt x="6499" y="35802"/>
                </a:cubicBezTo>
                <a:cubicBezTo>
                  <a:pt x="8294" y="34562"/>
                  <a:pt x="10432" y="33665"/>
                  <a:pt x="12654" y="32959"/>
                </a:cubicBezTo>
                <a:cubicBezTo>
                  <a:pt x="14792" y="32147"/>
                  <a:pt x="17100" y="31527"/>
                  <a:pt x="19323" y="30544"/>
                </a:cubicBezTo>
                <a:cubicBezTo>
                  <a:pt x="20392" y="30095"/>
                  <a:pt x="21546" y="29561"/>
                  <a:pt x="22529" y="28855"/>
                </a:cubicBezTo>
                <a:cubicBezTo>
                  <a:pt x="23598" y="28150"/>
                  <a:pt x="24581" y="27167"/>
                  <a:pt x="25201" y="26098"/>
                </a:cubicBezTo>
                <a:cubicBezTo>
                  <a:pt x="25928" y="24944"/>
                  <a:pt x="26270" y="23683"/>
                  <a:pt x="26355" y="22443"/>
                </a:cubicBezTo>
                <a:cubicBezTo>
                  <a:pt x="26462" y="22080"/>
                  <a:pt x="26462" y="21823"/>
                  <a:pt x="26462" y="21460"/>
                </a:cubicBezTo>
                <a:lnTo>
                  <a:pt x="26462" y="20669"/>
                </a:lnTo>
                <a:lnTo>
                  <a:pt x="26462" y="19066"/>
                </a:lnTo>
                <a:cubicBezTo>
                  <a:pt x="26462" y="18532"/>
                  <a:pt x="26548" y="17997"/>
                  <a:pt x="26548" y="17463"/>
                </a:cubicBezTo>
                <a:cubicBezTo>
                  <a:pt x="26633" y="17014"/>
                  <a:pt x="26633" y="16480"/>
                  <a:pt x="26719" y="15946"/>
                </a:cubicBezTo>
                <a:cubicBezTo>
                  <a:pt x="26719" y="15411"/>
                  <a:pt x="26804" y="14962"/>
                  <a:pt x="26890" y="14428"/>
                </a:cubicBezTo>
                <a:cubicBezTo>
                  <a:pt x="26890" y="13894"/>
                  <a:pt x="26996" y="13445"/>
                  <a:pt x="27082" y="12910"/>
                </a:cubicBezTo>
                <a:cubicBezTo>
                  <a:pt x="27167" y="12462"/>
                  <a:pt x="27253" y="11927"/>
                  <a:pt x="27338" y="11478"/>
                </a:cubicBezTo>
                <a:cubicBezTo>
                  <a:pt x="27424" y="11051"/>
                  <a:pt x="27531" y="10517"/>
                  <a:pt x="27702" y="10068"/>
                </a:cubicBezTo>
                <a:cubicBezTo>
                  <a:pt x="27787" y="9619"/>
                  <a:pt x="27873" y="9170"/>
                  <a:pt x="28065" y="8721"/>
                </a:cubicBezTo>
                <a:cubicBezTo>
                  <a:pt x="28065" y="8465"/>
                  <a:pt x="28151" y="8272"/>
                  <a:pt x="28236" y="8016"/>
                </a:cubicBezTo>
                <a:cubicBezTo>
                  <a:pt x="28322" y="7845"/>
                  <a:pt x="28407" y="7567"/>
                  <a:pt x="28407" y="7396"/>
                </a:cubicBezTo>
                <a:cubicBezTo>
                  <a:pt x="28599" y="7033"/>
                  <a:pt x="28685" y="6669"/>
                  <a:pt x="28856" y="6327"/>
                </a:cubicBezTo>
                <a:cubicBezTo>
                  <a:pt x="29027" y="5964"/>
                  <a:pt x="29134" y="5600"/>
                  <a:pt x="29305" y="5344"/>
                </a:cubicBezTo>
                <a:cubicBezTo>
                  <a:pt x="29561" y="4724"/>
                  <a:pt x="29839" y="4190"/>
                  <a:pt x="30096" y="3741"/>
                </a:cubicBezTo>
                <a:cubicBezTo>
                  <a:pt x="30630" y="2843"/>
                  <a:pt x="31079" y="2223"/>
                  <a:pt x="31442" y="1775"/>
                </a:cubicBezTo>
                <a:cubicBezTo>
                  <a:pt x="31613" y="1604"/>
                  <a:pt x="31806" y="1433"/>
                  <a:pt x="31891" y="1326"/>
                </a:cubicBezTo>
                <a:lnTo>
                  <a:pt x="31891" y="1240"/>
                </a:lnTo>
                <a:lnTo>
                  <a:pt x="31977" y="1240"/>
                </a:lnTo>
                <a:lnTo>
                  <a:pt x="31977" y="1155"/>
                </a:lnTo>
                <a:cubicBezTo>
                  <a:pt x="32062" y="1155"/>
                  <a:pt x="32062" y="1069"/>
                  <a:pt x="32062" y="1069"/>
                </a:cubicBezTo>
                <a:cubicBezTo>
                  <a:pt x="32105" y="1026"/>
                  <a:pt x="32105" y="1005"/>
                  <a:pt x="32062" y="1005"/>
                </a:cubicBezTo>
                <a:cubicBezTo>
                  <a:pt x="32019" y="1005"/>
                  <a:pt x="31934" y="1026"/>
                  <a:pt x="31806" y="1069"/>
                </a:cubicBezTo>
                <a:cubicBezTo>
                  <a:pt x="31271" y="1326"/>
                  <a:pt x="30096" y="2309"/>
                  <a:pt x="29027" y="4104"/>
                </a:cubicBezTo>
                <a:cubicBezTo>
                  <a:pt x="28856" y="4361"/>
                  <a:pt x="28770" y="4532"/>
                  <a:pt x="28599" y="4810"/>
                </a:cubicBezTo>
                <a:cubicBezTo>
                  <a:pt x="28407" y="5066"/>
                  <a:pt x="28322" y="5344"/>
                  <a:pt x="28151" y="5600"/>
                </a:cubicBezTo>
                <a:cubicBezTo>
                  <a:pt x="27873" y="6135"/>
                  <a:pt x="27616" y="6776"/>
                  <a:pt x="27338" y="7481"/>
                </a:cubicBezTo>
                <a:cubicBezTo>
                  <a:pt x="27253" y="7738"/>
                  <a:pt x="27167" y="8101"/>
                  <a:pt x="26996" y="8465"/>
                </a:cubicBezTo>
                <a:cubicBezTo>
                  <a:pt x="26890" y="8807"/>
                  <a:pt x="26719" y="9170"/>
                  <a:pt x="26633" y="9533"/>
                </a:cubicBezTo>
                <a:cubicBezTo>
                  <a:pt x="26462" y="10324"/>
                  <a:pt x="26270" y="11051"/>
                  <a:pt x="26099" y="11927"/>
                </a:cubicBezTo>
                <a:cubicBezTo>
                  <a:pt x="26013" y="11927"/>
                  <a:pt x="25928" y="11842"/>
                  <a:pt x="25928" y="11842"/>
                </a:cubicBezTo>
                <a:cubicBezTo>
                  <a:pt x="26548" y="8550"/>
                  <a:pt x="27338" y="6498"/>
                  <a:pt x="27873" y="5344"/>
                </a:cubicBezTo>
                <a:cubicBezTo>
                  <a:pt x="28151" y="4724"/>
                  <a:pt x="28322" y="4361"/>
                  <a:pt x="28407" y="3997"/>
                </a:cubicBezTo>
                <a:cubicBezTo>
                  <a:pt x="28599" y="3741"/>
                  <a:pt x="28599" y="3655"/>
                  <a:pt x="28599" y="3570"/>
                </a:cubicBezTo>
                <a:cubicBezTo>
                  <a:pt x="28599" y="3536"/>
                  <a:pt x="28588" y="3523"/>
                  <a:pt x="28568" y="3523"/>
                </a:cubicBezTo>
                <a:cubicBezTo>
                  <a:pt x="28468" y="3523"/>
                  <a:pt x="28162" y="3867"/>
                  <a:pt x="28078" y="3867"/>
                </a:cubicBezTo>
                <a:cubicBezTo>
                  <a:pt x="28039" y="3867"/>
                  <a:pt x="28049" y="3792"/>
                  <a:pt x="28151" y="3570"/>
                </a:cubicBezTo>
                <a:lnTo>
                  <a:pt x="28151" y="3570"/>
                </a:lnTo>
                <a:cubicBezTo>
                  <a:pt x="27253" y="5066"/>
                  <a:pt x="26548" y="6669"/>
                  <a:pt x="26099" y="8379"/>
                </a:cubicBezTo>
                <a:lnTo>
                  <a:pt x="25928" y="8999"/>
                </a:lnTo>
                <a:cubicBezTo>
                  <a:pt x="25821" y="9170"/>
                  <a:pt x="25821" y="9448"/>
                  <a:pt x="25735" y="9619"/>
                </a:cubicBezTo>
                <a:lnTo>
                  <a:pt x="25393" y="10859"/>
                </a:lnTo>
                <a:cubicBezTo>
                  <a:pt x="25287" y="11756"/>
                  <a:pt x="25116" y="12547"/>
                  <a:pt x="24945" y="13445"/>
                </a:cubicBezTo>
                <a:cubicBezTo>
                  <a:pt x="24859" y="14257"/>
                  <a:pt x="24667" y="15133"/>
                  <a:pt x="24581" y="16031"/>
                </a:cubicBezTo>
                <a:cubicBezTo>
                  <a:pt x="24581" y="16822"/>
                  <a:pt x="24496" y="17720"/>
                  <a:pt x="24410" y="18532"/>
                </a:cubicBezTo>
                <a:cubicBezTo>
                  <a:pt x="24410" y="19408"/>
                  <a:pt x="24325" y="20306"/>
                  <a:pt x="24325" y="21097"/>
                </a:cubicBezTo>
                <a:cubicBezTo>
                  <a:pt x="24325" y="21375"/>
                  <a:pt x="24325" y="21546"/>
                  <a:pt x="24218" y="21738"/>
                </a:cubicBezTo>
                <a:lnTo>
                  <a:pt x="24218" y="22272"/>
                </a:lnTo>
                <a:cubicBezTo>
                  <a:pt x="24132" y="22614"/>
                  <a:pt x="24132" y="23063"/>
                  <a:pt x="23961" y="23341"/>
                </a:cubicBezTo>
                <a:cubicBezTo>
                  <a:pt x="23790" y="24046"/>
                  <a:pt x="23427" y="25030"/>
                  <a:pt x="22615" y="25820"/>
                </a:cubicBezTo>
                <a:cubicBezTo>
                  <a:pt x="21909" y="26718"/>
                  <a:pt x="20926" y="27252"/>
                  <a:pt x="20306" y="27701"/>
                </a:cubicBezTo>
                <a:cubicBezTo>
                  <a:pt x="18789" y="28492"/>
                  <a:pt x="17015" y="29112"/>
                  <a:pt x="15326" y="29753"/>
                </a:cubicBezTo>
                <a:cubicBezTo>
                  <a:pt x="13638" y="30288"/>
                  <a:pt x="11842" y="30822"/>
                  <a:pt x="10068" y="31527"/>
                </a:cubicBezTo>
                <a:cubicBezTo>
                  <a:pt x="8294" y="32233"/>
                  <a:pt x="6584" y="33045"/>
                  <a:pt x="4981" y="34199"/>
                </a:cubicBezTo>
                <a:cubicBezTo>
                  <a:pt x="4190" y="34733"/>
                  <a:pt x="3378" y="35439"/>
                  <a:pt x="2758" y="36165"/>
                </a:cubicBezTo>
                <a:cubicBezTo>
                  <a:pt x="2138" y="36956"/>
                  <a:pt x="1519" y="37662"/>
                  <a:pt x="1070" y="38645"/>
                </a:cubicBezTo>
                <a:cubicBezTo>
                  <a:pt x="621" y="39543"/>
                  <a:pt x="279" y="40526"/>
                  <a:pt x="172" y="41594"/>
                </a:cubicBezTo>
                <a:cubicBezTo>
                  <a:pt x="1" y="42578"/>
                  <a:pt x="1" y="43646"/>
                  <a:pt x="172" y="44523"/>
                </a:cubicBezTo>
                <a:cubicBezTo>
                  <a:pt x="364" y="45506"/>
                  <a:pt x="621" y="46489"/>
                  <a:pt x="899" y="47387"/>
                </a:cubicBezTo>
                <a:cubicBezTo>
                  <a:pt x="984" y="47814"/>
                  <a:pt x="1155" y="48263"/>
                  <a:pt x="1348" y="48712"/>
                </a:cubicBezTo>
                <a:cubicBezTo>
                  <a:pt x="1519" y="49161"/>
                  <a:pt x="1690" y="49610"/>
                  <a:pt x="1882" y="49952"/>
                </a:cubicBezTo>
                <a:cubicBezTo>
                  <a:pt x="2053" y="50401"/>
                  <a:pt x="2224" y="50849"/>
                  <a:pt x="2416" y="51213"/>
                </a:cubicBezTo>
                <a:cubicBezTo>
                  <a:pt x="2502" y="51469"/>
                  <a:pt x="2587" y="51662"/>
                  <a:pt x="2673" y="51833"/>
                </a:cubicBezTo>
                <a:cubicBezTo>
                  <a:pt x="2758" y="52004"/>
                  <a:pt x="2844" y="52281"/>
                  <a:pt x="2951" y="52452"/>
                </a:cubicBezTo>
                <a:cubicBezTo>
                  <a:pt x="3207" y="53265"/>
                  <a:pt x="3485" y="54055"/>
                  <a:pt x="3656" y="54868"/>
                </a:cubicBezTo>
                <a:cubicBezTo>
                  <a:pt x="3912" y="56471"/>
                  <a:pt x="3912" y="58159"/>
                  <a:pt x="3741" y="59848"/>
                </a:cubicBezTo>
                <a:cubicBezTo>
                  <a:pt x="3485" y="61536"/>
                  <a:pt x="3122" y="63310"/>
                  <a:pt x="2673" y="65106"/>
                </a:cubicBezTo>
                <a:cubicBezTo>
                  <a:pt x="2502" y="65982"/>
                  <a:pt x="2309" y="66880"/>
                  <a:pt x="2224" y="67863"/>
                </a:cubicBezTo>
                <a:cubicBezTo>
                  <a:pt x="2224" y="68846"/>
                  <a:pt x="2224" y="69915"/>
                  <a:pt x="2587" y="70898"/>
                </a:cubicBezTo>
                <a:cubicBezTo>
                  <a:pt x="2673" y="71155"/>
                  <a:pt x="2758" y="71433"/>
                  <a:pt x="2844" y="71689"/>
                </a:cubicBezTo>
                <a:cubicBezTo>
                  <a:pt x="3036" y="71860"/>
                  <a:pt x="3122" y="72138"/>
                  <a:pt x="3293" y="72394"/>
                </a:cubicBezTo>
                <a:lnTo>
                  <a:pt x="3570" y="72672"/>
                </a:lnTo>
                <a:cubicBezTo>
                  <a:pt x="3570" y="72758"/>
                  <a:pt x="3656" y="72843"/>
                  <a:pt x="3741" y="72929"/>
                </a:cubicBezTo>
                <a:lnTo>
                  <a:pt x="3912" y="73121"/>
                </a:lnTo>
                <a:lnTo>
                  <a:pt x="4190" y="73378"/>
                </a:lnTo>
                <a:lnTo>
                  <a:pt x="4276" y="73463"/>
                </a:lnTo>
                <a:lnTo>
                  <a:pt x="3912" y="72929"/>
                </a:lnTo>
                <a:lnTo>
                  <a:pt x="3656" y="72758"/>
                </a:lnTo>
                <a:cubicBezTo>
                  <a:pt x="3656" y="72672"/>
                  <a:pt x="3570" y="72587"/>
                  <a:pt x="3570" y="72587"/>
                </a:cubicBezTo>
                <a:lnTo>
                  <a:pt x="3293" y="72223"/>
                </a:lnTo>
                <a:cubicBezTo>
                  <a:pt x="3122" y="71967"/>
                  <a:pt x="3036" y="71775"/>
                  <a:pt x="2844" y="71518"/>
                </a:cubicBezTo>
                <a:cubicBezTo>
                  <a:pt x="2673" y="70984"/>
                  <a:pt x="2502" y="70449"/>
                  <a:pt x="2416" y="69915"/>
                </a:cubicBezTo>
                <a:cubicBezTo>
                  <a:pt x="2224" y="68846"/>
                  <a:pt x="2309" y="67778"/>
                  <a:pt x="2502" y="66880"/>
                </a:cubicBezTo>
                <a:cubicBezTo>
                  <a:pt x="2587" y="65897"/>
                  <a:pt x="2844" y="64914"/>
                  <a:pt x="3036" y="64037"/>
                </a:cubicBezTo>
                <a:cubicBezTo>
                  <a:pt x="3378" y="62156"/>
                  <a:pt x="3827" y="60382"/>
                  <a:pt x="3912" y="58608"/>
                </a:cubicBezTo>
                <a:cubicBezTo>
                  <a:pt x="3912" y="58710"/>
                  <a:pt x="3912" y="58939"/>
                  <a:pt x="3935" y="58939"/>
                </a:cubicBezTo>
                <a:cubicBezTo>
                  <a:pt x="3950" y="58939"/>
                  <a:pt x="3976" y="58831"/>
                  <a:pt x="4019" y="58501"/>
                </a:cubicBezTo>
                <a:lnTo>
                  <a:pt x="4019" y="58501"/>
                </a:lnTo>
                <a:cubicBezTo>
                  <a:pt x="3912" y="60297"/>
                  <a:pt x="3570" y="62071"/>
                  <a:pt x="3207" y="63952"/>
                </a:cubicBezTo>
                <a:cubicBezTo>
                  <a:pt x="2951" y="64828"/>
                  <a:pt x="2758" y="65726"/>
                  <a:pt x="2587" y="66709"/>
                </a:cubicBezTo>
                <a:cubicBezTo>
                  <a:pt x="2502" y="67692"/>
                  <a:pt x="2416" y="68654"/>
                  <a:pt x="2587" y="69723"/>
                </a:cubicBezTo>
                <a:cubicBezTo>
                  <a:pt x="2673" y="70257"/>
                  <a:pt x="2758" y="70791"/>
                  <a:pt x="2951" y="71326"/>
                </a:cubicBezTo>
                <a:cubicBezTo>
                  <a:pt x="3122" y="71518"/>
                  <a:pt x="3207" y="71775"/>
                  <a:pt x="3378" y="72052"/>
                </a:cubicBezTo>
                <a:cubicBezTo>
                  <a:pt x="3378" y="72138"/>
                  <a:pt x="3485" y="72223"/>
                  <a:pt x="3570" y="72309"/>
                </a:cubicBezTo>
                <a:lnTo>
                  <a:pt x="3741" y="72501"/>
                </a:lnTo>
                <a:lnTo>
                  <a:pt x="3741" y="72587"/>
                </a:lnTo>
                <a:lnTo>
                  <a:pt x="3827" y="72672"/>
                </a:lnTo>
                <a:lnTo>
                  <a:pt x="4276" y="73121"/>
                </a:lnTo>
                <a:cubicBezTo>
                  <a:pt x="4276" y="73207"/>
                  <a:pt x="4361" y="73292"/>
                  <a:pt x="4447" y="73378"/>
                </a:cubicBezTo>
                <a:lnTo>
                  <a:pt x="35439" y="73378"/>
                </a:lnTo>
                <a:cubicBezTo>
                  <a:pt x="35546" y="68226"/>
                  <a:pt x="35546" y="62968"/>
                  <a:pt x="35546" y="57710"/>
                </a:cubicBezTo>
                <a:lnTo>
                  <a:pt x="35546" y="42663"/>
                </a:lnTo>
                <a:lnTo>
                  <a:pt x="35717" y="42663"/>
                </a:lnTo>
                <a:cubicBezTo>
                  <a:pt x="35717" y="33750"/>
                  <a:pt x="35717" y="24752"/>
                  <a:pt x="35803" y="15668"/>
                </a:cubicBezTo>
                <a:cubicBezTo>
                  <a:pt x="35803" y="11927"/>
                  <a:pt x="35717" y="8636"/>
                  <a:pt x="35632" y="5964"/>
                </a:cubicBezTo>
                <a:cubicBezTo>
                  <a:pt x="35439" y="16565"/>
                  <a:pt x="35354" y="27616"/>
                  <a:pt x="35354" y="38837"/>
                </a:cubicBezTo>
                <a:cubicBezTo>
                  <a:pt x="35268" y="50144"/>
                  <a:pt x="35268" y="61707"/>
                  <a:pt x="35268" y="73207"/>
                </a:cubicBezTo>
                <a:cubicBezTo>
                  <a:pt x="29134" y="73121"/>
                  <a:pt x="22978" y="73121"/>
                  <a:pt x="16929" y="73121"/>
                </a:cubicBezTo>
                <a:lnTo>
                  <a:pt x="35183" y="73121"/>
                </a:lnTo>
                <a:lnTo>
                  <a:pt x="35183" y="62691"/>
                </a:lnTo>
                <a:cubicBezTo>
                  <a:pt x="35183" y="59399"/>
                  <a:pt x="35268" y="56193"/>
                  <a:pt x="35268" y="53072"/>
                </a:cubicBezTo>
                <a:cubicBezTo>
                  <a:pt x="35354" y="36251"/>
                  <a:pt x="35268" y="21097"/>
                  <a:pt x="35439" y="5878"/>
                </a:cubicBezTo>
                <a:lnTo>
                  <a:pt x="35439" y="3378"/>
                </a:lnTo>
                <a:cubicBezTo>
                  <a:pt x="35439" y="2929"/>
                  <a:pt x="35439" y="2394"/>
                  <a:pt x="35354" y="1967"/>
                </a:cubicBezTo>
                <a:cubicBezTo>
                  <a:pt x="35354" y="1240"/>
                  <a:pt x="35354" y="620"/>
                  <a:pt x="35268" y="0"/>
                </a:cubicBezTo>
                <a:close/>
                <a:moveTo>
                  <a:pt x="4276" y="73463"/>
                </a:moveTo>
                <a:cubicBezTo>
                  <a:pt x="4276" y="73570"/>
                  <a:pt x="4361" y="73570"/>
                  <a:pt x="4361" y="73570"/>
                </a:cubicBezTo>
                <a:lnTo>
                  <a:pt x="35632" y="73570"/>
                </a:lnTo>
                <a:cubicBezTo>
                  <a:pt x="27958" y="73570"/>
                  <a:pt x="20306" y="73463"/>
                  <a:pt x="12654" y="73463"/>
                </a:cubicBezTo>
                <a:close/>
                <a:moveTo>
                  <a:pt x="35717" y="43732"/>
                </a:moveTo>
                <a:cubicBezTo>
                  <a:pt x="35632" y="53799"/>
                  <a:pt x="35632" y="63674"/>
                  <a:pt x="35632" y="73570"/>
                </a:cubicBezTo>
                <a:cubicBezTo>
                  <a:pt x="35632" y="63674"/>
                  <a:pt x="35717" y="53692"/>
                  <a:pt x="35717" y="43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8"/>
          <p:cNvSpPr/>
          <p:nvPr/>
        </p:nvSpPr>
        <p:spPr>
          <a:xfrm>
            <a:off x="97504" y="9927"/>
            <a:ext cx="1965499" cy="1705757"/>
          </a:xfrm>
          <a:custGeom>
            <a:avLst/>
            <a:gdLst/>
            <a:ahLst/>
            <a:cxnLst/>
            <a:rect l="l" t="t" r="r" b="b"/>
            <a:pathLst>
              <a:path w="39629" h="34392" extrusionOk="0">
                <a:moveTo>
                  <a:pt x="7407" y="1"/>
                </a:moveTo>
                <a:cubicBezTo>
                  <a:pt x="3419" y="1"/>
                  <a:pt x="1" y="1625"/>
                  <a:pt x="1" y="1625"/>
                </a:cubicBezTo>
                <a:lnTo>
                  <a:pt x="1" y="29582"/>
                </a:lnTo>
                <a:cubicBezTo>
                  <a:pt x="1" y="29582"/>
                  <a:pt x="3378" y="34391"/>
                  <a:pt x="10410" y="34391"/>
                </a:cubicBezTo>
                <a:cubicBezTo>
                  <a:pt x="17464" y="34391"/>
                  <a:pt x="20926" y="30116"/>
                  <a:pt x="23341" y="20690"/>
                </a:cubicBezTo>
                <a:cubicBezTo>
                  <a:pt x="24838" y="14449"/>
                  <a:pt x="28578" y="17377"/>
                  <a:pt x="35717" y="11606"/>
                </a:cubicBezTo>
                <a:cubicBezTo>
                  <a:pt x="39628" y="8400"/>
                  <a:pt x="37320" y="1625"/>
                  <a:pt x="37320" y="1625"/>
                </a:cubicBezTo>
                <a:lnTo>
                  <a:pt x="28151" y="1625"/>
                </a:lnTo>
                <a:cubicBezTo>
                  <a:pt x="28151" y="6592"/>
                  <a:pt x="25297" y="9382"/>
                  <a:pt x="22331" y="9382"/>
                </a:cubicBezTo>
                <a:cubicBezTo>
                  <a:pt x="20460" y="9382"/>
                  <a:pt x="18544" y="8272"/>
                  <a:pt x="17271" y="5899"/>
                </a:cubicBezTo>
                <a:cubicBezTo>
                  <a:pt x="14818" y="1243"/>
                  <a:pt x="10895" y="1"/>
                  <a:pt x="74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8"/>
          <p:cNvSpPr/>
          <p:nvPr/>
        </p:nvSpPr>
        <p:spPr>
          <a:xfrm>
            <a:off x="0" y="-78452"/>
            <a:ext cx="2071489" cy="1876174"/>
          </a:xfrm>
          <a:custGeom>
            <a:avLst/>
            <a:gdLst/>
            <a:ahLst/>
            <a:cxnLst/>
            <a:rect l="l" t="t" r="r" b="b"/>
            <a:pathLst>
              <a:path w="41766" h="37828" extrusionOk="0">
                <a:moveTo>
                  <a:pt x="9982" y="30"/>
                </a:moveTo>
                <a:lnTo>
                  <a:pt x="9982" y="30"/>
                </a:lnTo>
                <a:cubicBezTo>
                  <a:pt x="10743" y="72"/>
                  <a:pt x="11525" y="158"/>
                  <a:pt x="12307" y="311"/>
                </a:cubicBezTo>
                <a:lnTo>
                  <a:pt x="12307" y="311"/>
                </a:lnTo>
                <a:cubicBezTo>
                  <a:pt x="11545" y="154"/>
                  <a:pt x="10764" y="71"/>
                  <a:pt x="9982" y="30"/>
                </a:cubicBezTo>
                <a:close/>
                <a:moveTo>
                  <a:pt x="9090" y="0"/>
                </a:moveTo>
                <a:cubicBezTo>
                  <a:pt x="7811" y="0"/>
                  <a:pt x="6577" y="179"/>
                  <a:pt x="5344" y="457"/>
                </a:cubicBezTo>
                <a:cubicBezTo>
                  <a:pt x="6572" y="180"/>
                  <a:pt x="7856" y="2"/>
                  <a:pt x="9106" y="0"/>
                </a:cubicBezTo>
                <a:lnTo>
                  <a:pt x="9106" y="0"/>
                </a:lnTo>
                <a:cubicBezTo>
                  <a:pt x="9395" y="0"/>
                  <a:pt x="9687" y="10"/>
                  <a:pt x="9982" y="30"/>
                </a:cubicBezTo>
                <a:cubicBezTo>
                  <a:pt x="9698" y="10"/>
                  <a:pt x="9411" y="0"/>
                  <a:pt x="9121" y="0"/>
                </a:cubicBezTo>
                <a:cubicBezTo>
                  <a:pt x="9116" y="0"/>
                  <a:pt x="9111" y="0"/>
                  <a:pt x="9106" y="0"/>
                </a:cubicBezTo>
                <a:lnTo>
                  <a:pt x="9106" y="0"/>
                </a:lnTo>
                <a:cubicBezTo>
                  <a:pt x="9100" y="0"/>
                  <a:pt x="9095" y="0"/>
                  <a:pt x="9090" y="0"/>
                </a:cubicBezTo>
                <a:close/>
                <a:moveTo>
                  <a:pt x="1900" y="2163"/>
                </a:moveTo>
                <a:cubicBezTo>
                  <a:pt x="1747" y="2233"/>
                  <a:pt x="1604" y="2309"/>
                  <a:pt x="1433" y="2423"/>
                </a:cubicBezTo>
                <a:lnTo>
                  <a:pt x="1069" y="2594"/>
                </a:lnTo>
                <a:lnTo>
                  <a:pt x="898" y="2701"/>
                </a:lnTo>
                <a:lnTo>
                  <a:pt x="813" y="2701"/>
                </a:lnTo>
                <a:lnTo>
                  <a:pt x="813" y="2594"/>
                </a:lnTo>
                <a:lnTo>
                  <a:pt x="898" y="2594"/>
                </a:lnTo>
                <a:lnTo>
                  <a:pt x="1262" y="2423"/>
                </a:lnTo>
                <a:cubicBezTo>
                  <a:pt x="1470" y="2340"/>
                  <a:pt x="1684" y="2251"/>
                  <a:pt x="1900" y="2163"/>
                </a:cubicBezTo>
                <a:close/>
                <a:moveTo>
                  <a:pt x="12307" y="311"/>
                </a:moveTo>
                <a:lnTo>
                  <a:pt x="12307" y="311"/>
                </a:lnTo>
                <a:cubicBezTo>
                  <a:pt x="13108" y="477"/>
                  <a:pt x="13887" y="726"/>
                  <a:pt x="14620" y="1098"/>
                </a:cubicBezTo>
                <a:cubicBezTo>
                  <a:pt x="16117" y="1718"/>
                  <a:pt x="17463" y="2594"/>
                  <a:pt x="18617" y="3770"/>
                </a:cubicBezTo>
                <a:cubicBezTo>
                  <a:pt x="18864" y="4056"/>
                  <a:pt x="19093" y="4343"/>
                  <a:pt x="19312" y="4629"/>
                </a:cubicBezTo>
                <a:lnTo>
                  <a:pt x="19312" y="4629"/>
                </a:lnTo>
                <a:lnTo>
                  <a:pt x="18981" y="4112"/>
                </a:lnTo>
                <a:cubicBezTo>
                  <a:pt x="18895" y="4027"/>
                  <a:pt x="18703" y="3856"/>
                  <a:pt x="18532" y="3663"/>
                </a:cubicBezTo>
                <a:cubicBezTo>
                  <a:pt x="17997" y="3129"/>
                  <a:pt x="17378" y="2594"/>
                  <a:pt x="16758" y="2167"/>
                </a:cubicBezTo>
                <a:cubicBezTo>
                  <a:pt x="16031" y="1718"/>
                  <a:pt x="15326" y="1269"/>
                  <a:pt x="14620" y="991"/>
                </a:cubicBezTo>
                <a:cubicBezTo>
                  <a:pt x="13864" y="682"/>
                  <a:pt x="13085" y="463"/>
                  <a:pt x="12307" y="311"/>
                </a:cubicBezTo>
                <a:close/>
                <a:moveTo>
                  <a:pt x="19312" y="4629"/>
                </a:moveTo>
                <a:lnTo>
                  <a:pt x="19323" y="4646"/>
                </a:lnTo>
                <a:cubicBezTo>
                  <a:pt x="19326" y="4649"/>
                  <a:pt x="19329" y="4652"/>
                  <a:pt x="19332" y="4655"/>
                </a:cubicBezTo>
                <a:lnTo>
                  <a:pt x="19332" y="4655"/>
                </a:lnTo>
                <a:cubicBezTo>
                  <a:pt x="19325" y="4647"/>
                  <a:pt x="19318" y="4638"/>
                  <a:pt x="19312" y="4629"/>
                </a:cubicBezTo>
                <a:close/>
                <a:moveTo>
                  <a:pt x="29133" y="3663"/>
                </a:moveTo>
                <a:cubicBezTo>
                  <a:pt x="29133" y="4027"/>
                  <a:pt x="29133" y="4475"/>
                  <a:pt x="29048" y="4839"/>
                </a:cubicBezTo>
                <a:lnTo>
                  <a:pt x="29048" y="4732"/>
                </a:lnTo>
                <a:lnTo>
                  <a:pt x="29048" y="4390"/>
                </a:lnTo>
                <a:lnTo>
                  <a:pt x="29133" y="3663"/>
                </a:lnTo>
                <a:close/>
                <a:moveTo>
                  <a:pt x="28941" y="5420"/>
                </a:moveTo>
                <a:lnTo>
                  <a:pt x="28941" y="5544"/>
                </a:lnTo>
                <a:cubicBezTo>
                  <a:pt x="28855" y="6078"/>
                  <a:pt x="28685" y="6527"/>
                  <a:pt x="28514" y="6869"/>
                </a:cubicBezTo>
                <a:cubicBezTo>
                  <a:pt x="28455" y="7013"/>
                  <a:pt x="28395" y="7155"/>
                  <a:pt x="28331" y="7295"/>
                </a:cubicBezTo>
                <a:lnTo>
                  <a:pt x="28331" y="7295"/>
                </a:lnTo>
                <a:cubicBezTo>
                  <a:pt x="28519" y="6851"/>
                  <a:pt x="28687" y="6326"/>
                  <a:pt x="28855" y="5801"/>
                </a:cubicBezTo>
                <a:cubicBezTo>
                  <a:pt x="28897" y="5677"/>
                  <a:pt x="28918" y="5549"/>
                  <a:pt x="28941" y="5420"/>
                </a:cubicBezTo>
                <a:close/>
                <a:moveTo>
                  <a:pt x="8379" y="649"/>
                </a:moveTo>
                <a:cubicBezTo>
                  <a:pt x="9704" y="649"/>
                  <a:pt x="11051" y="735"/>
                  <a:pt x="12376" y="991"/>
                </a:cubicBezTo>
                <a:cubicBezTo>
                  <a:pt x="13723" y="1269"/>
                  <a:pt x="14962" y="1804"/>
                  <a:pt x="16117" y="2509"/>
                </a:cubicBezTo>
                <a:cubicBezTo>
                  <a:pt x="17292" y="3321"/>
                  <a:pt x="18254" y="4304"/>
                  <a:pt x="19066" y="5373"/>
                </a:cubicBezTo>
                <a:lnTo>
                  <a:pt x="19686" y="6164"/>
                </a:lnTo>
                <a:lnTo>
                  <a:pt x="20135" y="7062"/>
                </a:lnTo>
                <a:lnTo>
                  <a:pt x="20391" y="7404"/>
                </a:lnTo>
                <a:cubicBezTo>
                  <a:pt x="20498" y="7510"/>
                  <a:pt x="20498" y="7681"/>
                  <a:pt x="20584" y="7767"/>
                </a:cubicBezTo>
                <a:lnTo>
                  <a:pt x="20840" y="8130"/>
                </a:lnTo>
                <a:lnTo>
                  <a:pt x="21033" y="8387"/>
                </a:lnTo>
                <a:cubicBezTo>
                  <a:pt x="21738" y="9199"/>
                  <a:pt x="22636" y="9819"/>
                  <a:pt x="23512" y="9990"/>
                </a:cubicBezTo>
                <a:cubicBezTo>
                  <a:pt x="23815" y="10076"/>
                  <a:pt x="24118" y="10117"/>
                  <a:pt x="24416" y="10117"/>
                </a:cubicBezTo>
                <a:cubicBezTo>
                  <a:pt x="25083" y="10117"/>
                  <a:pt x="25722" y="9911"/>
                  <a:pt x="26269" y="9541"/>
                </a:cubicBezTo>
                <a:cubicBezTo>
                  <a:pt x="27117" y="9137"/>
                  <a:pt x="27794" y="8390"/>
                  <a:pt x="28244" y="7480"/>
                </a:cubicBezTo>
                <a:lnTo>
                  <a:pt x="28244" y="7480"/>
                </a:lnTo>
                <a:cubicBezTo>
                  <a:pt x="27928" y="8134"/>
                  <a:pt x="27537" y="8723"/>
                  <a:pt x="26996" y="9199"/>
                </a:cubicBezTo>
                <a:cubicBezTo>
                  <a:pt x="26269" y="9733"/>
                  <a:pt x="25478" y="10182"/>
                  <a:pt x="24581" y="10182"/>
                </a:cubicBezTo>
                <a:cubicBezTo>
                  <a:pt x="24485" y="10193"/>
                  <a:pt x="24387" y="10198"/>
                  <a:pt x="24288" y="10198"/>
                </a:cubicBezTo>
                <a:cubicBezTo>
                  <a:pt x="23573" y="10198"/>
                  <a:pt x="22796" y="9935"/>
                  <a:pt x="22101" y="9541"/>
                </a:cubicBezTo>
                <a:cubicBezTo>
                  <a:pt x="21375" y="9007"/>
                  <a:pt x="20755" y="8301"/>
                  <a:pt x="20220" y="7404"/>
                </a:cubicBezTo>
                <a:lnTo>
                  <a:pt x="19857" y="6698"/>
                </a:lnTo>
                <a:cubicBezTo>
                  <a:pt x="19686" y="6442"/>
                  <a:pt x="19601" y="6164"/>
                  <a:pt x="19430" y="5993"/>
                </a:cubicBezTo>
                <a:cubicBezTo>
                  <a:pt x="19237" y="5715"/>
                  <a:pt x="19066" y="5459"/>
                  <a:pt x="18895" y="5266"/>
                </a:cubicBezTo>
                <a:cubicBezTo>
                  <a:pt x="18703" y="5010"/>
                  <a:pt x="18532" y="4839"/>
                  <a:pt x="18361" y="4561"/>
                </a:cubicBezTo>
                <a:cubicBezTo>
                  <a:pt x="17549" y="3663"/>
                  <a:pt x="16651" y="2958"/>
                  <a:pt x="15582" y="2338"/>
                </a:cubicBezTo>
                <a:cubicBezTo>
                  <a:pt x="14620" y="1718"/>
                  <a:pt x="13552" y="1355"/>
                  <a:pt x="12483" y="1098"/>
                </a:cubicBezTo>
                <a:cubicBezTo>
                  <a:pt x="11671" y="906"/>
                  <a:pt x="10880" y="735"/>
                  <a:pt x="10153" y="735"/>
                </a:cubicBezTo>
                <a:cubicBezTo>
                  <a:pt x="9890" y="706"/>
                  <a:pt x="9624" y="697"/>
                  <a:pt x="9360" y="697"/>
                </a:cubicBezTo>
                <a:cubicBezTo>
                  <a:pt x="8833" y="697"/>
                  <a:pt x="8315" y="735"/>
                  <a:pt x="7845" y="735"/>
                </a:cubicBezTo>
                <a:cubicBezTo>
                  <a:pt x="6327" y="906"/>
                  <a:pt x="4810" y="1184"/>
                  <a:pt x="3484" y="1633"/>
                </a:cubicBezTo>
                <a:lnTo>
                  <a:pt x="2950" y="1804"/>
                </a:lnTo>
                <a:cubicBezTo>
                  <a:pt x="2693" y="1883"/>
                  <a:pt x="2455" y="1962"/>
                  <a:pt x="2200" y="2041"/>
                </a:cubicBezTo>
                <a:lnTo>
                  <a:pt x="2200" y="2041"/>
                </a:lnTo>
                <a:cubicBezTo>
                  <a:pt x="2329" y="1989"/>
                  <a:pt x="2458" y="1938"/>
                  <a:pt x="2587" y="1889"/>
                </a:cubicBezTo>
                <a:lnTo>
                  <a:pt x="2950" y="1718"/>
                </a:lnTo>
                <a:lnTo>
                  <a:pt x="3121" y="1718"/>
                </a:lnTo>
                <a:lnTo>
                  <a:pt x="3655" y="1526"/>
                </a:lnTo>
                <a:cubicBezTo>
                  <a:pt x="3933" y="1440"/>
                  <a:pt x="4275" y="1355"/>
                  <a:pt x="4553" y="1269"/>
                </a:cubicBezTo>
                <a:cubicBezTo>
                  <a:pt x="5793" y="906"/>
                  <a:pt x="7139" y="735"/>
                  <a:pt x="8379" y="649"/>
                </a:cubicBezTo>
                <a:close/>
                <a:moveTo>
                  <a:pt x="9050" y="2742"/>
                </a:moveTo>
                <a:cubicBezTo>
                  <a:pt x="9392" y="2742"/>
                  <a:pt x="9732" y="2757"/>
                  <a:pt x="10068" y="2787"/>
                </a:cubicBezTo>
                <a:cubicBezTo>
                  <a:pt x="11136" y="2872"/>
                  <a:pt x="12205" y="3043"/>
                  <a:pt x="13274" y="3407"/>
                </a:cubicBezTo>
                <a:cubicBezTo>
                  <a:pt x="14257" y="3770"/>
                  <a:pt x="15155" y="4304"/>
                  <a:pt x="15946" y="5010"/>
                </a:cubicBezTo>
                <a:cubicBezTo>
                  <a:pt x="16651" y="5715"/>
                  <a:pt x="17378" y="6527"/>
                  <a:pt x="17912" y="7404"/>
                </a:cubicBezTo>
                <a:lnTo>
                  <a:pt x="18254" y="8130"/>
                </a:lnTo>
                <a:lnTo>
                  <a:pt x="18788" y="8921"/>
                </a:lnTo>
                <a:cubicBezTo>
                  <a:pt x="19152" y="9541"/>
                  <a:pt x="19601" y="9990"/>
                  <a:pt x="20049" y="10524"/>
                </a:cubicBezTo>
                <a:cubicBezTo>
                  <a:pt x="21033" y="11422"/>
                  <a:pt x="22272" y="12127"/>
                  <a:pt x="23704" y="12320"/>
                </a:cubicBezTo>
                <a:cubicBezTo>
                  <a:pt x="23934" y="12347"/>
                  <a:pt x="24166" y="12361"/>
                  <a:pt x="24399" y="12361"/>
                </a:cubicBezTo>
                <a:cubicBezTo>
                  <a:pt x="25599" y="12361"/>
                  <a:pt x="26820" y="11999"/>
                  <a:pt x="27786" y="11337"/>
                </a:cubicBezTo>
                <a:lnTo>
                  <a:pt x="27786" y="11337"/>
                </a:lnTo>
                <a:cubicBezTo>
                  <a:pt x="26853" y="11976"/>
                  <a:pt x="25682" y="12392"/>
                  <a:pt x="24466" y="12392"/>
                </a:cubicBezTo>
                <a:cubicBezTo>
                  <a:pt x="24178" y="12392"/>
                  <a:pt x="23888" y="12369"/>
                  <a:pt x="23597" y="12320"/>
                </a:cubicBezTo>
                <a:cubicBezTo>
                  <a:pt x="22187" y="12127"/>
                  <a:pt x="20840" y="11422"/>
                  <a:pt x="19964" y="10439"/>
                </a:cubicBezTo>
                <a:cubicBezTo>
                  <a:pt x="19430" y="9904"/>
                  <a:pt x="19066" y="9456"/>
                  <a:pt x="18703" y="8836"/>
                </a:cubicBezTo>
                <a:cubicBezTo>
                  <a:pt x="18617" y="8750"/>
                  <a:pt x="18532" y="8579"/>
                  <a:pt x="18446" y="8472"/>
                </a:cubicBezTo>
                <a:lnTo>
                  <a:pt x="18168" y="8045"/>
                </a:lnTo>
                <a:lnTo>
                  <a:pt x="17826" y="7318"/>
                </a:lnTo>
                <a:cubicBezTo>
                  <a:pt x="17292" y="6442"/>
                  <a:pt x="16565" y="5630"/>
                  <a:pt x="15775" y="5010"/>
                </a:cubicBezTo>
                <a:cubicBezTo>
                  <a:pt x="14257" y="3578"/>
                  <a:pt x="12120" y="2958"/>
                  <a:pt x="9982" y="2787"/>
                </a:cubicBezTo>
                <a:cubicBezTo>
                  <a:pt x="9767" y="2778"/>
                  <a:pt x="9552" y="2774"/>
                  <a:pt x="9335" y="2774"/>
                </a:cubicBezTo>
                <a:cubicBezTo>
                  <a:pt x="7400" y="2774"/>
                  <a:pt x="5416" y="3116"/>
                  <a:pt x="3570" y="3770"/>
                </a:cubicBezTo>
                <a:lnTo>
                  <a:pt x="3570" y="3770"/>
                </a:lnTo>
                <a:cubicBezTo>
                  <a:pt x="5300" y="3157"/>
                  <a:pt x="7212" y="2742"/>
                  <a:pt x="9050" y="2742"/>
                </a:cubicBezTo>
                <a:close/>
                <a:moveTo>
                  <a:pt x="9277" y="286"/>
                </a:moveTo>
                <a:cubicBezTo>
                  <a:pt x="7759" y="286"/>
                  <a:pt x="6242" y="564"/>
                  <a:pt x="4724" y="906"/>
                </a:cubicBezTo>
                <a:cubicBezTo>
                  <a:pt x="4724" y="820"/>
                  <a:pt x="4639" y="649"/>
                  <a:pt x="4639" y="649"/>
                </a:cubicBezTo>
                <a:cubicBezTo>
                  <a:pt x="4190" y="735"/>
                  <a:pt x="3826" y="820"/>
                  <a:pt x="3399" y="906"/>
                </a:cubicBezTo>
                <a:lnTo>
                  <a:pt x="2865" y="1098"/>
                </a:lnTo>
                <a:lnTo>
                  <a:pt x="2416" y="1269"/>
                </a:lnTo>
                <a:lnTo>
                  <a:pt x="1881" y="1440"/>
                </a:lnTo>
                <a:cubicBezTo>
                  <a:pt x="1518" y="1633"/>
                  <a:pt x="1262" y="1718"/>
                  <a:pt x="898" y="1889"/>
                </a:cubicBezTo>
                <a:lnTo>
                  <a:pt x="364" y="2167"/>
                </a:lnTo>
                <a:lnTo>
                  <a:pt x="278" y="2167"/>
                </a:lnTo>
                <a:lnTo>
                  <a:pt x="193" y="2252"/>
                </a:lnTo>
                <a:lnTo>
                  <a:pt x="193" y="2509"/>
                </a:lnTo>
                <a:cubicBezTo>
                  <a:pt x="193" y="2872"/>
                  <a:pt x="86" y="3236"/>
                  <a:pt x="86" y="3578"/>
                </a:cubicBezTo>
                <a:lnTo>
                  <a:pt x="86" y="4732"/>
                </a:lnTo>
                <a:lnTo>
                  <a:pt x="86" y="9370"/>
                </a:lnTo>
                <a:cubicBezTo>
                  <a:pt x="0" y="12491"/>
                  <a:pt x="0" y="15611"/>
                  <a:pt x="0" y="18817"/>
                </a:cubicBezTo>
                <a:cubicBezTo>
                  <a:pt x="0" y="21404"/>
                  <a:pt x="86" y="23627"/>
                  <a:pt x="278" y="25486"/>
                </a:cubicBezTo>
                <a:cubicBezTo>
                  <a:pt x="449" y="20869"/>
                  <a:pt x="535" y="16146"/>
                  <a:pt x="620" y="11336"/>
                </a:cubicBezTo>
                <a:cubicBezTo>
                  <a:pt x="620" y="8750"/>
                  <a:pt x="727" y="6164"/>
                  <a:pt x="727" y="3578"/>
                </a:cubicBezTo>
                <a:lnTo>
                  <a:pt x="813" y="2872"/>
                </a:lnTo>
                <a:lnTo>
                  <a:pt x="813" y="3578"/>
                </a:lnTo>
                <a:lnTo>
                  <a:pt x="813" y="4475"/>
                </a:lnTo>
                <a:lnTo>
                  <a:pt x="813" y="5630"/>
                </a:lnTo>
                <a:cubicBezTo>
                  <a:pt x="813" y="6976"/>
                  <a:pt x="727" y="8301"/>
                  <a:pt x="727" y="9648"/>
                </a:cubicBezTo>
                <a:cubicBezTo>
                  <a:pt x="727" y="15077"/>
                  <a:pt x="727" y="20335"/>
                  <a:pt x="535" y="25572"/>
                </a:cubicBezTo>
                <a:lnTo>
                  <a:pt x="535" y="27281"/>
                </a:lnTo>
                <a:cubicBezTo>
                  <a:pt x="620" y="27987"/>
                  <a:pt x="727" y="28692"/>
                  <a:pt x="813" y="29312"/>
                </a:cubicBezTo>
                <a:cubicBezTo>
                  <a:pt x="984" y="30477"/>
                  <a:pt x="1203" y="31348"/>
                  <a:pt x="1435" y="31348"/>
                </a:cubicBezTo>
                <a:cubicBezTo>
                  <a:pt x="1668" y="31348"/>
                  <a:pt x="1913" y="30477"/>
                  <a:pt x="2138" y="28158"/>
                </a:cubicBezTo>
                <a:lnTo>
                  <a:pt x="2138" y="24610"/>
                </a:lnTo>
                <a:cubicBezTo>
                  <a:pt x="2214" y="24433"/>
                  <a:pt x="2286" y="24366"/>
                  <a:pt x="2356" y="24366"/>
                </a:cubicBezTo>
                <a:cubicBezTo>
                  <a:pt x="2465" y="24366"/>
                  <a:pt x="2568" y="24527"/>
                  <a:pt x="2672" y="24695"/>
                </a:cubicBezTo>
                <a:lnTo>
                  <a:pt x="2758" y="13388"/>
                </a:lnTo>
                <a:lnTo>
                  <a:pt x="2758" y="7681"/>
                </a:lnTo>
                <a:lnTo>
                  <a:pt x="2865" y="4924"/>
                </a:lnTo>
                <a:lnTo>
                  <a:pt x="2865" y="7767"/>
                </a:lnTo>
                <a:lnTo>
                  <a:pt x="2865" y="13474"/>
                </a:lnTo>
                <a:cubicBezTo>
                  <a:pt x="2758" y="17300"/>
                  <a:pt x="2758" y="21126"/>
                  <a:pt x="2758" y="24952"/>
                </a:cubicBezTo>
                <a:cubicBezTo>
                  <a:pt x="2808" y="25025"/>
                  <a:pt x="2857" y="25073"/>
                  <a:pt x="2905" y="25073"/>
                </a:cubicBezTo>
                <a:cubicBezTo>
                  <a:pt x="3040" y="25073"/>
                  <a:pt x="3166" y="24695"/>
                  <a:pt x="3292" y="23434"/>
                </a:cubicBezTo>
                <a:cubicBezTo>
                  <a:pt x="3484" y="21126"/>
                  <a:pt x="3292" y="12939"/>
                  <a:pt x="3292" y="8301"/>
                </a:cubicBezTo>
                <a:cubicBezTo>
                  <a:pt x="3399" y="7510"/>
                  <a:pt x="3399" y="6698"/>
                  <a:pt x="3399" y="5907"/>
                </a:cubicBezTo>
                <a:lnTo>
                  <a:pt x="3399" y="4732"/>
                </a:lnTo>
                <a:lnTo>
                  <a:pt x="3484" y="4475"/>
                </a:lnTo>
                <a:cubicBezTo>
                  <a:pt x="3570" y="4390"/>
                  <a:pt x="3655" y="4390"/>
                  <a:pt x="3741" y="4390"/>
                </a:cubicBezTo>
                <a:lnTo>
                  <a:pt x="3826" y="4304"/>
                </a:lnTo>
                <a:lnTo>
                  <a:pt x="4190" y="4197"/>
                </a:lnTo>
                <a:cubicBezTo>
                  <a:pt x="4361" y="4112"/>
                  <a:pt x="4553" y="4112"/>
                  <a:pt x="4724" y="4027"/>
                </a:cubicBezTo>
                <a:cubicBezTo>
                  <a:pt x="5430" y="3856"/>
                  <a:pt x="6156" y="3663"/>
                  <a:pt x="6947" y="3578"/>
                </a:cubicBezTo>
                <a:cubicBezTo>
                  <a:pt x="7706" y="3449"/>
                  <a:pt x="8465" y="3385"/>
                  <a:pt x="9213" y="3385"/>
                </a:cubicBezTo>
                <a:cubicBezTo>
                  <a:pt x="9961" y="3385"/>
                  <a:pt x="10698" y="3449"/>
                  <a:pt x="11414" y="3578"/>
                </a:cubicBezTo>
                <a:cubicBezTo>
                  <a:pt x="12825" y="3856"/>
                  <a:pt x="14086" y="4390"/>
                  <a:pt x="15240" y="5266"/>
                </a:cubicBezTo>
                <a:cubicBezTo>
                  <a:pt x="15775" y="5715"/>
                  <a:pt x="16309" y="6164"/>
                  <a:pt x="16651" y="6784"/>
                </a:cubicBezTo>
                <a:lnTo>
                  <a:pt x="16843" y="6976"/>
                </a:lnTo>
                <a:lnTo>
                  <a:pt x="17014" y="7233"/>
                </a:lnTo>
                <a:lnTo>
                  <a:pt x="17292" y="7681"/>
                </a:lnTo>
                <a:lnTo>
                  <a:pt x="17912" y="8665"/>
                </a:lnTo>
                <a:cubicBezTo>
                  <a:pt x="18361" y="9541"/>
                  <a:pt x="18981" y="10353"/>
                  <a:pt x="19772" y="11059"/>
                </a:cubicBezTo>
                <a:cubicBezTo>
                  <a:pt x="20135" y="11422"/>
                  <a:pt x="20584" y="11785"/>
                  <a:pt x="21118" y="12042"/>
                </a:cubicBezTo>
                <a:cubicBezTo>
                  <a:pt x="21567" y="12320"/>
                  <a:pt x="22101" y="12491"/>
                  <a:pt x="22636" y="12662"/>
                </a:cubicBezTo>
                <a:cubicBezTo>
                  <a:pt x="23206" y="12855"/>
                  <a:pt x="23800" y="12946"/>
                  <a:pt x="24406" y="12946"/>
                </a:cubicBezTo>
                <a:cubicBezTo>
                  <a:pt x="24936" y="12946"/>
                  <a:pt x="25474" y="12877"/>
                  <a:pt x="26013" y="12747"/>
                </a:cubicBezTo>
                <a:cubicBezTo>
                  <a:pt x="27081" y="12491"/>
                  <a:pt x="28065" y="11871"/>
                  <a:pt x="28855" y="11144"/>
                </a:cubicBezTo>
                <a:cubicBezTo>
                  <a:pt x="30459" y="9733"/>
                  <a:pt x="31356" y="7852"/>
                  <a:pt x="31720" y="5993"/>
                </a:cubicBezTo>
                <a:cubicBezTo>
                  <a:pt x="31805" y="5801"/>
                  <a:pt x="31805" y="5544"/>
                  <a:pt x="31891" y="5373"/>
                </a:cubicBezTo>
                <a:lnTo>
                  <a:pt x="37683" y="5373"/>
                </a:lnTo>
                <a:lnTo>
                  <a:pt x="37768" y="5459"/>
                </a:lnTo>
                <a:lnTo>
                  <a:pt x="37768" y="5801"/>
                </a:lnTo>
                <a:cubicBezTo>
                  <a:pt x="37854" y="6249"/>
                  <a:pt x="37939" y="6784"/>
                  <a:pt x="37939" y="7233"/>
                </a:cubicBezTo>
                <a:cubicBezTo>
                  <a:pt x="38025" y="8130"/>
                  <a:pt x="37939" y="9007"/>
                  <a:pt x="37768" y="9733"/>
                </a:cubicBezTo>
                <a:cubicBezTo>
                  <a:pt x="37491" y="10524"/>
                  <a:pt x="37149" y="11144"/>
                  <a:pt x="36700" y="11678"/>
                </a:cubicBezTo>
                <a:lnTo>
                  <a:pt x="36422" y="11871"/>
                </a:lnTo>
                <a:lnTo>
                  <a:pt x="36165" y="12042"/>
                </a:lnTo>
                <a:lnTo>
                  <a:pt x="35631" y="12491"/>
                </a:lnTo>
                <a:cubicBezTo>
                  <a:pt x="35182" y="12854"/>
                  <a:pt x="34819" y="13110"/>
                  <a:pt x="34391" y="13388"/>
                </a:cubicBezTo>
                <a:cubicBezTo>
                  <a:pt x="34028" y="13645"/>
                  <a:pt x="33579" y="13923"/>
                  <a:pt x="33130" y="14179"/>
                </a:cubicBezTo>
                <a:lnTo>
                  <a:pt x="32510" y="14457"/>
                </a:lnTo>
                <a:cubicBezTo>
                  <a:pt x="32254" y="14628"/>
                  <a:pt x="32062" y="14714"/>
                  <a:pt x="31805" y="14799"/>
                </a:cubicBezTo>
                <a:cubicBezTo>
                  <a:pt x="31442" y="14991"/>
                  <a:pt x="31185" y="15162"/>
                  <a:pt x="30822" y="15248"/>
                </a:cubicBezTo>
                <a:cubicBezTo>
                  <a:pt x="30459" y="15419"/>
                  <a:pt x="30117" y="15526"/>
                  <a:pt x="29668" y="15697"/>
                </a:cubicBezTo>
                <a:lnTo>
                  <a:pt x="29133" y="15868"/>
                </a:lnTo>
                <a:cubicBezTo>
                  <a:pt x="28941" y="15953"/>
                  <a:pt x="28770" y="16060"/>
                  <a:pt x="28514" y="16146"/>
                </a:cubicBezTo>
                <a:lnTo>
                  <a:pt x="27872" y="16402"/>
                </a:lnTo>
                <a:lnTo>
                  <a:pt x="27167" y="16765"/>
                </a:lnTo>
                <a:cubicBezTo>
                  <a:pt x="26718" y="17022"/>
                  <a:pt x="26269" y="17300"/>
                  <a:pt x="25842" y="17663"/>
                </a:cubicBezTo>
                <a:cubicBezTo>
                  <a:pt x="25735" y="17749"/>
                  <a:pt x="25649" y="17834"/>
                  <a:pt x="25564" y="17920"/>
                </a:cubicBezTo>
                <a:lnTo>
                  <a:pt x="25307" y="18283"/>
                </a:lnTo>
                <a:cubicBezTo>
                  <a:pt x="25115" y="18539"/>
                  <a:pt x="24859" y="18732"/>
                  <a:pt x="24773" y="18988"/>
                </a:cubicBezTo>
                <a:cubicBezTo>
                  <a:pt x="24581" y="19159"/>
                  <a:pt x="24495" y="19437"/>
                  <a:pt x="24324" y="19694"/>
                </a:cubicBezTo>
                <a:cubicBezTo>
                  <a:pt x="24239" y="19886"/>
                  <a:pt x="24132" y="20143"/>
                  <a:pt x="24046" y="20335"/>
                </a:cubicBezTo>
                <a:lnTo>
                  <a:pt x="23875" y="20677"/>
                </a:lnTo>
                <a:cubicBezTo>
                  <a:pt x="23875" y="20869"/>
                  <a:pt x="23790" y="20955"/>
                  <a:pt x="23790" y="21040"/>
                </a:cubicBezTo>
                <a:lnTo>
                  <a:pt x="23512" y="21746"/>
                </a:lnTo>
                <a:cubicBezTo>
                  <a:pt x="23512" y="22023"/>
                  <a:pt x="23426" y="22194"/>
                  <a:pt x="23426" y="22365"/>
                </a:cubicBezTo>
                <a:lnTo>
                  <a:pt x="23255" y="22900"/>
                </a:lnTo>
                <a:cubicBezTo>
                  <a:pt x="23170" y="23349"/>
                  <a:pt x="23063" y="23712"/>
                  <a:pt x="22892" y="24075"/>
                </a:cubicBezTo>
                <a:lnTo>
                  <a:pt x="22529" y="25230"/>
                </a:lnTo>
                <a:lnTo>
                  <a:pt x="22187" y="26298"/>
                </a:lnTo>
                <a:cubicBezTo>
                  <a:pt x="21652" y="27709"/>
                  <a:pt x="21033" y="29056"/>
                  <a:pt x="20220" y="30295"/>
                </a:cubicBezTo>
                <a:cubicBezTo>
                  <a:pt x="19430" y="31449"/>
                  <a:pt x="18532" y="32433"/>
                  <a:pt x="17463" y="33052"/>
                </a:cubicBezTo>
                <a:cubicBezTo>
                  <a:pt x="16394" y="33694"/>
                  <a:pt x="15240" y="34121"/>
                  <a:pt x="13979" y="34228"/>
                </a:cubicBezTo>
                <a:cubicBezTo>
                  <a:pt x="13317" y="34314"/>
                  <a:pt x="12649" y="34356"/>
                  <a:pt x="12002" y="34356"/>
                </a:cubicBezTo>
                <a:cubicBezTo>
                  <a:pt x="11355" y="34356"/>
                  <a:pt x="10730" y="34314"/>
                  <a:pt x="10153" y="34228"/>
                </a:cubicBezTo>
                <a:cubicBezTo>
                  <a:pt x="8913" y="34036"/>
                  <a:pt x="7759" y="33587"/>
                  <a:pt x="6776" y="33159"/>
                </a:cubicBezTo>
                <a:cubicBezTo>
                  <a:pt x="5878" y="32710"/>
                  <a:pt x="5173" y="32262"/>
                  <a:pt x="4553" y="31813"/>
                </a:cubicBezTo>
                <a:cubicBezTo>
                  <a:pt x="4019" y="31449"/>
                  <a:pt x="3570" y="31107"/>
                  <a:pt x="3292" y="30915"/>
                </a:cubicBezTo>
                <a:cubicBezTo>
                  <a:pt x="3207" y="30744"/>
                  <a:pt x="3036" y="30659"/>
                  <a:pt x="2950" y="30659"/>
                </a:cubicBezTo>
                <a:lnTo>
                  <a:pt x="2865" y="30573"/>
                </a:lnTo>
                <a:lnTo>
                  <a:pt x="2758" y="30573"/>
                </a:lnTo>
                <a:cubicBezTo>
                  <a:pt x="2726" y="30557"/>
                  <a:pt x="2701" y="30550"/>
                  <a:pt x="2680" y="30550"/>
                </a:cubicBezTo>
                <a:cubicBezTo>
                  <a:pt x="2587" y="30550"/>
                  <a:pt x="2587" y="30690"/>
                  <a:pt x="2587" y="30830"/>
                </a:cubicBezTo>
                <a:cubicBezTo>
                  <a:pt x="2672" y="31278"/>
                  <a:pt x="3121" y="32176"/>
                  <a:pt x="4190" y="33159"/>
                </a:cubicBezTo>
                <a:cubicBezTo>
                  <a:pt x="4724" y="33694"/>
                  <a:pt x="5430" y="34228"/>
                  <a:pt x="6242" y="34762"/>
                </a:cubicBezTo>
                <a:cubicBezTo>
                  <a:pt x="7033" y="35297"/>
                  <a:pt x="8101" y="35639"/>
                  <a:pt x="9170" y="36002"/>
                </a:cubicBezTo>
                <a:lnTo>
                  <a:pt x="9170" y="36259"/>
                </a:lnTo>
                <a:cubicBezTo>
                  <a:pt x="8999" y="36259"/>
                  <a:pt x="8828" y="36259"/>
                  <a:pt x="8742" y="36173"/>
                </a:cubicBezTo>
                <a:cubicBezTo>
                  <a:pt x="8550" y="36173"/>
                  <a:pt x="8465" y="36088"/>
                  <a:pt x="8294" y="36088"/>
                </a:cubicBezTo>
                <a:cubicBezTo>
                  <a:pt x="8016" y="36002"/>
                  <a:pt x="7845" y="35917"/>
                  <a:pt x="7567" y="35831"/>
                </a:cubicBezTo>
                <a:cubicBezTo>
                  <a:pt x="7139" y="35639"/>
                  <a:pt x="6691" y="35468"/>
                  <a:pt x="6327" y="35297"/>
                </a:cubicBezTo>
                <a:cubicBezTo>
                  <a:pt x="6156" y="35190"/>
                  <a:pt x="5964" y="35190"/>
                  <a:pt x="5793" y="35104"/>
                </a:cubicBezTo>
                <a:cubicBezTo>
                  <a:pt x="5707" y="35019"/>
                  <a:pt x="5536" y="34933"/>
                  <a:pt x="5344" y="34848"/>
                </a:cubicBezTo>
                <a:cubicBezTo>
                  <a:pt x="5088" y="34656"/>
                  <a:pt x="4895" y="34570"/>
                  <a:pt x="4639" y="34485"/>
                </a:cubicBezTo>
                <a:cubicBezTo>
                  <a:pt x="4275" y="34228"/>
                  <a:pt x="4019" y="34036"/>
                  <a:pt x="3826" y="33950"/>
                </a:cubicBezTo>
                <a:cubicBezTo>
                  <a:pt x="3570" y="33865"/>
                  <a:pt x="3484" y="33865"/>
                  <a:pt x="3399" y="33865"/>
                </a:cubicBezTo>
                <a:cubicBezTo>
                  <a:pt x="3150" y="33941"/>
                  <a:pt x="3620" y="34599"/>
                  <a:pt x="3278" y="34599"/>
                </a:cubicBezTo>
                <a:cubicBezTo>
                  <a:pt x="3238" y="34599"/>
                  <a:pt x="3186" y="34590"/>
                  <a:pt x="3121" y="34570"/>
                </a:cubicBezTo>
                <a:lnTo>
                  <a:pt x="3121" y="34570"/>
                </a:lnTo>
                <a:cubicBezTo>
                  <a:pt x="5173" y="36173"/>
                  <a:pt x="7567" y="37242"/>
                  <a:pt x="10153" y="37605"/>
                </a:cubicBezTo>
                <a:cubicBezTo>
                  <a:pt x="11007" y="37768"/>
                  <a:pt x="11818" y="37827"/>
                  <a:pt x="12640" y="37827"/>
                </a:cubicBezTo>
                <a:cubicBezTo>
                  <a:pt x="13115" y="37827"/>
                  <a:pt x="13593" y="37807"/>
                  <a:pt x="14086" y="37776"/>
                </a:cubicBezTo>
                <a:cubicBezTo>
                  <a:pt x="15326" y="37691"/>
                  <a:pt x="16651" y="37434"/>
                  <a:pt x="17997" y="36985"/>
                </a:cubicBezTo>
                <a:cubicBezTo>
                  <a:pt x="18617" y="36622"/>
                  <a:pt x="19601" y="36173"/>
                  <a:pt x="20391" y="35553"/>
                </a:cubicBezTo>
                <a:cubicBezTo>
                  <a:pt x="20584" y="35382"/>
                  <a:pt x="20755" y="35190"/>
                  <a:pt x="20926" y="35019"/>
                </a:cubicBezTo>
                <a:cubicBezTo>
                  <a:pt x="21118" y="34848"/>
                  <a:pt x="21289" y="34656"/>
                  <a:pt x="21460" y="34485"/>
                </a:cubicBezTo>
                <a:cubicBezTo>
                  <a:pt x="21652" y="34399"/>
                  <a:pt x="21823" y="34228"/>
                  <a:pt x="21909" y="34036"/>
                </a:cubicBezTo>
                <a:cubicBezTo>
                  <a:pt x="22101" y="33865"/>
                  <a:pt x="22187" y="33779"/>
                  <a:pt x="22272" y="33587"/>
                </a:cubicBezTo>
                <a:cubicBezTo>
                  <a:pt x="23790" y="31813"/>
                  <a:pt x="24773" y="29846"/>
                  <a:pt x="25478" y="27901"/>
                </a:cubicBezTo>
                <a:lnTo>
                  <a:pt x="26013" y="26384"/>
                </a:lnTo>
                <a:cubicBezTo>
                  <a:pt x="26184" y="25935"/>
                  <a:pt x="26269" y="25401"/>
                  <a:pt x="26462" y="24952"/>
                </a:cubicBezTo>
                <a:cubicBezTo>
                  <a:pt x="26633" y="24417"/>
                  <a:pt x="26718" y="23969"/>
                  <a:pt x="26804" y="23434"/>
                </a:cubicBezTo>
                <a:lnTo>
                  <a:pt x="26996" y="23092"/>
                </a:lnTo>
                <a:cubicBezTo>
                  <a:pt x="26996" y="23007"/>
                  <a:pt x="26996" y="22814"/>
                  <a:pt x="27081" y="22729"/>
                </a:cubicBezTo>
                <a:lnTo>
                  <a:pt x="27252" y="22194"/>
                </a:lnTo>
                <a:cubicBezTo>
                  <a:pt x="27252" y="21938"/>
                  <a:pt x="27338" y="21831"/>
                  <a:pt x="27445" y="21660"/>
                </a:cubicBezTo>
                <a:lnTo>
                  <a:pt x="27530" y="21404"/>
                </a:lnTo>
                <a:cubicBezTo>
                  <a:pt x="27616" y="21297"/>
                  <a:pt x="27616" y="21211"/>
                  <a:pt x="27701" y="21126"/>
                </a:cubicBezTo>
                <a:cubicBezTo>
                  <a:pt x="27787" y="21040"/>
                  <a:pt x="27787" y="20869"/>
                  <a:pt x="27979" y="20762"/>
                </a:cubicBezTo>
                <a:cubicBezTo>
                  <a:pt x="28065" y="20591"/>
                  <a:pt x="28150" y="20506"/>
                  <a:pt x="28236" y="20420"/>
                </a:cubicBezTo>
                <a:cubicBezTo>
                  <a:pt x="28685" y="20057"/>
                  <a:pt x="29304" y="19694"/>
                  <a:pt x="30202" y="19352"/>
                </a:cubicBezTo>
                <a:cubicBezTo>
                  <a:pt x="31078" y="19074"/>
                  <a:pt x="32062" y="18732"/>
                  <a:pt x="33045" y="18283"/>
                </a:cubicBezTo>
                <a:lnTo>
                  <a:pt x="33750" y="17920"/>
                </a:lnTo>
                <a:lnTo>
                  <a:pt x="34477" y="17556"/>
                </a:lnTo>
                <a:cubicBezTo>
                  <a:pt x="34926" y="17385"/>
                  <a:pt x="35353" y="17129"/>
                  <a:pt x="35802" y="16851"/>
                </a:cubicBezTo>
                <a:cubicBezTo>
                  <a:pt x="36700" y="16317"/>
                  <a:pt x="37597" y="15697"/>
                  <a:pt x="38388" y="15077"/>
                </a:cubicBezTo>
                <a:cubicBezTo>
                  <a:pt x="38752" y="14714"/>
                  <a:pt x="39286" y="14265"/>
                  <a:pt x="39735" y="13816"/>
                </a:cubicBezTo>
                <a:cubicBezTo>
                  <a:pt x="40162" y="13281"/>
                  <a:pt x="40526" y="12747"/>
                  <a:pt x="40804" y="12213"/>
                </a:cubicBezTo>
                <a:cubicBezTo>
                  <a:pt x="41338" y="11059"/>
                  <a:pt x="41594" y="9904"/>
                  <a:pt x="41680" y="8750"/>
                </a:cubicBezTo>
                <a:cubicBezTo>
                  <a:pt x="41765" y="7681"/>
                  <a:pt x="41680" y="6527"/>
                  <a:pt x="41509" y="5544"/>
                </a:cubicBezTo>
                <a:cubicBezTo>
                  <a:pt x="41509" y="5266"/>
                  <a:pt x="41423" y="5010"/>
                  <a:pt x="41423" y="4732"/>
                </a:cubicBezTo>
                <a:lnTo>
                  <a:pt x="41338" y="4390"/>
                </a:lnTo>
                <a:lnTo>
                  <a:pt x="41231" y="4027"/>
                </a:lnTo>
                <a:cubicBezTo>
                  <a:pt x="41146" y="3856"/>
                  <a:pt x="41146" y="3578"/>
                  <a:pt x="41060" y="3407"/>
                </a:cubicBezTo>
                <a:cubicBezTo>
                  <a:pt x="40975" y="2958"/>
                  <a:pt x="40804" y="2594"/>
                  <a:pt x="40611" y="2167"/>
                </a:cubicBezTo>
                <a:lnTo>
                  <a:pt x="40526" y="1804"/>
                </a:lnTo>
                <a:lnTo>
                  <a:pt x="40440" y="1718"/>
                </a:lnTo>
                <a:lnTo>
                  <a:pt x="39628" y="1718"/>
                </a:lnTo>
                <a:cubicBezTo>
                  <a:pt x="39486" y="1690"/>
                  <a:pt x="39341" y="1680"/>
                  <a:pt x="39194" y="1680"/>
                </a:cubicBezTo>
                <a:cubicBezTo>
                  <a:pt x="38901" y="1680"/>
                  <a:pt x="38602" y="1718"/>
                  <a:pt x="38303" y="1718"/>
                </a:cubicBezTo>
                <a:lnTo>
                  <a:pt x="28407" y="1718"/>
                </a:lnTo>
                <a:cubicBezTo>
                  <a:pt x="28407" y="2338"/>
                  <a:pt x="28407" y="2958"/>
                  <a:pt x="28321" y="3663"/>
                </a:cubicBezTo>
                <a:lnTo>
                  <a:pt x="28321" y="4646"/>
                </a:lnTo>
                <a:lnTo>
                  <a:pt x="28236" y="5181"/>
                </a:lnTo>
                <a:cubicBezTo>
                  <a:pt x="28150" y="5715"/>
                  <a:pt x="27979" y="6249"/>
                  <a:pt x="27787" y="6784"/>
                </a:cubicBezTo>
                <a:cubicBezTo>
                  <a:pt x="27338" y="7767"/>
                  <a:pt x="26633" y="8579"/>
                  <a:pt x="25842" y="9007"/>
                </a:cubicBezTo>
                <a:cubicBezTo>
                  <a:pt x="25331" y="9289"/>
                  <a:pt x="24786" y="9428"/>
                  <a:pt x="24255" y="9428"/>
                </a:cubicBezTo>
                <a:cubicBezTo>
                  <a:pt x="23942" y="9428"/>
                  <a:pt x="23634" y="9380"/>
                  <a:pt x="23341" y="9285"/>
                </a:cubicBezTo>
                <a:cubicBezTo>
                  <a:pt x="22443" y="8921"/>
                  <a:pt x="21738" y="8301"/>
                  <a:pt x="21118" y="7318"/>
                </a:cubicBezTo>
                <a:cubicBezTo>
                  <a:pt x="21033" y="7233"/>
                  <a:pt x="21033" y="7147"/>
                  <a:pt x="20926" y="6976"/>
                </a:cubicBezTo>
                <a:lnTo>
                  <a:pt x="20669" y="6527"/>
                </a:lnTo>
                <a:cubicBezTo>
                  <a:pt x="20498" y="6249"/>
                  <a:pt x="20306" y="5907"/>
                  <a:pt x="20049" y="5544"/>
                </a:cubicBezTo>
                <a:cubicBezTo>
                  <a:pt x="19859" y="5269"/>
                  <a:pt x="19606" y="4932"/>
                  <a:pt x="19332" y="4655"/>
                </a:cubicBezTo>
                <a:lnTo>
                  <a:pt x="19332" y="4655"/>
                </a:lnTo>
                <a:cubicBezTo>
                  <a:pt x="19579" y="4980"/>
                  <a:pt x="19814" y="5305"/>
                  <a:pt x="20049" y="5630"/>
                </a:cubicBezTo>
                <a:cubicBezTo>
                  <a:pt x="20306" y="5993"/>
                  <a:pt x="20391" y="6335"/>
                  <a:pt x="20669" y="6613"/>
                </a:cubicBezTo>
                <a:lnTo>
                  <a:pt x="20840" y="7062"/>
                </a:lnTo>
                <a:cubicBezTo>
                  <a:pt x="20926" y="7147"/>
                  <a:pt x="21033" y="7318"/>
                  <a:pt x="21118" y="7404"/>
                </a:cubicBezTo>
                <a:cubicBezTo>
                  <a:pt x="21652" y="8387"/>
                  <a:pt x="22443" y="9007"/>
                  <a:pt x="23341" y="9370"/>
                </a:cubicBezTo>
                <a:cubicBezTo>
                  <a:pt x="23676" y="9474"/>
                  <a:pt x="24007" y="9524"/>
                  <a:pt x="24334" y="9524"/>
                </a:cubicBezTo>
                <a:cubicBezTo>
                  <a:pt x="24883" y="9524"/>
                  <a:pt x="25418" y="9382"/>
                  <a:pt x="25927" y="9114"/>
                </a:cubicBezTo>
                <a:cubicBezTo>
                  <a:pt x="26718" y="8665"/>
                  <a:pt x="27445" y="7852"/>
                  <a:pt x="27872" y="6784"/>
                </a:cubicBezTo>
                <a:cubicBezTo>
                  <a:pt x="28065" y="6335"/>
                  <a:pt x="28236" y="5801"/>
                  <a:pt x="28321" y="5181"/>
                </a:cubicBezTo>
                <a:lnTo>
                  <a:pt x="28407" y="4646"/>
                </a:lnTo>
                <a:cubicBezTo>
                  <a:pt x="28407" y="4390"/>
                  <a:pt x="28407" y="4027"/>
                  <a:pt x="28514" y="3770"/>
                </a:cubicBezTo>
                <a:lnTo>
                  <a:pt x="28514" y="1804"/>
                </a:lnTo>
                <a:lnTo>
                  <a:pt x="39628" y="1804"/>
                </a:lnTo>
                <a:lnTo>
                  <a:pt x="40077" y="1889"/>
                </a:lnTo>
                <a:lnTo>
                  <a:pt x="40440" y="1889"/>
                </a:lnTo>
                <a:lnTo>
                  <a:pt x="40440" y="1975"/>
                </a:lnTo>
                <a:lnTo>
                  <a:pt x="40804" y="2958"/>
                </a:lnTo>
                <a:cubicBezTo>
                  <a:pt x="40889" y="3236"/>
                  <a:pt x="40975" y="3578"/>
                  <a:pt x="41060" y="3856"/>
                </a:cubicBezTo>
                <a:lnTo>
                  <a:pt x="41146" y="4390"/>
                </a:lnTo>
                <a:lnTo>
                  <a:pt x="41231" y="4839"/>
                </a:lnTo>
                <a:cubicBezTo>
                  <a:pt x="41423" y="5544"/>
                  <a:pt x="41509" y="6442"/>
                  <a:pt x="41594" y="7233"/>
                </a:cubicBezTo>
                <a:cubicBezTo>
                  <a:pt x="41594" y="8836"/>
                  <a:pt x="41423" y="10717"/>
                  <a:pt x="40526" y="12405"/>
                </a:cubicBezTo>
                <a:cubicBezTo>
                  <a:pt x="40578" y="12287"/>
                  <a:pt x="40630" y="12082"/>
                  <a:pt x="40585" y="12082"/>
                </a:cubicBezTo>
                <a:cubicBezTo>
                  <a:pt x="40556" y="12082"/>
                  <a:pt x="40488" y="12164"/>
                  <a:pt x="40357" y="12402"/>
                </a:cubicBezTo>
                <a:lnTo>
                  <a:pt x="40357" y="12402"/>
                </a:lnTo>
                <a:cubicBezTo>
                  <a:pt x="40804" y="11590"/>
                  <a:pt x="41060" y="10715"/>
                  <a:pt x="41146" y="9904"/>
                </a:cubicBezTo>
                <a:cubicBezTo>
                  <a:pt x="41338" y="9007"/>
                  <a:pt x="41338" y="8130"/>
                  <a:pt x="41338" y="7318"/>
                </a:cubicBezTo>
                <a:cubicBezTo>
                  <a:pt x="41338" y="6527"/>
                  <a:pt x="41146" y="5715"/>
                  <a:pt x="41060" y="4924"/>
                </a:cubicBezTo>
                <a:lnTo>
                  <a:pt x="40975" y="4561"/>
                </a:lnTo>
                <a:lnTo>
                  <a:pt x="40889" y="4112"/>
                </a:lnTo>
                <a:cubicBezTo>
                  <a:pt x="40804" y="3770"/>
                  <a:pt x="40697" y="3492"/>
                  <a:pt x="40611" y="3236"/>
                </a:cubicBezTo>
                <a:lnTo>
                  <a:pt x="40355" y="2338"/>
                </a:lnTo>
                <a:lnTo>
                  <a:pt x="40269" y="2167"/>
                </a:lnTo>
                <a:lnTo>
                  <a:pt x="39991" y="2167"/>
                </a:lnTo>
                <a:lnTo>
                  <a:pt x="39543" y="2060"/>
                </a:lnTo>
                <a:lnTo>
                  <a:pt x="28770" y="2060"/>
                </a:lnTo>
                <a:cubicBezTo>
                  <a:pt x="28770" y="2701"/>
                  <a:pt x="28770" y="3321"/>
                  <a:pt x="28685" y="3856"/>
                </a:cubicBezTo>
                <a:lnTo>
                  <a:pt x="28685" y="4732"/>
                </a:lnTo>
                <a:lnTo>
                  <a:pt x="28599" y="5266"/>
                </a:lnTo>
                <a:cubicBezTo>
                  <a:pt x="28407" y="5907"/>
                  <a:pt x="28236" y="6442"/>
                  <a:pt x="28065" y="6976"/>
                </a:cubicBezTo>
                <a:cubicBezTo>
                  <a:pt x="27616" y="8045"/>
                  <a:pt x="26804" y="8921"/>
                  <a:pt x="25927" y="9370"/>
                </a:cubicBezTo>
                <a:cubicBezTo>
                  <a:pt x="25478" y="9541"/>
                  <a:pt x="25030" y="9733"/>
                  <a:pt x="24495" y="9733"/>
                </a:cubicBezTo>
                <a:cubicBezTo>
                  <a:pt x="24046" y="9733"/>
                  <a:pt x="23597" y="9648"/>
                  <a:pt x="23063" y="9456"/>
                </a:cubicBezTo>
                <a:cubicBezTo>
                  <a:pt x="22187" y="9114"/>
                  <a:pt x="21375" y="8301"/>
                  <a:pt x="20840" y="7318"/>
                </a:cubicBezTo>
                <a:lnTo>
                  <a:pt x="20306" y="6335"/>
                </a:lnTo>
                <a:cubicBezTo>
                  <a:pt x="20220" y="6249"/>
                  <a:pt x="20135" y="6078"/>
                  <a:pt x="19964" y="5907"/>
                </a:cubicBezTo>
                <a:lnTo>
                  <a:pt x="19686" y="5373"/>
                </a:lnTo>
                <a:cubicBezTo>
                  <a:pt x="19237" y="4732"/>
                  <a:pt x="18703" y="4112"/>
                  <a:pt x="18083" y="3578"/>
                </a:cubicBezTo>
                <a:cubicBezTo>
                  <a:pt x="16929" y="2423"/>
                  <a:pt x="15497" y="1526"/>
                  <a:pt x="13979" y="991"/>
                </a:cubicBezTo>
                <a:cubicBezTo>
                  <a:pt x="13274" y="735"/>
                  <a:pt x="12483" y="564"/>
                  <a:pt x="11671" y="457"/>
                </a:cubicBezTo>
                <a:cubicBezTo>
                  <a:pt x="10880" y="286"/>
                  <a:pt x="10068" y="286"/>
                  <a:pt x="9277" y="2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18"/>
          <p:cNvGrpSpPr/>
          <p:nvPr/>
        </p:nvGrpSpPr>
        <p:grpSpPr>
          <a:xfrm>
            <a:off x="317306" y="1202133"/>
            <a:ext cx="626247" cy="742219"/>
            <a:chOff x="3063264" y="3738882"/>
            <a:chExt cx="326681" cy="387177"/>
          </a:xfrm>
        </p:grpSpPr>
        <p:sp>
          <p:nvSpPr>
            <p:cNvPr id="879" name="Google Shape;879;p18"/>
            <p:cNvSpPr/>
            <p:nvPr/>
          </p:nvSpPr>
          <p:spPr>
            <a:xfrm>
              <a:off x="3325566" y="3792775"/>
              <a:ext cx="48410" cy="50650"/>
            </a:xfrm>
            <a:custGeom>
              <a:avLst/>
              <a:gdLst/>
              <a:ahLst/>
              <a:cxnLst/>
              <a:rect l="l" t="t" r="r" b="b"/>
              <a:pathLst>
                <a:path w="2507" h="2623" extrusionOk="0">
                  <a:moveTo>
                    <a:pt x="1212" y="1"/>
                  </a:moveTo>
                  <a:cubicBezTo>
                    <a:pt x="697" y="1"/>
                    <a:pt x="420" y="549"/>
                    <a:pt x="0" y="969"/>
                  </a:cubicBezTo>
                  <a:cubicBezTo>
                    <a:pt x="101" y="2523"/>
                    <a:pt x="201" y="2623"/>
                    <a:pt x="1253" y="2623"/>
                  </a:cubicBezTo>
                  <a:cubicBezTo>
                    <a:pt x="1454" y="2422"/>
                    <a:pt x="1654" y="2222"/>
                    <a:pt x="1880" y="1896"/>
                  </a:cubicBezTo>
                  <a:cubicBezTo>
                    <a:pt x="1980" y="1270"/>
                    <a:pt x="2507" y="543"/>
                    <a:pt x="1654" y="117"/>
                  </a:cubicBezTo>
                  <a:cubicBezTo>
                    <a:pt x="1488" y="36"/>
                    <a:pt x="1342" y="1"/>
                    <a:pt x="1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3063264" y="3821643"/>
              <a:ext cx="42598" cy="56153"/>
            </a:xfrm>
            <a:custGeom>
              <a:avLst/>
              <a:gdLst/>
              <a:ahLst/>
              <a:cxnLst/>
              <a:rect l="l" t="t" r="r" b="b"/>
              <a:pathLst>
                <a:path w="2206" h="2908" extrusionOk="0">
                  <a:moveTo>
                    <a:pt x="1454" y="0"/>
                  </a:moveTo>
                  <a:cubicBezTo>
                    <a:pt x="953" y="201"/>
                    <a:pt x="426" y="501"/>
                    <a:pt x="0" y="727"/>
                  </a:cubicBezTo>
                  <a:cubicBezTo>
                    <a:pt x="0" y="1754"/>
                    <a:pt x="100" y="2607"/>
                    <a:pt x="1153" y="2907"/>
                  </a:cubicBezTo>
                  <a:cubicBezTo>
                    <a:pt x="1454" y="2607"/>
                    <a:pt x="1679" y="2281"/>
                    <a:pt x="1980" y="1980"/>
                  </a:cubicBezTo>
                  <a:cubicBezTo>
                    <a:pt x="2206" y="1253"/>
                    <a:pt x="2080" y="627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3147956" y="3818572"/>
              <a:ext cx="42598" cy="49067"/>
            </a:xfrm>
            <a:custGeom>
              <a:avLst/>
              <a:gdLst/>
              <a:ahLst/>
              <a:cxnLst/>
              <a:rect l="l" t="t" r="r" b="b"/>
              <a:pathLst>
                <a:path w="2206" h="2541" extrusionOk="0">
                  <a:moveTo>
                    <a:pt x="1302" y="1"/>
                  </a:moveTo>
                  <a:cubicBezTo>
                    <a:pt x="1051" y="1"/>
                    <a:pt x="759" y="81"/>
                    <a:pt x="527" y="259"/>
                  </a:cubicBezTo>
                  <a:cubicBezTo>
                    <a:pt x="0" y="660"/>
                    <a:pt x="326" y="2039"/>
                    <a:pt x="1354" y="2540"/>
                  </a:cubicBezTo>
                  <a:cubicBezTo>
                    <a:pt x="1579" y="2340"/>
                    <a:pt x="1780" y="2039"/>
                    <a:pt x="1880" y="1713"/>
                  </a:cubicBezTo>
                  <a:cubicBezTo>
                    <a:pt x="2206" y="1287"/>
                    <a:pt x="2206" y="460"/>
                    <a:pt x="1780" y="159"/>
                  </a:cubicBezTo>
                  <a:cubicBezTo>
                    <a:pt x="1689" y="57"/>
                    <a:pt x="1510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3160044" y="3996819"/>
              <a:ext cx="42617" cy="46479"/>
            </a:xfrm>
            <a:custGeom>
              <a:avLst/>
              <a:gdLst/>
              <a:ahLst/>
              <a:cxnLst/>
              <a:rect l="l" t="t" r="r" b="b"/>
              <a:pathLst>
                <a:path w="2207" h="2407" extrusionOk="0">
                  <a:moveTo>
                    <a:pt x="1580" y="1"/>
                  </a:moveTo>
                  <a:cubicBezTo>
                    <a:pt x="1053" y="101"/>
                    <a:pt x="627" y="201"/>
                    <a:pt x="101" y="327"/>
                  </a:cubicBezTo>
                  <a:cubicBezTo>
                    <a:pt x="327" y="1154"/>
                    <a:pt x="1" y="2081"/>
                    <a:pt x="1053" y="2407"/>
                  </a:cubicBezTo>
                  <a:cubicBezTo>
                    <a:pt x="1680" y="2081"/>
                    <a:pt x="2206" y="1580"/>
                    <a:pt x="2081" y="728"/>
                  </a:cubicBezTo>
                  <a:cubicBezTo>
                    <a:pt x="1981" y="527"/>
                    <a:pt x="1780" y="327"/>
                    <a:pt x="1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3252962" y="3970693"/>
              <a:ext cx="42134" cy="48410"/>
            </a:xfrm>
            <a:custGeom>
              <a:avLst/>
              <a:gdLst/>
              <a:ahLst/>
              <a:cxnLst/>
              <a:rect l="l" t="t" r="r" b="b"/>
              <a:pathLst>
                <a:path w="2182" h="2507" extrusionOk="0">
                  <a:moveTo>
                    <a:pt x="1354" y="0"/>
                  </a:moveTo>
                  <a:cubicBezTo>
                    <a:pt x="1028" y="201"/>
                    <a:pt x="728" y="301"/>
                    <a:pt x="201" y="527"/>
                  </a:cubicBezTo>
                  <a:cubicBezTo>
                    <a:pt x="302" y="1254"/>
                    <a:pt x="1" y="1980"/>
                    <a:pt x="728" y="2507"/>
                  </a:cubicBezTo>
                  <a:cubicBezTo>
                    <a:pt x="1454" y="2406"/>
                    <a:pt x="1780" y="1980"/>
                    <a:pt x="1981" y="1354"/>
                  </a:cubicBezTo>
                  <a:cubicBezTo>
                    <a:pt x="2181" y="827"/>
                    <a:pt x="1981" y="426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3287333" y="3881020"/>
              <a:ext cx="38253" cy="45166"/>
            </a:xfrm>
            <a:custGeom>
              <a:avLst/>
              <a:gdLst/>
              <a:ahLst/>
              <a:cxnLst/>
              <a:rect l="l" t="t" r="r" b="b"/>
              <a:pathLst>
                <a:path w="1981" h="2339" extrusionOk="0">
                  <a:moveTo>
                    <a:pt x="1180" y="0"/>
                  </a:moveTo>
                  <a:cubicBezTo>
                    <a:pt x="700" y="0"/>
                    <a:pt x="370" y="370"/>
                    <a:pt x="0" y="684"/>
                  </a:cubicBezTo>
                  <a:cubicBezTo>
                    <a:pt x="101" y="1938"/>
                    <a:pt x="101" y="1938"/>
                    <a:pt x="627" y="2339"/>
                  </a:cubicBezTo>
                  <a:cubicBezTo>
                    <a:pt x="1755" y="1938"/>
                    <a:pt x="1980" y="1311"/>
                    <a:pt x="1755" y="158"/>
                  </a:cubicBezTo>
                  <a:cubicBezTo>
                    <a:pt x="1538" y="47"/>
                    <a:pt x="1350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3085528" y="4015472"/>
              <a:ext cx="40184" cy="42636"/>
            </a:xfrm>
            <a:custGeom>
              <a:avLst/>
              <a:gdLst/>
              <a:ahLst/>
              <a:cxnLst/>
              <a:rect l="l" t="t" r="r" b="b"/>
              <a:pathLst>
                <a:path w="2081" h="2208" extrusionOk="0">
                  <a:moveTo>
                    <a:pt x="1001" y="1"/>
                  </a:moveTo>
                  <a:cubicBezTo>
                    <a:pt x="699" y="1"/>
                    <a:pt x="415" y="185"/>
                    <a:pt x="0" y="614"/>
                  </a:cubicBezTo>
                  <a:cubicBezTo>
                    <a:pt x="100" y="915"/>
                    <a:pt x="100" y="1240"/>
                    <a:pt x="201" y="1541"/>
                  </a:cubicBezTo>
                  <a:lnTo>
                    <a:pt x="201" y="1641"/>
                  </a:lnTo>
                  <a:cubicBezTo>
                    <a:pt x="355" y="2000"/>
                    <a:pt x="590" y="2208"/>
                    <a:pt x="891" y="2208"/>
                  </a:cubicBezTo>
                  <a:cubicBezTo>
                    <a:pt x="1032" y="2208"/>
                    <a:pt x="1186" y="2163"/>
                    <a:pt x="1354" y="2067"/>
                  </a:cubicBezTo>
                  <a:cubicBezTo>
                    <a:pt x="1880" y="1641"/>
                    <a:pt x="2080" y="1115"/>
                    <a:pt x="1780" y="288"/>
                  </a:cubicBezTo>
                  <a:cubicBezTo>
                    <a:pt x="1467" y="105"/>
                    <a:pt x="1229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3121811" y="3915545"/>
              <a:ext cx="36322" cy="45012"/>
            </a:xfrm>
            <a:custGeom>
              <a:avLst/>
              <a:gdLst/>
              <a:ahLst/>
              <a:cxnLst/>
              <a:rect l="l" t="t" r="r" b="b"/>
              <a:pathLst>
                <a:path w="1881" h="2331" extrusionOk="0">
                  <a:moveTo>
                    <a:pt x="1196" y="1"/>
                  </a:moveTo>
                  <a:cubicBezTo>
                    <a:pt x="598" y="1"/>
                    <a:pt x="255" y="228"/>
                    <a:pt x="1" y="651"/>
                  </a:cubicBezTo>
                  <a:cubicBezTo>
                    <a:pt x="201" y="1177"/>
                    <a:pt x="101" y="2029"/>
                    <a:pt x="928" y="2330"/>
                  </a:cubicBezTo>
                  <a:cubicBezTo>
                    <a:pt x="1680" y="2029"/>
                    <a:pt x="1780" y="1277"/>
                    <a:pt x="1881" y="651"/>
                  </a:cubicBezTo>
                  <a:cubicBezTo>
                    <a:pt x="1881" y="551"/>
                    <a:pt x="1780" y="450"/>
                    <a:pt x="1780" y="350"/>
                  </a:cubicBezTo>
                  <a:cubicBezTo>
                    <a:pt x="1680" y="150"/>
                    <a:pt x="1555" y="24"/>
                    <a:pt x="1555" y="24"/>
                  </a:cubicBezTo>
                  <a:cubicBezTo>
                    <a:pt x="1426" y="9"/>
                    <a:pt x="1307" y="1"/>
                    <a:pt x="1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3307164" y="4045228"/>
              <a:ext cx="44548" cy="37751"/>
            </a:xfrm>
            <a:custGeom>
              <a:avLst/>
              <a:gdLst/>
              <a:ahLst/>
              <a:cxnLst/>
              <a:rect l="l" t="t" r="r" b="b"/>
              <a:pathLst>
                <a:path w="2307" h="1955" extrusionOk="0">
                  <a:moveTo>
                    <a:pt x="728" y="0"/>
                  </a:moveTo>
                  <a:cubicBezTo>
                    <a:pt x="527" y="201"/>
                    <a:pt x="327" y="326"/>
                    <a:pt x="1" y="526"/>
                  </a:cubicBezTo>
                  <a:cubicBezTo>
                    <a:pt x="101" y="952"/>
                    <a:pt x="226" y="1353"/>
                    <a:pt x="327" y="1780"/>
                  </a:cubicBezTo>
                  <a:cubicBezTo>
                    <a:pt x="574" y="1898"/>
                    <a:pt x="805" y="1954"/>
                    <a:pt x="1014" y="1954"/>
                  </a:cubicBezTo>
                  <a:cubicBezTo>
                    <a:pt x="1333" y="1954"/>
                    <a:pt x="1598" y="1822"/>
                    <a:pt x="1780" y="1579"/>
                  </a:cubicBezTo>
                  <a:cubicBezTo>
                    <a:pt x="2206" y="1253"/>
                    <a:pt x="2307" y="727"/>
                    <a:pt x="1981" y="100"/>
                  </a:cubicBezTo>
                  <a:cubicBezTo>
                    <a:pt x="1580" y="100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3349761" y="3944568"/>
              <a:ext cx="40184" cy="42115"/>
            </a:xfrm>
            <a:custGeom>
              <a:avLst/>
              <a:gdLst/>
              <a:ahLst/>
              <a:cxnLst/>
              <a:rect l="l" t="t" r="r" b="b"/>
              <a:pathLst>
                <a:path w="2081" h="2181" extrusionOk="0">
                  <a:moveTo>
                    <a:pt x="727" y="0"/>
                  </a:moveTo>
                  <a:cubicBezTo>
                    <a:pt x="527" y="301"/>
                    <a:pt x="301" y="627"/>
                    <a:pt x="0" y="927"/>
                  </a:cubicBezTo>
                  <a:cubicBezTo>
                    <a:pt x="201" y="1554"/>
                    <a:pt x="301" y="2080"/>
                    <a:pt x="1153" y="2180"/>
                  </a:cubicBezTo>
                  <a:cubicBezTo>
                    <a:pt x="1454" y="1880"/>
                    <a:pt x="1780" y="1454"/>
                    <a:pt x="2081" y="1153"/>
                  </a:cubicBezTo>
                  <a:cubicBezTo>
                    <a:pt x="1880" y="100"/>
                    <a:pt x="1780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3208453" y="3738882"/>
              <a:ext cx="36303" cy="44065"/>
            </a:xfrm>
            <a:custGeom>
              <a:avLst/>
              <a:gdLst/>
              <a:ahLst/>
              <a:cxnLst/>
              <a:rect l="l" t="t" r="r" b="b"/>
              <a:pathLst>
                <a:path w="1880" h="2282" extrusionOk="0">
                  <a:moveTo>
                    <a:pt x="827" y="0"/>
                  </a:moveTo>
                  <a:cubicBezTo>
                    <a:pt x="326" y="0"/>
                    <a:pt x="0" y="401"/>
                    <a:pt x="0" y="1028"/>
                  </a:cubicBezTo>
                  <a:cubicBezTo>
                    <a:pt x="100" y="1554"/>
                    <a:pt x="201" y="2081"/>
                    <a:pt x="827" y="2281"/>
                  </a:cubicBezTo>
                  <a:cubicBezTo>
                    <a:pt x="1153" y="2081"/>
                    <a:pt x="1353" y="1980"/>
                    <a:pt x="1579" y="1780"/>
                  </a:cubicBezTo>
                  <a:cubicBezTo>
                    <a:pt x="1679" y="1554"/>
                    <a:pt x="1780" y="1354"/>
                    <a:pt x="1780" y="1153"/>
                  </a:cubicBezTo>
                  <a:cubicBezTo>
                    <a:pt x="1880" y="527"/>
                    <a:pt x="1353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3202641" y="3896641"/>
              <a:ext cx="40184" cy="39701"/>
            </a:xfrm>
            <a:custGeom>
              <a:avLst/>
              <a:gdLst/>
              <a:ahLst/>
              <a:cxnLst/>
              <a:rect l="l" t="t" r="r" b="b"/>
              <a:pathLst>
                <a:path w="2081" h="2056" extrusionOk="0">
                  <a:moveTo>
                    <a:pt x="906" y="1"/>
                  </a:moveTo>
                  <a:cubicBezTo>
                    <a:pt x="671" y="1"/>
                    <a:pt x="464" y="126"/>
                    <a:pt x="101" y="377"/>
                  </a:cubicBezTo>
                  <a:cubicBezTo>
                    <a:pt x="0" y="1129"/>
                    <a:pt x="301" y="1630"/>
                    <a:pt x="827" y="2056"/>
                  </a:cubicBezTo>
                  <a:cubicBezTo>
                    <a:pt x="1755" y="1855"/>
                    <a:pt x="2081" y="1429"/>
                    <a:pt x="1880" y="377"/>
                  </a:cubicBezTo>
                  <a:cubicBezTo>
                    <a:pt x="1404" y="126"/>
                    <a:pt x="1141" y="1"/>
                    <a:pt x="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3242805" y="3811467"/>
              <a:ext cx="40184" cy="44065"/>
            </a:xfrm>
            <a:custGeom>
              <a:avLst/>
              <a:gdLst/>
              <a:ahLst/>
              <a:cxnLst/>
              <a:rect l="l" t="t" r="r" b="b"/>
              <a:pathLst>
                <a:path w="2081" h="2282" extrusionOk="0">
                  <a:moveTo>
                    <a:pt x="1153" y="1"/>
                  </a:moveTo>
                  <a:lnTo>
                    <a:pt x="1153" y="1"/>
                  </a:lnTo>
                  <a:cubicBezTo>
                    <a:pt x="828" y="101"/>
                    <a:pt x="427" y="201"/>
                    <a:pt x="101" y="402"/>
                  </a:cubicBezTo>
                  <a:cubicBezTo>
                    <a:pt x="1" y="1655"/>
                    <a:pt x="1" y="1880"/>
                    <a:pt x="627" y="2281"/>
                  </a:cubicBezTo>
                  <a:cubicBezTo>
                    <a:pt x="1980" y="1454"/>
                    <a:pt x="2081" y="728"/>
                    <a:pt x="1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3222472" y="4075718"/>
              <a:ext cx="40686" cy="36303"/>
            </a:xfrm>
            <a:custGeom>
              <a:avLst/>
              <a:gdLst/>
              <a:ahLst/>
              <a:cxnLst/>
              <a:rect l="l" t="t" r="r" b="b"/>
              <a:pathLst>
                <a:path w="2107" h="1880" extrusionOk="0">
                  <a:moveTo>
                    <a:pt x="1480" y="0"/>
                  </a:moveTo>
                  <a:cubicBezTo>
                    <a:pt x="1054" y="0"/>
                    <a:pt x="728" y="100"/>
                    <a:pt x="427" y="100"/>
                  </a:cubicBezTo>
                  <a:cubicBezTo>
                    <a:pt x="327" y="301"/>
                    <a:pt x="101" y="501"/>
                    <a:pt x="1" y="727"/>
                  </a:cubicBezTo>
                  <a:cubicBezTo>
                    <a:pt x="327" y="1128"/>
                    <a:pt x="327" y="1754"/>
                    <a:pt x="1154" y="1880"/>
                  </a:cubicBezTo>
                  <a:cubicBezTo>
                    <a:pt x="1354" y="1554"/>
                    <a:pt x="1680" y="1128"/>
                    <a:pt x="2106" y="827"/>
                  </a:cubicBezTo>
                  <a:cubicBezTo>
                    <a:pt x="1780" y="401"/>
                    <a:pt x="1680" y="201"/>
                    <a:pt x="1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3105842" y="3765008"/>
              <a:ext cx="36322" cy="34391"/>
            </a:xfrm>
            <a:custGeom>
              <a:avLst/>
              <a:gdLst/>
              <a:ahLst/>
              <a:cxnLst/>
              <a:rect l="l" t="t" r="r" b="b"/>
              <a:pathLst>
                <a:path w="1881" h="1781" extrusionOk="0">
                  <a:moveTo>
                    <a:pt x="1655" y="1"/>
                  </a:moveTo>
                  <a:cubicBezTo>
                    <a:pt x="402" y="1"/>
                    <a:pt x="402" y="1"/>
                    <a:pt x="1" y="627"/>
                  </a:cubicBezTo>
                  <a:cubicBezTo>
                    <a:pt x="302" y="1680"/>
                    <a:pt x="302" y="1680"/>
                    <a:pt x="1129" y="1780"/>
                  </a:cubicBezTo>
                  <a:cubicBezTo>
                    <a:pt x="1354" y="1680"/>
                    <a:pt x="1555" y="1454"/>
                    <a:pt x="1880" y="1254"/>
                  </a:cubicBezTo>
                  <a:cubicBezTo>
                    <a:pt x="1755" y="828"/>
                    <a:pt x="1755" y="427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3284900" y="3738882"/>
              <a:ext cx="34391" cy="38253"/>
            </a:xfrm>
            <a:custGeom>
              <a:avLst/>
              <a:gdLst/>
              <a:ahLst/>
              <a:cxnLst/>
              <a:rect l="l" t="t" r="r" b="b"/>
              <a:pathLst>
                <a:path w="1781" h="1981" extrusionOk="0">
                  <a:moveTo>
                    <a:pt x="1580" y="0"/>
                  </a:moveTo>
                  <a:cubicBezTo>
                    <a:pt x="1054" y="101"/>
                    <a:pt x="628" y="101"/>
                    <a:pt x="227" y="201"/>
                  </a:cubicBezTo>
                  <a:cubicBezTo>
                    <a:pt x="1" y="1354"/>
                    <a:pt x="227" y="1654"/>
                    <a:pt x="1054" y="1980"/>
                  </a:cubicBezTo>
                  <a:cubicBezTo>
                    <a:pt x="1254" y="1780"/>
                    <a:pt x="1480" y="1554"/>
                    <a:pt x="1780" y="1354"/>
                  </a:cubicBezTo>
                  <a:cubicBezTo>
                    <a:pt x="1680" y="928"/>
                    <a:pt x="1680" y="527"/>
                    <a:pt x="1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3156182" y="4092672"/>
              <a:ext cx="31958" cy="33387"/>
            </a:xfrm>
            <a:custGeom>
              <a:avLst/>
              <a:gdLst/>
              <a:ahLst/>
              <a:cxnLst/>
              <a:rect l="l" t="t" r="r" b="b"/>
              <a:pathLst>
                <a:path w="1655" h="1729" extrusionOk="0">
                  <a:moveTo>
                    <a:pt x="988" y="0"/>
                  </a:moveTo>
                  <a:cubicBezTo>
                    <a:pt x="596" y="0"/>
                    <a:pt x="215" y="128"/>
                    <a:pt x="0" y="576"/>
                  </a:cubicBezTo>
                  <a:cubicBezTo>
                    <a:pt x="0" y="1002"/>
                    <a:pt x="0" y="1503"/>
                    <a:pt x="627" y="1729"/>
                  </a:cubicBezTo>
                  <a:cubicBezTo>
                    <a:pt x="1554" y="1102"/>
                    <a:pt x="1654" y="876"/>
                    <a:pt x="1454" y="49"/>
                  </a:cubicBezTo>
                  <a:cubicBezTo>
                    <a:pt x="1304" y="21"/>
                    <a:pt x="1145" y="0"/>
                    <a:pt x="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18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8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8" name="Google Shape;898;p18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9" name="Google Shape;899;p18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2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1">
  <p:cSld name="Title + design 11">
    <p:bg>
      <p:bgPr>
        <a:solidFill>
          <a:srgbClr val="F3F3F3"/>
        </a:solid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9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2" name="Google Shape;902;p19"/>
          <p:cNvSpPr/>
          <p:nvPr/>
        </p:nvSpPr>
        <p:spPr>
          <a:xfrm rot="5400000">
            <a:off x="6995601" y="3815660"/>
            <a:ext cx="874448" cy="854231"/>
          </a:xfrm>
          <a:custGeom>
            <a:avLst/>
            <a:gdLst/>
            <a:ahLst/>
            <a:cxnLst/>
            <a:rect l="l" t="t" r="r" b="b"/>
            <a:pathLst>
              <a:path w="32357" h="24863" extrusionOk="0">
                <a:moveTo>
                  <a:pt x="17644" y="1980"/>
                </a:moveTo>
                <a:cubicBezTo>
                  <a:pt x="17644" y="2106"/>
                  <a:pt x="17644" y="2206"/>
                  <a:pt x="17745" y="2206"/>
                </a:cubicBezTo>
                <a:lnTo>
                  <a:pt x="17544" y="2206"/>
                </a:lnTo>
                <a:lnTo>
                  <a:pt x="17544" y="1980"/>
                </a:lnTo>
                <a:close/>
                <a:moveTo>
                  <a:pt x="16291" y="3359"/>
                </a:moveTo>
                <a:lnTo>
                  <a:pt x="16291" y="3459"/>
                </a:lnTo>
                <a:lnTo>
                  <a:pt x="16166" y="3459"/>
                </a:lnTo>
                <a:lnTo>
                  <a:pt x="16291" y="3359"/>
                </a:lnTo>
                <a:close/>
                <a:moveTo>
                  <a:pt x="2807" y="10978"/>
                </a:moveTo>
                <a:lnTo>
                  <a:pt x="2807" y="11178"/>
                </a:lnTo>
                <a:lnTo>
                  <a:pt x="2507" y="11178"/>
                </a:lnTo>
                <a:lnTo>
                  <a:pt x="2507" y="10978"/>
                </a:lnTo>
                <a:close/>
                <a:moveTo>
                  <a:pt x="4487" y="12331"/>
                </a:moveTo>
                <a:lnTo>
                  <a:pt x="4487" y="12432"/>
                </a:lnTo>
                <a:cubicBezTo>
                  <a:pt x="4386" y="12432"/>
                  <a:pt x="4261" y="12331"/>
                  <a:pt x="4261" y="12331"/>
                </a:cubicBezTo>
                <a:close/>
                <a:moveTo>
                  <a:pt x="26817" y="12331"/>
                </a:moveTo>
                <a:cubicBezTo>
                  <a:pt x="27043" y="12432"/>
                  <a:pt x="27143" y="12632"/>
                  <a:pt x="27344" y="12757"/>
                </a:cubicBezTo>
                <a:cubicBezTo>
                  <a:pt x="27043" y="12632"/>
                  <a:pt x="26817" y="12632"/>
                  <a:pt x="26517" y="12632"/>
                </a:cubicBezTo>
                <a:cubicBezTo>
                  <a:pt x="26617" y="12532"/>
                  <a:pt x="26717" y="12432"/>
                  <a:pt x="26817" y="12331"/>
                </a:cubicBezTo>
                <a:close/>
                <a:moveTo>
                  <a:pt x="27670" y="12958"/>
                </a:moveTo>
                <a:cubicBezTo>
                  <a:pt x="27770" y="12958"/>
                  <a:pt x="27870" y="13058"/>
                  <a:pt x="27970" y="13058"/>
                </a:cubicBezTo>
                <a:lnTo>
                  <a:pt x="27670" y="13058"/>
                </a:lnTo>
                <a:lnTo>
                  <a:pt x="27670" y="12958"/>
                </a:lnTo>
                <a:close/>
                <a:moveTo>
                  <a:pt x="28196" y="12532"/>
                </a:moveTo>
                <a:cubicBezTo>
                  <a:pt x="28597" y="12632"/>
                  <a:pt x="28697" y="12858"/>
                  <a:pt x="28822" y="13058"/>
                </a:cubicBezTo>
                <a:lnTo>
                  <a:pt x="28196" y="13058"/>
                </a:lnTo>
                <a:lnTo>
                  <a:pt x="28196" y="12532"/>
                </a:lnTo>
                <a:close/>
                <a:moveTo>
                  <a:pt x="29850" y="12958"/>
                </a:moveTo>
                <a:lnTo>
                  <a:pt x="29850" y="13058"/>
                </a:lnTo>
                <a:lnTo>
                  <a:pt x="29750" y="13058"/>
                </a:lnTo>
                <a:lnTo>
                  <a:pt x="29750" y="12958"/>
                </a:lnTo>
                <a:cubicBezTo>
                  <a:pt x="29750" y="13058"/>
                  <a:pt x="29650" y="13058"/>
                  <a:pt x="29650" y="13058"/>
                </a:cubicBezTo>
                <a:cubicBezTo>
                  <a:pt x="29650" y="12958"/>
                  <a:pt x="29750" y="12958"/>
                  <a:pt x="29750" y="12958"/>
                </a:cubicBezTo>
                <a:lnTo>
                  <a:pt x="29750" y="12958"/>
                </a:lnTo>
                <a:lnTo>
                  <a:pt x="29750" y="12958"/>
                </a:lnTo>
                <a:close/>
                <a:moveTo>
                  <a:pt x="29449" y="13158"/>
                </a:moveTo>
                <a:cubicBezTo>
                  <a:pt x="29324" y="13259"/>
                  <a:pt x="29324" y="13259"/>
                  <a:pt x="29223" y="13259"/>
                </a:cubicBezTo>
                <a:lnTo>
                  <a:pt x="29324" y="13158"/>
                </a:lnTo>
                <a:close/>
                <a:moveTo>
                  <a:pt x="29123" y="13484"/>
                </a:moveTo>
                <a:cubicBezTo>
                  <a:pt x="29223" y="13585"/>
                  <a:pt x="29223" y="13585"/>
                  <a:pt x="29324" y="13585"/>
                </a:cubicBezTo>
                <a:lnTo>
                  <a:pt x="29324" y="13685"/>
                </a:lnTo>
                <a:cubicBezTo>
                  <a:pt x="29223" y="13585"/>
                  <a:pt x="29123" y="13585"/>
                  <a:pt x="29123" y="13585"/>
                </a:cubicBezTo>
                <a:lnTo>
                  <a:pt x="29123" y="13484"/>
                </a:lnTo>
                <a:close/>
                <a:moveTo>
                  <a:pt x="30076" y="14311"/>
                </a:moveTo>
                <a:lnTo>
                  <a:pt x="30076" y="14412"/>
                </a:lnTo>
                <a:lnTo>
                  <a:pt x="29750" y="14412"/>
                </a:lnTo>
                <a:lnTo>
                  <a:pt x="29750" y="14311"/>
                </a:lnTo>
                <a:close/>
                <a:moveTo>
                  <a:pt x="16166" y="21630"/>
                </a:moveTo>
                <a:cubicBezTo>
                  <a:pt x="16066" y="21930"/>
                  <a:pt x="15865" y="22031"/>
                  <a:pt x="15539" y="22156"/>
                </a:cubicBezTo>
                <a:lnTo>
                  <a:pt x="15539" y="21630"/>
                </a:lnTo>
                <a:close/>
                <a:moveTo>
                  <a:pt x="15138" y="22356"/>
                </a:moveTo>
                <a:cubicBezTo>
                  <a:pt x="15138" y="22457"/>
                  <a:pt x="15138" y="22457"/>
                  <a:pt x="15038" y="22557"/>
                </a:cubicBezTo>
                <a:lnTo>
                  <a:pt x="15038" y="22356"/>
                </a:lnTo>
                <a:close/>
                <a:moveTo>
                  <a:pt x="15439" y="22457"/>
                </a:moveTo>
                <a:cubicBezTo>
                  <a:pt x="15439" y="22557"/>
                  <a:pt x="15439" y="22557"/>
                  <a:pt x="15539" y="22557"/>
                </a:cubicBezTo>
                <a:cubicBezTo>
                  <a:pt x="15539" y="22657"/>
                  <a:pt x="15439" y="22657"/>
                  <a:pt x="15439" y="22657"/>
                </a:cubicBezTo>
                <a:lnTo>
                  <a:pt x="15439" y="22457"/>
                </a:lnTo>
                <a:close/>
                <a:moveTo>
                  <a:pt x="15665" y="22783"/>
                </a:moveTo>
                <a:cubicBezTo>
                  <a:pt x="15665" y="22883"/>
                  <a:pt x="15765" y="22883"/>
                  <a:pt x="15765" y="22883"/>
                </a:cubicBezTo>
                <a:lnTo>
                  <a:pt x="15765" y="22983"/>
                </a:lnTo>
                <a:lnTo>
                  <a:pt x="15665" y="22983"/>
                </a:lnTo>
                <a:lnTo>
                  <a:pt x="15665" y="22883"/>
                </a:lnTo>
                <a:lnTo>
                  <a:pt x="15665" y="22783"/>
                </a:lnTo>
                <a:close/>
                <a:moveTo>
                  <a:pt x="14186" y="22883"/>
                </a:moveTo>
                <a:cubicBezTo>
                  <a:pt x="14186" y="22983"/>
                  <a:pt x="14186" y="22983"/>
                  <a:pt x="14286" y="23083"/>
                </a:cubicBezTo>
                <a:lnTo>
                  <a:pt x="14086" y="23083"/>
                </a:lnTo>
                <a:lnTo>
                  <a:pt x="14086" y="22883"/>
                </a:lnTo>
                <a:close/>
                <a:moveTo>
                  <a:pt x="25063" y="0"/>
                </a:moveTo>
                <a:cubicBezTo>
                  <a:pt x="24837" y="226"/>
                  <a:pt x="24737" y="326"/>
                  <a:pt x="24637" y="326"/>
                </a:cubicBezTo>
                <a:cubicBezTo>
                  <a:pt x="24311" y="527"/>
                  <a:pt x="24010" y="727"/>
                  <a:pt x="23685" y="853"/>
                </a:cubicBezTo>
                <a:cubicBezTo>
                  <a:pt x="23183" y="953"/>
                  <a:pt x="22657" y="953"/>
                  <a:pt x="21930" y="1053"/>
                </a:cubicBezTo>
                <a:cubicBezTo>
                  <a:pt x="21722" y="885"/>
                  <a:pt x="21463" y="834"/>
                  <a:pt x="21181" y="834"/>
                </a:cubicBezTo>
                <a:cubicBezTo>
                  <a:pt x="20750" y="834"/>
                  <a:pt x="20264" y="953"/>
                  <a:pt x="19825" y="953"/>
                </a:cubicBezTo>
                <a:cubicBezTo>
                  <a:pt x="19524" y="1053"/>
                  <a:pt x="19299" y="1153"/>
                  <a:pt x="18998" y="1254"/>
                </a:cubicBezTo>
                <a:cubicBezTo>
                  <a:pt x="18998" y="853"/>
                  <a:pt x="18898" y="627"/>
                  <a:pt x="18898" y="326"/>
                </a:cubicBezTo>
                <a:lnTo>
                  <a:pt x="18672" y="326"/>
                </a:lnTo>
                <a:cubicBezTo>
                  <a:pt x="18672" y="853"/>
                  <a:pt x="18572" y="1254"/>
                  <a:pt x="18472" y="1780"/>
                </a:cubicBezTo>
                <a:cubicBezTo>
                  <a:pt x="18171" y="1780"/>
                  <a:pt x="17745" y="1680"/>
                  <a:pt x="17319" y="1579"/>
                </a:cubicBezTo>
                <a:lnTo>
                  <a:pt x="17319" y="853"/>
                </a:lnTo>
                <a:cubicBezTo>
                  <a:pt x="16692" y="727"/>
                  <a:pt x="16066" y="527"/>
                  <a:pt x="15339" y="527"/>
                </a:cubicBezTo>
                <a:cubicBezTo>
                  <a:pt x="15193" y="507"/>
                  <a:pt x="15048" y="499"/>
                  <a:pt x="14903" y="499"/>
                </a:cubicBezTo>
                <a:cubicBezTo>
                  <a:pt x="14321" y="499"/>
                  <a:pt x="13740" y="627"/>
                  <a:pt x="13158" y="627"/>
                </a:cubicBezTo>
                <a:cubicBezTo>
                  <a:pt x="10953" y="727"/>
                  <a:pt x="8772" y="727"/>
                  <a:pt x="6567" y="853"/>
                </a:cubicBezTo>
                <a:cubicBezTo>
                  <a:pt x="5840" y="953"/>
                  <a:pt x="5113" y="1053"/>
                  <a:pt x="4487" y="1153"/>
                </a:cubicBezTo>
                <a:cubicBezTo>
                  <a:pt x="4261" y="1579"/>
                  <a:pt x="4161" y="1880"/>
                  <a:pt x="4161" y="2306"/>
                </a:cubicBezTo>
                <a:cubicBezTo>
                  <a:pt x="4007" y="2277"/>
                  <a:pt x="3844" y="2265"/>
                  <a:pt x="3678" y="2265"/>
                </a:cubicBezTo>
                <a:cubicBezTo>
                  <a:pt x="3278" y="2265"/>
                  <a:pt x="2861" y="2336"/>
                  <a:pt x="2507" y="2407"/>
                </a:cubicBezTo>
                <a:cubicBezTo>
                  <a:pt x="2181" y="2507"/>
                  <a:pt x="1654" y="2507"/>
                  <a:pt x="1454" y="2732"/>
                </a:cubicBezTo>
                <a:lnTo>
                  <a:pt x="0" y="4186"/>
                </a:lnTo>
                <a:cubicBezTo>
                  <a:pt x="101" y="4386"/>
                  <a:pt x="201" y="4487"/>
                  <a:pt x="301" y="4612"/>
                </a:cubicBezTo>
                <a:cubicBezTo>
                  <a:pt x="502" y="4913"/>
                  <a:pt x="827" y="5113"/>
                  <a:pt x="928" y="5439"/>
                </a:cubicBezTo>
                <a:cubicBezTo>
                  <a:pt x="1128" y="5965"/>
                  <a:pt x="1128" y="6492"/>
                  <a:pt x="1354" y="6993"/>
                </a:cubicBezTo>
                <a:cubicBezTo>
                  <a:pt x="727" y="7620"/>
                  <a:pt x="1128" y="8371"/>
                  <a:pt x="1128" y="9098"/>
                </a:cubicBezTo>
                <a:cubicBezTo>
                  <a:pt x="1253" y="9299"/>
                  <a:pt x="1454" y="9499"/>
                  <a:pt x="1554" y="9825"/>
                </a:cubicBezTo>
                <a:cubicBezTo>
                  <a:pt x="1028" y="9825"/>
                  <a:pt x="727" y="9825"/>
                  <a:pt x="301" y="9925"/>
                </a:cubicBezTo>
                <a:lnTo>
                  <a:pt x="301" y="10026"/>
                </a:lnTo>
                <a:cubicBezTo>
                  <a:pt x="928" y="10126"/>
                  <a:pt x="1554" y="10126"/>
                  <a:pt x="2281" y="10251"/>
                </a:cubicBezTo>
                <a:cubicBezTo>
                  <a:pt x="2281" y="10652"/>
                  <a:pt x="2181" y="10978"/>
                  <a:pt x="2080" y="11279"/>
                </a:cubicBezTo>
                <a:cubicBezTo>
                  <a:pt x="1755" y="11279"/>
                  <a:pt x="1454" y="11379"/>
                  <a:pt x="1028" y="11379"/>
                </a:cubicBezTo>
                <a:cubicBezTo>
                  <a:pt x="928" y="11905"/>
                  <a:pt x="627" y="12532"/>
                  <a:pt x="627" y="13158"/>
                </a:cubicBezTo>
                <a:cubicBezTo>
                  <a:pt x="502" y="13885"/>
                  <a:pt x="727" y="14512"/>
                  <a:pt x="727" y="15264"/>
                </a:cubicBezTo>
                <a:cubicBezTo>
                  <a:pt x="928" y="17244"/>
                  <a:pt x="1028" y="19324"/>
                  <a:pt x="1128" y="21304"/>
                </a:cubicBezTo>
                <a:cubicBezTo>
                  <a:pt x="1253" y="21930"/>
                  <a:pt x="1354" y="22657"/>
                  <a:pt x="1454" y="23284"/>
                </a:cubicBezTo>
                <a:cubicBezTo>
                  <a:pt x="1914" y="23463"/>
                  <a:pt x="2340" y="23535"/>
                  <a:pt x="2741" y="23535"/>
                </a:cubicBezTo>
                <a:cubicBezTo>
                  <a:pt x="3520" y="23535"/>
                  <a:pt x="4209" y="23264"/>
                  <a:pt x="4888" y="22983"/>
                </a:cubicBezTo>
                <a:cubicBezTo>
                  <a:pt x="4888" y="23184"/>
                  <a:pt x="5013" y="23509"/>
                  <a:pt x="5213" y="23710"/>
                </a:cubicBezTo>
                <a:cubicBezTo>
                  <a:pt x="5639" y="24136"/>
                  <a:pt x="6141" y="24437"/>
                  <a:pt x="6667" y="24863"/>
                </a:cubicBezTo>
                <a:cubicBezTo>
                  <a:pt x="6893" y="24763"/>
                  <a:pt x="6993" y="24662"/>
                  <a:pt x="7093" y="24537"/>
                </a:cubicBezTo>
                <a:cubicBezTo>
                  <a:pt x="7394" y="24437"/>
                  <a:pt x="7720" y="24236"/>
                  <a:pt x="8020" y="24136"/>
                </a:cubicBezTo>
                <a:cubicBezTo>
                  <a:pt x="8547" y="24036"/>
                  <a:pt x="9173" y="24036"/>
                  <a:pt x="9800" y="23910"/>
                </a:cubicBezTo>
                <a:cubicBezTo>
                  <a:pt x="10123" y="24130"/>
                  <a:pt x="10472" y="24183"/>
                  <a:pt x="10851" y="24183"/>
                </a:cubicBezTo>
                <a:cubicBezTo>
                  <a:pt x="11208" y="24183"/>
                  <a:pt x="11592" y="24136"/>
                  <a:pt x="12005" y="24136"/>
                </a:cubicBezTo>
                <a:cubicBezTo>
                  <a:pt x="12206" y="24036"/>
                  <a:pt x="12406" y="23910"/>
                  <a:pt x="12732" y="23810"/>
                </a:cubicBezTo>
                <a:cubicBezTo>
                  <a:pt x="12832" y="24136"/>
                  <a:pt x="12832" y="24437"/>
                  <a:pt x="12832" y="24763"/>
                </a:cubicBezTo>
                <a:lnTo>
                  <a:pt x="13033" y="24763"/>
                </a:lnTo>
                <a:cubicBezTo>
                  <a:pt x="13158" y="24236"/>
                  <a:pt x="13158" y="23810"/>
                  <a:pt x="13258" y="23284"/>
                </a:cubicBezTo>
                <a:cubicBezTo>
                  <a:pt x="13885" y="23284"/>
                  <a:pt x="14512" y="23610"/>
                  <a:pt x="15038" y="23610"/>
                </a:cubicBezTo>
                <a:cubicBezTo>
                  <a:pt x="15038" y="23810"/>
                  <a:pt x="15138" y="24036"/>
                  <a:pt x="15138" y="24336"/>
                </a:cubicBezTo>
                <a:cubicBezTo>
                  <a:pt x="15665" y="24437"/>
                  <a:pt x="16391" y="24537"/>
                  <a:pt x="17118" y="24662"/>
                </a:cubicBezTo>
                <a:cubicBezTo>
                  <a:pt x="17845" y="24662"/>
                  <a:pt x="18572" y="24437"/>
                  <a:pt x="19299" y="24437"/>
                </a:cubicBezTo>
                <a:cubicBezTo>
                  <a:pt x="21504" y="24336"/>
                  <a:pt x="23685" y="24236"/>
                  <a:pt x="25890" y="24036"/>
                </a:cubicBezTo>
                <a:cubicBezTo>
                  <a:pt x="26517" y="24036"/>
                  <a:pt x="27244" y="23810"/>
                  <a:pt x="27970" y="23710"/>
                </a:cubicBezTo>
                <a:cubicBezTo>
                  <a:pt x="28071" y="23509"/>
                  <a:pt x="28071" y="23409"/>
                  <a:pt x="28196" y="23184"/>
                </a:cubicBezTo>
                <a:cubicBezTo>
                  <a:pt x="28697" y="23184"/>
                  <a:pt x="29223" y="23184"/>
                  <a:pt x="29850" y="23083"/>
                </a:cubicBezTo>
                <a:cubicBezTo>
                  <a:pt x="30176" y="22983"/>
                  <a:pt x="30577" y="22983"/>
                  <a:pt x="30903" y="22783"/>
                </a:cubicBezTo>
                <a:cubicBezTo>
                  <a:pt x="31429" y="22356"/>
                  <a:pt x="31830" y="21830"/>
                  <a:pt x="32356" y="21304"/>
                </a:cubicBezTo>
                <a:cubicBezTo>
                  <a:pt x="32256" y="21204"/>
                  <a:pt x="32156" y="21103"/>
                  <a:pt x="32056" y="20903"/>
                </a:cubicBezTo>
                <a:cubicBezTo>
                  <a:pt x="31830" y="20677"/>
                  <a:pt x="31529" y="20377"/>
                  <a:pt x="31429" y="20051"/>
                </a:cubicBezTo>
                <a:cubicBezTo>
                  <a:pt x="31329" y="19524"/>
                  <a:pt x="31203" y="19023"/>
                  <a:pt x="31103" y="18497"/>
                </a:cubicBezTo>
                <a:cubicBezTo>
                  <a:pt x="31730" y="17971"/>
                  <a:pt x="31429" y="17143"/>
                  <a:pt x="31329" y="16517"/>
                </a:cubicBezTo>
                <a:cubicBezTo>
                  <a:pt x="31203" y="16191"/>
                  <a:pt x="31103" y="15991"/>
                  <a:pt x="31003" y="15665"/>
                </a:cubicBezTo>
                <a:lnTo>
                  <a:pt x="32156" y="15665"/>
                </a:lnTo>
                <a:lnTo>
                  <a:pt x="32156" y="15464"/>
                </a:lnTo>
                <a:cubicBezTo>
                  <a:pt x="31529" y="15364"/>
                  <a:pt x="30903" y="15364"/>
                  <a:pt x="30276" y="15264"/>
                </a:cubicBezTo>
                <a:cubicBezTo>
                  <a:pt x="30276" y="14637"/>
                  <a:pt x="30577" y="14111"/>
                  <a:pt x="30702" y="13585"/>
                </a:cubicBezTo>
                <a:cubicBezTo>
                  <a:pt x="30903" y="13585"/>
                  <a:pt x="31203" y="13585"/>
                  <a:pt x="31630" y="13484"/>
                </a:cubicBezTo>
                <a:cubicBezTo>
                  <a:pt x="31730" y="12958"/>
                  <a:pt x="31955" y="12331"/>
                  <a:pt x="31955" y="11705"/>
                </a:cubicBezTo>
                <a:cubicBezTo>
                  <a:pt x="32056" y="11078"/>
                  <a:pt x="31830" y="10351"/>
                  <a:pt x="31730" y="9625"/>
                </a:cubicBezTo>
                <a:cubicBezTo>
                  <a:pt x="31529" y="7620"/>
                  <a:pt x="31429" y="5640"/>
                  <a:pt x="31203" y="3660"/>
                </a:cubicBezTo>
                <a:cubicBezTo>
                  <a:pt x="31103" y="2933"/>
                  <a:pt x="30903" y="2306"/>
                  <a:pt x="30802" y="1680"/>
                </a:cubicBezTo>
                <a:cubicBezTo>
                  <a:pt x="30398" y="1522"/>
                  <a:pt x="30011" y="1459"/>
                  <a:pt x="29640" y="1459"/>
                </a:cubicBezTo>
                <a:cubicBezTo>
                  <a:pt x="28769" y="1459"/>
                  <a:pt x="27981" y="1807"/>
                  <a:pt x="27244" y="2106"/>
                </a:cubicBezTo>
                <a:lnTo>
                  <a:pt x="27043" y="2306"/>
                </a:lnTo>
                <a:cubicBezTo>
                  <a:pt x="27043" y="2206"/>
                  <a:pt x="27043" y="2106"/>
                  <a:pt x="26943" y="1980"/>
                </a:cubicBezTo>
                <a:cubicBezTo>
                  <a:pt x="26817" y="1780"/>
                  <a:pt x="26817" y="1354"/>
                  <a:pt x="26617" y="1153"/>
                </a:cubicBezTo>
                <a:cubicBezTo>
                  <a:pt x="26091" y="853"/>
                  <a:pt x="25564" y="427"/>
                  <a:pt x="250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9"/>
          <p:cNvSpPr/>
          <p:nvPr/>
        </p:nvSpPr>
        <p:spPr>
          <a:xfrm rot="5400000">
            <a:off x="666744" y="314749"/>
            <a:ext cx="1315878" cy="1607331"/>
          </a:xfrm>
          <a:custGeom>
            <a:avLst/>
            <a:gdLst/>
            <a:ahLst/>
            <a:cxnLst/>
            <a:rect l="l" t="t" r="r" b="b"/>
            <a:pathLst>
              <a:path w="32357" h="24863" extrusionOk="0">
                <a:moveTo>
                  <a:pt x="17644" y="1980"/>
                </a:moveTo>
                <a:cubicBezTo>
                  <a:pt x="17644" y="2106"/>
                  <a:pt x="17644" y="2206"/>
                  <a:pt x="17745" y="2206"/>
                </a:cubicBezTo>
                <a:lnTo>
                  <a:pt x="17544" y="2206"/>
                </a:lnTo>
                <a:lnTo>
                  <a:pt x="17544" y="1980"/>
                </a:lnTo>
                <a:close/>
                <a:moveTo>
                  <a:pt x="16291" y="3359"/>
                </a:moveTo>
                <a:lnTo>
                  <a:pt x="16291" y="3459"/>
                </a:lnTo>
                <a:lnTo>
                  <a:pt x="16166" y="3459"/>
                </a:lnTo>
                <a:lnTo>
                  <a:pt x="16291" y="3359"/>
                </a:lnTo>
                <a:close/>
                <a:moveTo>
                  <a:pt x="2807" y="10978"/>
                </a:moveTo>
                <a:lnTo>
                  <a:pt x="2807" y="11178"/>
                </a:lnTo>
                <a:lnTo>
                  <a:pt x="2507" y="11178"/>
                </a:lnTo>
                <a:lnTo>
                  <a:pt x="2507" y="10978"/>
                </a:lnTo>
                <a:close/>
                <a:moveTo>
                  <a:pt x="4487" y="12331"/>
                </a:moveTo>
                <a:lnTo>
                  <a:pt x="4487" y="12432"/>
                </a:lnTo>
                <a:cubicBezTo>
                  <a:pt x="4386" y="12432"/>
                  <a:pt x="4261" y="12331"/>
                  <a:pt x="4261" y="12331"/>
                </a:cubicBezTo>
                <a:close/>
                <a:moveTo>
                  <a:pt x="26817" y="12331"/>
                </a:moveTo>
                <a:cubicBezTo>
                  <a:pt x="27043" y="12432"/>
                  <a:pt x="27143" y="12632"/>
                  <a:pt x="27344" y="12757"/>
                </a:cubicBezTo>
                <a:cubicBezTo>
                  <a:pt x="27043" y="12632"/>
                  <a:pt x="26817" y="12632"/>
                  <a:pt x="26517" y="12632"/>
                </a:cubicBezTo>
                <a:cubicBezTo>
                  <a:pt x="26617" y="12532"/>
                  <a:pt x="26717" y="12432"/>
                  <a:pt x="26817" y="12331"/>
                </a:cubicBezTo>
                <a:close/>
                <a:moveTo>
                  <a:pt x="27670" y="12958"/>
                </a:moveTo>
                <a:cubicBezTo>
                  <a:pt x="27770" y="12958"/>
                  <a:pt x="27870" y="13058"/>
                  <a:pt x="27970" y="13058"/>
                </a:cubicBezTo>
                <a:lnTo>
                  <a:pt x="27670" y="13058"/>
                </a:lnTo>
                <a:lnTo>
                  <a:pt x="27670" y="12958"/>
                </a:lnTo>
                <a:close/>
                <a:moveTo>
                  <a:pt x="28196" y="12532"/>
                </a:moveTo>
                <a:cubicBezTo>
                  <a:pt x="28597" y="12632"/>
                  <a:pt x="28697" y="12858"/>
                  <a:pt x="28822" y="13058"/>
                </a:cubicBezTo>
                <a:lnTo>
                  <a:pt x="28196" y="13058"/>
                </a:lnTo>
                <a:lnTo>
                  <a:pt x="28196" y="12532"/>
                </a:lnTo>
                <a:close/>
                <a:moveTo>
                  <a:pt x="29850" y="12958"/>
                </a:moveTo>
                <a:lnTo>
                  <a:pt x="29850" y="13058"/>
                </a:lnTo>
                <a:lnTo>
                  <a:pt x="29750" y="13058"/>
                </a:lnTo>
                <a:lnTo>
                  <a:pt x="29750" y="12958"/>
                </a:lnTo>
                <a:cubicBezTo>
                  <a:pt x="29750" y="13058"/>
                  <a:pt x="29650" y="13058"/>
                  <a:pt x="29650" y="13058"/>
                </a:cubicBezTo>
                <a:cubicBezTo>
                  <a:pt x="29650" y="12958"/>
                  <a:pt x="29750" y="12958"/>
                  <a:pt x="29750" y="12958"/>
                </a:cubicBezTo>
                <a:lnTo>
                  <a:pt x="29750" y="12958"/>
                </a:lnTo>
                <a:lnTo>
                  <a:pt x="29750" y="12958"/>
                </a:lnTo>
                <a:close/>
                <a:moveTo>
                  <a:pt x="29449" y="13158"/>
                </a:moveTo>
                <a:cubicBezTo>
                  <a:pt x="29324" y="13259"/>
                  <a:pt x="29324" y="13259"/>
                  <a:pt x="29223" y="13259"/>
                </a:cubicBezTo>
                <a:lnTo>
                  <a:pt x="29324" y="13158"/>
                </a:lnTo>
                <a:close/>
                <a:moveTo>
                  <a:pt x="29123" y="13484"/>
                </a:moveTo>
                <a:cubicBezTo>
                  <a:pt x="29223" y="13585"/>
                  <a:pt x="29223" y="13585"/>
                  <a:pt x="29324" y="13585"/>
                </a:cubicBezTo>
                <a:lnTo>
                  <a:pt x="29324" y="13685"/>
                </a:lnTo>
                <a:cubicBezTo>
                  <a:pt x="29223" y="13585"/>
                  <a:pt x="29123" y="13585"/>
                  <a:pt x="29123" y="13585"/>
                </a:cubicBezTo>
                <a:lnTo>
                  <a:pt x="29123" y="13484"/>
                </a:lnTo>
                <a:close/>
                <a:moveTo>
                  <a:pt x="30076" y="14311"/>
                </a:moveTo>
                <a:lnTo>
                  <a:pt x="30076" y="14412"/>
                </a:lnTo>
                <a:lnTo>
                  <a:pt x="29750" y="14412"/>
                </a:lnTo>
                <a:lnTo>
                  <a:pt x="29750" y="14311"/>
                </a:lnTo>
                <a:close/>
                <a:moveTo>
                  <a:pt x="16166" y="21630"/>
                </a:moveTo>
                <a:cubicBezTo>
                  <a:pt x="16066" y="21930"/>
                  <a:pt x="15865" y="22031"/>
                  <a:pt x="15539" y="22156"/>
                </a:cubicBezTo>
                <a:lnTo>
                  <a:pt x="15539" y="21630"/>
                </a:lnTo>
                <a:close/>
                <a:moveTo>
                  <a:pt x="15138" y="22356"/>
                </a:moveTo>
                <a:cubicBezTo>
                  <a:pt x="15138" y="22457"/>
                  <a:pt x="15138" y="22457"/>
                  <a:pt x="15038" y="22557"/>
                </a:cubicBezTo>
                <a:lnTo>
                  <a:pt x="15038" y="22356"/>
                </a:lnTo>
                <a:close/>
                <a:moveTo>
                  <a:pt x="15439" y="22457"/>
                </a:moveTo>
                <a:cubicBezTo>
                  <a:pt x="15439" y="22557"/>
                  <a:pt x="15439" y="22557"/>
                  <a:pt x="15539" y="22557"/>
                </a:cubicBezTo>
                <a:cubicBezTo>
                  <a:pt x="15539" y="22657"/>
                  <a:pt x="15439" y="22657"/>
                  <a:pt x="15439" y="22657"/>
                </a:cubicBezTo>
                <a:lnTo>
                  <a:pt x="15439" y="22457"/>
                </a:lnTo>
                <a:close/>
                <a:moveTo>
                  <a:pt x="15665" y="22783"/>
                </a:moveTo>
                <a:cubicBezTo>
                  <a:pt x="15665" y="22883"/>
                  <a:pt x="15765" y="22883"/>
                  <a:pt x="15765" y="22883"/>
                </a:cubicBezTo>
                <a:lnTo>
                  <a:pt x="15765" y="22983"/>
                </a:lnTo>
                <a:lnTo>
                  <a:pt x="15665" y="22983"/>
                </a:lnTo>
                <a:lnTo>
                  <a:pt x="15665" y="22883"/>
                </a:lnTo>
                <a:lnTo>
                  <a:pt x="15665" y="22783"/>
                </a:lnTo>
                <a:close/>
                <a:moveTo>
                  <a:pt x="14186" y="22883"/>
                </a:moveTo>
                <a:cubicBezTo>
                  <a:pt x="14186" y="22983"/>
                  <a:pt x="14186" y="22983"/>
                  <a:pt x="14286" y="23083"/>
                </a:cubicBezTo>
                <a:lnTo>
                  <a:pt x="14086" y="23083"/>
                </a:lnTo>
                <a:lnTo>
                  <a:pt x="14086" y="22883"/>
                </a:lnTo>
                <a:close/>
                <a:moveTo>
                  <a:pt x="25063" y="0"/>
                </a:moveTo>
                <a:cubicBezTo>
                  <a:pt x="24837" y="226"/>
                  <a:pt x="24737" y="326"/>
                  <a:pt x="24637" y="326"/>
                </a:cubicBezTo>
                <a:cubicBezTo>
                  <a:pt x="24311" y="527"/>
                  <a:pt x="24010" y="727"/>
                  <a:pt x="23685" y="853"/>
                </a:cubicBezTo>
                <a:cubicBezTo>
                  <a:pt x="23183" y="953"/>
                  <a:pt x="22657" y="953"/>
                  <a:pt x="21930" y="1053"/>
                </a:cubicBezTo>
                <a:cubicBezTo>
                  <a:pt x="21722" y="885"/>
                  <a:pt x="21463" y="834"/>
                  <a:pt x="21181" y="834"/>
                </a:cubicBezTo>
                <a:cubicBezTo>
                  <a:pt x="20750" y="834"/>
                  <a:pt x="20264" y="953"/>
                  <a:pt x="19825" y="953"/>
                </a:cubicBezTo>
                <a:cubicBezTo>
                  <a:pt x="19524" y="1053"/>
                  <a:pt x="19299" y="1153"/>
                  <a:pt x="18998" y="1254"/>
                </a:cubicBezTo>
                <a:cubicBezTo>
                  <a:pt x="18998" y="853"/>
                  <a:pt x="18898" y="627"/>
                  <a:pt x="18898" y="326"/>
                </a:cubicBezTo>
                <a:lnTo>
                  <a:pt x="18672" y="326"/>
                </a:lnTo>
                <a:cubicBezTo>
                  <a:pt x="18672" y="853"/>
                  <a:pt x="18572" y="1254"/>
                  <a:pt x="18472" y="1780"/>
                </a:cubicBezTo>
                <a:cubicBezTo>
                  <a:pt x="18171" y="1780"/>
                  <a:pt x="17745" y="1680"/>
                  <a:pt x="17319" y="1579"/>
                </a:cubicBezTo>
                <a:lnTo>
                  <a:pt x="17319" y="853"/>
                </a:lnTo>
                <a:cubicBezTo>
                  <a:pt x="16692" y="727"/>
                  <a:pt x="16066" y="527"/>
                  <a:pt x="15339" y="527"/>
                </a:cubicBezTo>
                <a:cubicBezTo>
                  <a:pt x="15193" y="507"/>
                  <a:pt x="15048" y="499"/>
                  <a:pt x="14903" y="499"/>
                </a:cubicBezTo>
                <a:cubicBezTo>
                  <a:pt x="14321" y="499"/>
                  <a:pt x="13740" y="627"/>
                  <a:pt x="13158" y="627"/>
                </a:cubicBezTo>
                <a:cubicBezTo>
                  <a:pt x="10953" y="727"/>
                  <a:pt x="8772" y="727"/>
                  <a:pt x="6567" y="853"/>
                </a:cubicBezTo>
                <a:cubicBezTo>
                  <a:pt x="5840" y="953"/>
                  <a:pt x="5113" y="1053"/>
                  <a:pt x="4487" y="1153"/>
                </a:cubicBezTo>
                <a:cubicBezTo>
                  <a:pt x="4261" y="1579"/>
                  <a:pt x="4161" y="1880"/>
                  <a:pt x="4161" y="2306"/>
                </a:cubicBezTo>
                <a:cubicBezTo>
                  <a:pt x="4007" y="2277"/>
                  <a:pt x="3844" y="2265"/>
                  <a:pt x="3678" y="2265"/>
                </a:cubicBezTo>
                <a:cubicBezTo>
                  <a:pt x="3278" y="2265"/>
                  <a:pt x="2861" y="2336"/>
                  <a:pt x="2507" y="2407"/>
                </a:cubicBezTo>
                <a:cubicBezTo>
                  <a:pt x="2181" y="2507"/>
                  <a:pt x="1654" y="2507"/>
                  <a:pt x="1454" y="2732"/>
                </a:cubicBezTo>
                <a:lnTo>
                  <a:pt x="0" y="4186"/>
                </a:lnTo>
                <a:cubicBezTo>
                  <a:pt x="101" y="4386"/>
                  <a:pt x="201" y="4487"/>
                  <a:pt x="301" y="4612"/>
                </a:cubicBezTo>
                <a:cubicBezTo>
                  <a:pt x="502" y="4913"/>
                  <a:pt x="827" y="5113"/>
                  <a:pt x="928" y="5439"/>
                </a:cubicBezTo>
                <a:cubicBezTo>
                  <a:pt x="1128" y="5965"/>
                  <a:pt x="1128" y="6492"/>
                  <a:pt x="1354" y="6993"/>
                </a:cubicBezTo>
                <a:cubicBezTo>
                  <a:pt x="727" y="7620"/>
                  <a:pt x="1128" y="8371"/>
                  <a:pt x="1128" y="9098"/>
                </a:cubicBezTo>
                <a:cubicBezTo>
                  <a:pt x="1253" y="9299"/>
                  <a:pt x="1454" y="9499"/>
                  <a:pt x="1554" y="9825"/>
                </a:cubicBezTo>
                <a:cubicBezTo>
                  <a:pt x="1028" y="9825"/>
                  <a:pt x="727" y="9825"/>
                  <a:pt x="301" y="9925"/>
                </a:cubicBezTo>
                <a:lnTo>
                  <a:pt x="301" y="10026"/>
                </a:lnTo>
                <a:cubicBezTo>
                  <a:pt x="928" y="10126"/>
                  <a:pt x="1554" y="10126"/>
                  <a:pt x="2281" y="10251"/>
                </a:cubicBezTo>
                <a:cubicBezTo>
                  <a:pt x="2281" y="10652"/>
                  <a:pt x="2181" y="10978"/>
                  <a:pt x="2080" y="11279"/>
                </a:cubicBezTo>
                <a:cubicBezTo>
                  <a:pt x="1755" y="11279"/>
                  <a:pt x="1454" y="11379"/>
                  <a:pt x="1028" y="11379"/>
                </a:cubicBezTo>
                <a:cubicBezTo>
                  <a:pt x="928" y="11905"/>
                  <a:pt x="627" y="12532"/>
                  <a:pt x="627" y="13158"/>
                </a:cubicBezTo>
                <a:cubicBezTo>
                  <a:pt x="502" y="13885"/>
                  <a:pt x="727" y="14512"/>
                  <a:pt x="727" y="15264"/>
                </a:cubicBezTo>
                <a:cubicBezTo>
                  <a:pt x="928" y="17244"/>
                  <a:pt x="1028" y="19324"/>
                  <a:pt x="1128" y="21304"/>
                </a:cubicBezTo>
                <a:cubicBezTo>
                  <a:pt x="1253" y="21930"/>
                  <a:pt x="1354" y="22657"/>
                  <a:pt x="1454" y="23284"/>
                </a:cubicBezTo>
                <a:cubicBezTo>
                  <a:pt x="1914" y="23463"/>
                  <a:pt x="2340" y="23535"/>
                  <a:pt x="2741" y="23535"/>
                </a:cubicBezTo>
                <a:cubicBezTo>
                  <a:pt x="3520" y="23535"/>
                  <a:pt x="4209" y="23264"/>
                  <a:pt x="4888" y="22983"/>
                </a:cubicBezTo>
                <a:cubicBezTo>
                  <a:pt x="4888" y="23184"/>
                  <a:pt x="5013" y="23509"/>
                  <a:pt x="5213" y="23710"/>
                </a:cubicBezTo>
                <a:cubicBezTo>
                  <a:pt x="5639" y="24136"/>
                  <a:pt x="6141" y="24437"/>
                  <a:pt x="6667" y="24863"/>
                </a:cubicBezTo>
                <a:cubicBezTo>
                  <a:pt x="6893" y="24763"/>
                  <a:pt x="6993" y="24662"/>
                  <a:pt x="7093" y="24537"/>
                </a:cubicBezTo>
                <a:cubicBezTo>
                  <a:pt x="7394" y="24437"/>
                  <a:pt x="7720" y="24236"/>
                  <a:pt x="8020" y="24136"/>
                </a:cubicBezTo>
                <a:cubicBezTo>
                  <a:pt x="8547" y="24036"/>
                  <a:pt x="9173" y="24036"/>
                  <a:pt x="9800" y="23910"/>
                </a:cubicBezTo>
                <a:cubicBezTo>
                  <a:pt x="10123" y="24130"/>
                  <a:pt x="10472" y="24183"/>
                  <a:pt x="10851" y="24183"/>
                </a:cubicBezTo>
                <a:cubicBezTo>
                  <a:pt x="11208" y="24183"/>
                  <a:pt x="11592" y="24136"/>
                  <a:pt x="12005" y="24136"/>
                </a:cubicBezTo>
                <a:cubicBezTo>
                  <a:pt x="12206" y="24036"/>
                  <a:pt x="12406" y="23910"/>
                  <a:pt x="12732" y="23810"/>
                </a:cubicBezTo>
                <a:cubicBezTo>
                  <a:pt x="12832" y="24136"/>
                  <a:pt x="12832" y="24437"/>
                  <a:pt x="12832" y="24763"/>
                </a:cubicBezTo>
                <a:lnTo>
                  <a:pt x="13033" y="24763"/>
                </a:lnTo>
                <a:cubicBezTo>
                  <a:pt x="13158" y="24236"/>
                  <a:pt x="13158" y="23810"/>
                  <a:pt x="13258" y="23284"/>
                </a:cubicBezTo>
                <a:cubicBezTo>
                  <a:pt x="13885" y="23284"/>
                  <a:pt x="14512" y="23610"/>
                  <a:pt x="15038" y="23610"/>
                </a:cubicBezTo>
                <a:cubicBezTo>
                  <a:pt x="15038" y="23810"/>
                  <a:pt x="15138" y="24036"/>
                  <a:pt x="15138" y="24336"/>
                </a:cubicBezTo>
                <a:cubicBezTo>
                  <a:pt x="15665" y="24437"/>
                  <a:pt x="16391" y="24537"/>
                  <a:pt x="17118" y="24662"/>
                </a:cubicBezTo>
                <a:cubicBezTo>
                  <a:pt x="17845" y="24662"/>
                  <a:pt x="18572" y="24437"/>
                  <a:pt x="19299" y="24437"/>
                </a:cubicBezTo>
                <a:cubicBezTo>
                  <a:pt x="21504" y="24336"/>
                  <a:pt x="23685" y="24236"/>
                  <a:pt x="25890" y="24036"/>
                </a:cubicBezTo>
                <a:cubicBezTo>
                  <a:pt x="26517" y="24036"/>
                  <a:pt x="27244" y="23810"/>
                  <a:pt x="27970" y="23710"/>
                </a:cubicBezTo>
                <a:cubicBezTo>
                  <a:pt x="28071" y="23509"/>
                  <a:pt x="28071" y="23409"/>
                  <a:pt x="28196" y="23184"/>
                </a:cubicBezTo>
                <a:cubicBezTo>
                  <a:pt x="28697" y="23184"/>
                  <a:pt x="29223" y="23184"/>
                  <a:pt x="29850" y="23083"/>
                </a:cubicBezTo>
                <a:cubicBezTo>
                  <a:pt x="30176" y="22983"/>
                  <a:pt x="30577" y="22983"/>
                  <a:pt x="30903" y="22783"/>
                </a:cubicBezTo>
                <a:cubicBezTo>
                  <a:pt x="31429" y="22356"/>
                  <a:pt x="31830" y="21830"/>
                  <a:pt x="32356" y="21304"/>
                </a:cubicBezTo>
                <a:cubicBezTo>
                  <a:pt x="32256" y="21204"/>
                  <a:pt x="32156" y="21103"/>
                  <a:pt x="32056" y="20903"/>
                </a:cubicBezTo>
                <a:cubicBezTo>
                  <a:pt x="31830" y="20677"/>
                  <a:pt x="31529" y="20377"/>
                  <a:pt x="31429" y="20051"/>
                </a:cubicBezTo>
                <a:cubicBezTo>
                  <a:pt x="31329" y="19524"/>
                  <a:pt x="31203" y="19023"/>
                  <a:pt x="31103" y="18497"/>
                </a:cubicBezTo>
                <a:cubicBezTo>
                  <a:pt x="31730" y="17971"/>
                  <a:pt x="31429" y="17143"/>
                  <a:pt x="31329" y="16517"/>
                </a:cubicBezTo>
                <a:cubicBezTo>
                  <a:pt x="31203" y="16191"/>
                  <a:pt x="31103" y="15991"/>
                  <a:pt x="31003" y="15665"/>
                </a:cubicBezTo>
                <a:lnTo>
                  <a:pt x="32156" y="15665"/>
                </a:lnTo>
                <a:lnTo>
                  <a:pt x="32156" y="15464"/>
                </a:lnTo>
                <a:cubicBezTo>
                  <a:pt x="31529" y="15364"/>
                  <a:pt x="30903" y="15364"/>
                  <a:pt x="30276" y="15264"/>
                </a:cubicBezTo>
                <a:cubicBezTo>
                  <a:pt x="30276" y="14637"/>
                  <a:pt x="30577" y="14111"/>
                  <a:pt x="30702" y="13585"/>
                </a:cubicBezTo>
                <a:cubicBezTo>
                  <a:pt x="30903" y="13585"/>
                  <a:pt x="31203" y="13585"/>
                  <a:pt x="31630" y="13484"/>
                </a:cubicBezTo>
                <a:cubicBezTo>
                  <a:pt x="31730" y="12958"/>
                  <a:pt x="31955" y="12331"/>
                  <a:pt x="31955" y="11705"/>
                </a:cubicBezTo>
                <a:cubicBezTo>
                  <a:pt x="32056" y="11078"/>
                  <a:pt x="31830" y="10351"/>
                  <a:pt x="31730" y="9625"/>
                </a:cubicBezTo>
                <a:cubicBezTo>
                  <a:pt x="31529" y="7620"/>
                  <a:pt x="31429" y="5640"/>
                  <a:pt x="31203" y="3660"/>
                </a:cubicBezTo>
                <a:cubicBezTo>
                  <a:pt x="31103" y="2933"/>
                  <a:pt x="30903" y="2306"/>
                  <a:pt x="30802" y="1680"/>
                </a:cubicBezTo>
                <a:cubicBezTo>
                  <a:pt x="30398" y="1522"/>
                  <a:pt x="30011" y="1459"/>
                  <a:pt x="29640" y="1459"/>
                </a:cubicBezTo>
                <a:cubicBezTo>
                  <a:pt x="28769" y="1459"/>
                  <a:pt x="27981" y="1807"/>
                  <a:pt x="27244" y="2106"/>
                </a:cubicBezTo>
                <a:lnTo>
                  <a:pt x="27043" y="2306"/>
                </a:lnTo>
                <a:cubicBezTo>
                  <a:pt x="27043" y="2206"/>
                  <a:pt x="27043" y="2106"/>
                  <a:pt x="26943" y="1980"/>
                </a:cubicBezTo>
                <a:cubicBezTo>
                  <a:pt x="26817" y="1780"/>
                  <a:pt x="26817" y="1354"/>
                  <a:pt x="26617" y="1153"/>
                </a:cubicBezTo>
                <a:cubicBezTo>
                  <a:pt x="26091" y="853"/>
                  <a:pt x="25564" y="427"/>
                  <a:pt x="250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9"/>
          <p:cNvSpPr/>
          <p:nvPr/>
        </p:nvSpPr>
        <p:spPr>
          <a:xfrm rot="5400000">
            <a:off x="792840" y="2971097"/>
            <a:ext cx="1392025" cy="2891624"/>
          </a:xfrm>
          <a:custGeom>
            <a:avLst/>
            <a:gdLst/>
            <a:ahLst/>
            <a:cxnLst/>
            <a:rect l="l" t="t" r="r" b="b"/>
            <a:pathLst>
              <a:path w="34563" h="71797" extrusionOk="0">
                <a:moveTo>
                  <a:pt x="31356" y="1"/>
                </a:moveTo>
                <a:cubicBezTo>
                  <a:pt x="31356" y="1"/>
                  <a:pt x="25201" y="4190"/>
                  <a:pt x="25201" y="20670"/>
                </a:cubicBezTo>
                <a:cubicBezTo>
                  <a:pt x="25201" y="31271"/>
                  <a:pt x="9619" y="28770"/>
                  <a:pt x="3292" y="36337"/>
                </a:cubicBezTo>
                <a:cubicBezTo>
                  <a:pt x="0" y="40355"/>
                  <a:pt x="449" y="44010"/>
                  <a:pt x="3484" y="50422"/>
                </a:cubicBezTo>
                <a:cubicBezTo>
                  <a:pt x="7845" y="59848"/>
                  <a:pt x="86" y="67244"/>
                  <a:pt x="4724" y="71796"/>
                </a:cubicBezTo>
                <a:lnTo>
                  <a:pt x="34562" y="71796"/>
                </a:lnTo>
                <a:lnTo>
                  <a:pt x="34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9"/>
          <p:cNvSpPr/>
          <p:nvPr/>
        </p:nvSpPr>
        <p:spPr>
          <a:xfrm rot="5400000">
            <a:off x="760559" y="2956900"/>
            <a:ext cx="1441966" cy="2963032"/>
          </a:xfrm>
          <a:custGeom>
            <a:avLst/>
            <a:gdLst/>
            <a:ahLst/>
            <a:cxnLst/>
            <a:rect l="l" t="t" r="r" b="b"/>
            <a:pathLst>
              <a:path w="35803" h="73570" extrusionOk="0">
                <a:moveTo>
                  <a:pt x="34029" y="39906"/>
                </a:moveTo>
                <a:lnTo>
                  <a:pt x="34029" y="56364"/>
                </a:lnTo>
                <a:cubicBezTo>
                  <a:pt x="34002" y="57945"/>
                  <a:pt x="33984" y="59526"/>
                  <a:pt x="33972" y="61106"/>
                </a:cubicBezTo>
                <a:lnTo>
                  <a:pt x="33972" y="61106"/>
                </a:lnTo>
                <a:lnTo>
                  <a:pt x="34029" y="39906"/>
                </a:lnTo>
                <a:close/>
                <a:moveTo>
                  <a:pt x="33943" y="71775"/>
                </a:moveTo>
                <a:cubicBezTo>
                  <a:pt x="33943" y="71803"/>
                  <a:pt x="33943" y="71832"/>
                  <a:pt x="33943" y="71860"/>
                </a:cubicBezTo>
                <a:cubicBezTo>
                  <a:pt x="31613" y="71775"/>
                  <a:pt x="29305" y="71775"/>
                  <a:pt x="27082" y="71775"/>
                </a:cubicBezTo>
                <a:close/>
                <a:moveTo>
                  <a:pt x="33665" y="0"/>
                </a:moveTo>
                <a:cubicBezTo>
                  <a:pt x="33580" y="86"/>
                  <a:pt x="33409" y="86"/>
                  <a:pt x="33302" y="86"/>
                </a:cubicBezTo>
                <a:cubicBezTo>
                  <a:pt x="33045" y="86"/>
                  <a:pt x="32682" y="86"/>
                  <a:pt x="32511" y="171"/>
                </a:cubicBezTo>
                <a:cubicBezTo>
                  <a:pt x="31977" y="171"/>
                  <a:pt x="31613" y="257"/>
                  <a:pt x="31528" y="364"/>
                </a:cubicBezTo>
                <a:cubicBezTo>
                  <a:pt x="31442" y="449"/>
                  <a:pt x="31613" y="449"/>
                  <a:pt x="32062" y="535"/>
                </a:cubicBezTo>
                <a:cubicBezTo>
                  <a:pt x="32340" y="620"/>
                  <a:pt x="32596" y="620"/>
                  <a:pt x="33045" y="620"/>
                </a:cubicBezTo>
                <a:cubicBezTo>
                  <a:pt x="33494" y="706"/>
                  <a:pt x="34029" y="706"/>
                  <a:pt x="34563" y="706"/>
                </a:cubicBezTo>
                <a:cubicBezTo>
                  <a:pt x="34563" y="1155"/>
                  <a:pt x="34477" y="1689"/>
                  <a:pt x="34477" y="2223"/>
                </a:cubicBezTo>
                <a:lnTo>
                  <a:pt x="34477" y="7204"/>
                </a:lnTo>
                <a:cubicBezTo>
                  <a:pt x="34433" y="7502"/>
                  <a:pt x="34393" y="7617"/>
                  <a:pt x="34355" y="7617"/>
                </a:cubicBezTo>
                <a:cubicBezTo>
                  <a:pt x="34300" y="7617"/>
                  <a:pt x="34250" y="7382"/>
                  <a:pt x="34200" y="7118"/>
                </a:cubicBezTo>
                <a:cubicBezTo>
                  <a:pt x="34114" y="18083"/>
                  <a:pt x="34114" y="28941"/>
                  <a:pt x="34029" y="39906"/>
                </a:cubicBezTo>
                <a:cubicBezTo>
                  <a:pt x="34114" y="28941"/>
                  <a:pt x="34114" y="17891"/>
                  <a:pt x="34114" y="6776"/>
                </a:cubicBezTo>
                <a:cubicBezTo>
                  <a:pt x="34092" y="6681"/>
                  <a:pt x="34062" y="6617"/>
                  <a:pt x="34030" y="6617"/>
                </a:cubicBezTo>
                <a:cubicBezTo>
                  <a:pt x="33941" y="6617"/>
                  <a:pt x="33836" y="7130"/>
                  <a:pt x="33836" y="8913"/>
                </a:cubicBezTo>
                <a:cubicBezTo>
                  <a:pt x="33665" y="12291"/>
                  <a:pt x="33836" y="24132"/>
                  <a:pt x="33751" y="30907"/>
                </a:cubicBezTo>
                <a:cubicBezTo>
                  <a:pt x="33665" y="37576"/>
                  <a:pt x="33665" y="44523"/>
                  <a:pt x="33665" y="51555"/>
                </a:cubicBezTo>
                <a:cubicBezTo>
                  <a:pt x="33580" y="58159"/>
                  <a:pt x="33580" y="64828"/>
                  <a:pt x="33580" y="71518"/>
                </a:cubicBezTo>
                <a:cubicBezTo>
                  <a:pt x="28599" y="71433"/>
                  <a:pt x="23683" y="71433"/>
                  <a:pt x="18874" y="71433"/>
                </a:cubicBezTo>
                <a:cubicBezTo>
                  <a:pt x="15497" y="71433"/>
                  <a:pt x="12206" y="71326"/>
                  <a:pt x="8828" y="71326"/>
                </a:cubicBezTo>
                <a:lnTo>
                  <a:pt x="5345" y="71326"/>
                </a:lnTo>
                <a:lnTo>
                  <a:pt x="5088" y="71069"/>
                </a:lnTo>
                <a:cubicBezTo>
                  <a:pt x="4361" y="70001"/>
                  <a:pt x="4361" y="68568"/>
                  <a:pt x="4639" y="66965"/>
                </a:cubicBezTo>
                <a:cubicBezTo>
                  <a:pt x="4896" y="65448"/>
                  <a:pt x="5345" y="63759"/>
                  <a:pt x="5622" y="62071"/>
                </a:cubicBezTo>
                <a:cubicBezTo>
                  <a:pt x="5964" y="60382"/>
                  <a:pt x="6157" y="58608"/>
                  <a:pt x="6050" y="56813"/>
                </a:cubicBezTo>
                <a:cubicBezTo>
                  <a:pt x="6050" y="54953"/>
                  <a:pt x="5622" y="53158"/>
                  <a:pt x="4981" y="51469"/>
                </a:cubicBezTo>
                <a:cubicBezTo>
                  <a:pt x="4554" y="50593"/>
                  <a:pt x="4276" y="49866"/>
                  <a:pt x="3912" y="49161"/>
                </a:cubicBezTo>
                <a:cubicBezTo>
                  <a:pt x="3741" y="48797"/>
                  <a:pt x="3570" y="48349"/>
                  <a:pt x="3485" y="48007"/>
                </a:cubicBezTo>
                <a:cubicBezTo>
                  <a:pt x="3293" y="47643"/>
                  <a:pt x="3122" y="47280"/>
                  <a:pt x="3036" y="46852"/>
                </a:cubicBezTo>
                <a:cubicBezTo>
                  <a:pt x="2673" y="45869"/>
                  <a:pt x="2416" y="44801"/>
                  <a:pt x="2309" y="43732"/>
                </a:cubicBezTo>
                <a:cubicBezTo>
                  <a:pt x="2138" y="42663"/>
                  <a:pt x="2224" y="41680"/>
                  <a:pt x="2587" y="40697"/>
                </a:cubicBezTo>
                <a:cubicBezTo>
                  <a:pt x="2844" y="39713"/>
                  <a:pt x="3378" y="38837"/>
                  <a:pt x="4105" y="37939"/>
                </a:cubicBezTo>
                <a:cubicBezTo>
                  <a:pt x="4810" y="37127"/>
                  <a:pt x="5622" y="36422"/>
                  <a:pt x="6499" y="35802"/>
                </a:cubicBezTo>
                <a:cubicBezTo>
                  <a:pt x="8294" y="34562"/>
                  <a:pt x="10432" y="33665"/>
                  <a:pt x="12654" y="32959"/>
                </a:cubicBezTo>
                <a:cubicBezTo>
                  <a:pt x="14792" y="32147"/>
                  <a:pt x="17100" y="31527"/>
                  <a:pt x="19323" y="30544"/>
                </a:cubicBezTo>
                <a:cubicBezTo>
                  <a:pt x="20392" y="30095"/>
                  <a:pt x="21546" y="29561"/>
                  <a:pt x="22529" y="28855"/>
                </a:cubicBezTo>
                <a:cubicBezTo>
                  <a:pt x="23598" y="28150"/>
                  <a:pt x="24581" y="27167"/>
                  <a:pt x="25201" y="26098"/>
                </a:cubicBezTo>
                <a:cubicBezTo>
                  <a:pt x="25928" y="24944"/>
                  <a:pt x="26270" y="23683"/>
                  <a:pt x="26355" y="22443"/>
                </a:cubicBezTo>
                <a:cubicBezTo>
                  <a:pt x="26462" y="22080"/>
                  <a:pt x="26462" y="21823"/>
                  <a:pt x="26462" y="21460"/>
                </a:cubicBezTo>
                <a:lnTo>
                  <a:pt x="26462" y="20669"/>
                </a:lnTo>
                <a:lnTo>
                  <a:pt x="26462" y="19066"/>
                </a:lnTo>
                <a:cubicBezTo>
                  <a:pt x="26462" y="18532"/>
                  <a:pt x="26548" y="17997"/>
                  <a:pt x="26548" y="17463"/>
                </a:cubicBezTo>
                <a:cubicBezTo>
                  <a:pt x="26633" y="17014"/>
                  <a:pt x="26633" y="16480"/>
                  <a:pt x="26719" y="15946"/>
                </a:cubicBezTo>
                <a:cubicBezTo>
                  <a:pt x="26719" y="15411"/>
                  <a:pt x="26804" y="14962"/>
                  <a:pt x="26890" y="14428"/>
                </a:cubicBezTo>
                <a:cubicBezTo>
                  <a:pt x="26890" y="13894"/>
                  <a:pt x="26996" y="13445"/>
                  <a:pt x="27082" y="12910"/>
                </a:cubicBezTo>
                <a:cubicBezTo>
                  <a:pt x="27167" y="12462"/>
                  <a:pt x="27253" y="11927"/>
                  <a:pt x="27338" y="11478"/>
                </a:cubicBezTo>
                <a:cubicBezTo>
                  <a:pt x="27424" y="11051"/>
                  <a:pt x="27531" y="10517"/>
                  <a:pt x="27702" y="10068"/>
                </a:cubicBezTo>
                <a:cubicBezTo>
                  <a:pt x="27787" y="9619"/>
                  <a:pt x="27873" y="9170"/>
                  <a:pt x="28065" y="8721"/>
                </a:cubicBezTo>
                <a:cubicBezTo>
                  <a:pt x="28065" y="8465"/>
                  <a:pt x="28151" y="8272"/>
                  <a:pt x="28236" y="8016"/>
                </a:cubicBezTo>
                <a:cubicBezTo>
                  <a:pt x="28322" y="7845"/>
                  <a:pt x="28407" y="7567"/>
                  <a:pt x="28407" y="7396"/>
                </a:cubicBezTo>
                <a:cubicBezTo>
                  <a:pt x="28599" y="7033"/>
                  <a:pt x="28685" y="6669"/>
                  <a:pt x="28856" y="6327"/>
                </a:cubicBezTo>
                <a:cubicBezTo>
                  <a:pt x="29027" y="5964"/>
                  <a:pt x="29134" y="5600"/>
                  <a:pt x="29305" y="5344"/>
                </a:cubicBezTo>
                <a:cubicBezTo>
                  <a:pt x="29561" y="4724"/>
                  <a:pt x="29839" y="4190"/>
                  <a:pt x="30096" y="3741"/>
                </a:cubicBezTo>
                <a:cubicBezTo>
                  <a:pt x="30630" y="2843"/>
                  <a:pt x="31079" y="2223"/>
                  <a:pt x="31442" y="1775"/>
                </a:cubicBezTo>
                <a:cubicBezTo>
                  <a:pt x="31613" y="1604"/>
                  <a:pt x="31806" y="1433"/>
                  <a:pt x="31891" y="1326"/>
                </a:cubicBezTo>
                <a:lnTo>
                  <a:pt x="31891" y="1240"/>
                </a:lnTo>
                <a:lnTo>
                  <a:pt x="31977" y="1240"/>
                </a:lnTo>
                <a:lnTo>
                  <a:pt x="31977" y="1155"/>
                </a:lnTo>
                <a:cubicBezTo>
                  <a:pt x="32062" y="1155"/>
                  <a:pt x="32062" y="1069"/>
                  <a:pt x="32062" y="1069"/>
                </a:cubicBezTo>
                <a:cubicBezTo>
                  <a:pt x="32105" y="1026"/>
                  <a:pt x="32105" y="1005"/>
                  <a:pt x="32062" y="1005"/>
                </a:cubicBezTo>
                <a:cubicBezTo>
                  <a:pt x="32019" y="1005"/>
                  <a:pt x="31934" y="1026"/>
                  <a:pt x="31806" y="1069"/>
                </a:cubicBezTo>
                <a:cubicBezTo>
                  <a:pt x="31271" y="1326"/>
                  <a:pt x="30096" y="2309"/>
                  <a:pt x="29027" y="4104"/>
                </a:cubicBezTo>
                <a:cubicBezTo>
                  <a:pt x="28856" y="4361"/>
                  <a:pt x="28770" y="4532"/>
                  <a:pt x="28599" y="4810"/>
                </a:cubicBezTo>
                <a:cubicBezTo>
                  <a:pt x="28407" y="5066"/>
                  <a:pt x="28322" y="5344"/>
                  <a:pt x="28151" y="5600"/>
                </a:cubicBezTo>
                <a:cubicBezTo>
                  <a:pt x="27873" y="6135"/>
                  <a:pt x="27616" y="6776"/>
                  <a:pt x="27338" y="7481"/>
                </a:cubicBezTo>
                <a:cubicBezTo>
                  <a:pt x="27253" y="7738"/>
                  <a:pt x="27167" y="8101"/>
                  <a:pt x="26996" y="8465"/>
                </a:cubicBezTo>
                <a:cubicBezTo>
                  <a:pt x="26890" y="8807"/>
                  <a:pt x="26719" y="9170"/>
                  <a:pt x="26633" y="9533"/>
                </a:cubicBezTo>
                <a:cubicBezTo>
                  <a:pt x="26462" y="10324"/>
                  <a:pt x="26270" y="11051"/>
                  <a:pt x="26099" y="11927"/>
                </a:cubicBezTo>
                <a:cubicBezTo>
                  <a:pt x="26013" y="11927"/>
                  <a:pt x="25928" y="11842"/>
                  <a:pt x="25928" y="11842"/>
                </a:cubicBezTo>
                <a:cubicBezTo>
                  <a:pt x="26548" y="8550"/>
                  <a:pt x="27338" y="6498"/>
                  <a:pt x="27873" y="5344"/>
                </a:cubicBezTo>
                <a:cubicBezTo>
                  <a:pt x="28151" y="4724"/>
                  <a:pt x="28322" y="4361"/>
                  <a:pt x="28407" y="3997"/>
                </a:cubicBezTo>
                <a:cubicBezTo>
                  <a:pt x="28599" y="3741"/>
                  <a:pt x="28599" y="3655"/>
                  <a:pt x="28599" y="3570"/>
                </a:cubicBezTo>
                <a:cubicBezTo>
                  <a:pt x="28599" y="3536"/>
                  <a:pt x="28588" y="3523"/>
                  <a:pt x="28568" y="3523"/>
                </a:cubicBezTo>
                <a:cubicBezTo>
                  <a:pt x="28468" y="3523"/>
                  <a:pt x="28162" y="3867"/>
                  <a:pt x="28078" y="3867"/>
                </a:cubicBezTo>
                <a:cubicBezTo>
                  <a:pt x="28039" y="3867"/>
                  <a:pt x="28049" y="3792"/>
                  <a:pt x="28151" y="3570"/>
                </a:cubicBezTo>
                <a:lnTo>
                  <a:pt x="28151" y="3570"/>
                </a:lnTo>
                <a:cubicBezTo>
                  <a:pt x="27253" y="5066"/>
                  <a:pt x="26548" y="6669"/>
                  <a:pt x="26099" y="8379"/>
                </a:cubicBezTo>
                <a:lnTo>
                  <a:pt x="25928" y="8999"/>
                </a:lnTo>
                <a:cubicBezTo>
                  <a:pt x="25821" y="9170"/>
                  <a:pt x="25821" y="9448"/>
                  <a:pt x="25735" y="9619"/>
                </a:cubicBezTo>
                <a:lnTo>
                  <a:pt x="25393" y="10859"/>
                </a:lnTo>
                <a:cubicBezTo>
                  <a:pt x="25287" y="11756"/>
                  <a:pt x="25116" y="12547"/>
                  <a:pt x="24945" y="13445"/>
                </a:cubicBezTo>
                <a:cubicBezTo>
                  <a:pt x="24859" y="14257"/>
                  <a:pt x="24667" y="15133"/>
                  <a:pt x="24581" y="16031"/>
                </a:cubicBezTo>
                <a:cubicBezTo>
                  <a:pt x="24581" y="16822"/>
                  <a:pt x="24496" y="17720"/>
                  <a:pt x="24410" y="18532"/>
                </a:cubicBezTo>
                <a:cubicBezTo>
                  <a:pt x="24410" y="19408"/>
                  <a:pt x="24325" y="20306"/>
                  <a:pt x="24325" y="21097"/>
                </a:cubicBezTo>
                <a:cubicBezTo>
                  <a:pt x="24325" y="21375"/>
                  <a:pt x="24325" y="21546"/>
                  <a:pt x="24218" y="21738"/>
                </a:cubicBezTo>
                <a:lnTo>
                  <a:pt x="24218" y="22272"/>
                </a:lnTo>
                <a:cubicBezTo>
                  <a:pt x="24132" y="22614"/>
                  <a:pt x="24132" y="23063"/>
                  <a:pt x="23961" y="23341"/>
                </a:cubicBezTo>
                <a:cubicBezTo>
                  <a:pt x="23790" y="24046"/>
                  <a:pt x="23427" y="25030"/>
                  <a:pt x="22615" y="25820"/>
                </a:cubicBezTo>
                <a:cubicBezTo>
                  <a:pt x="21909" y="26718"/>
                  <a:pt x="20926" y="27252"/>
                  <a:pt x="20306" y="27701"/>
                </a:cubicBezTo>
                <a:cubicBezTo>
                  <a:pt x="18789" y="28492"/>
                  <a:pt x="17015" y="29112"/>
                  <a:pt x="15326" y="29753"/>
                </a:cubicBezTo>
                <a:cubicBezTo>
                  <a:pt x="13638" y="30288"/>
                  <a:pt x="11842" y="30822"/>
                  <a:pt x="10068" y="31527"/>
                </a:cubicBezTo>
                <a:cubicBezTo>
                  <a:pt x="8294" y="32233"/>
                  <a:pt x="6584" y="33045"/>
                  <a:pt x="4981" y="34199"/>
                </a:cubicBezTo>
                <a:cubicBezTo>
                  <a:pt x="4190" y="34733"/>
                  <a:pt x="3378" y="35439"/>
                  <a:pt x="2758" y="36165"/>
                </a:cubicBezTo>
                <a:cubicBezTo>
                  <a:pt x="2138" y="36956"/>
                  <a:pt x="1519" y="37662"/>
                  <a:pt x="1070" y="38645"/>
                </a:cubicBezTo>
                <a:cubicBezTo>
                  <a:pt x="621" y="39543"/>
                  <a:pt x="279" y="40526"/>
                  <a:pt x="172" y="41594"/>
                </a:cubicBezTo>
                <a:cubicBezTo>
                  <a:pt x="1" y="42578"/>
                  <a:pt x="1" y="43646"/>
                  <a:pt x="172" y="44523"/>
                </a:cubicBezTo>
                <a:cubicBezTo>
                  <a:pt x="364" y="45506"/>
                  <a:pt x="621" y="46489"/>
                  <a:pt x="899" y="47387"/>
                </a:cubicBezTo>
                <a:cubicBezTo>
                  <a:pt x="984" y="47814"/>
                  <a:pt x="1155" y="48263"/>
                  <a:pt x="1348" y="48712"/>
                </a:cubicBezTo>
                <a:cubicBezTo>
                  <a:pt x="1519" y="49161"/>
                  <a:pt x="1690" y="49610"/>
                  <a:pt x="1882" y="49952"/>
                </a:cubicBezTo>
                <a:cubicBezTo>
                  <a:pt x="2053" y="50401"/>
                  <a:pt x="2224" y="50849"/>
                  <a:pt x="2416" y="51213"/>
                </a:cubicBezTo>
                <a:cubicBezTo>
                  <a:pt x="2502" y="51469"/>
                  <a:pt x="2587" y="51662"/>
                  <a:pt x="2673" y="51833"/>
                </a:cubicBezTo>
                <a:cubicBezTo>
                  <a:pt x="2758" y="52004"/>
                  <a:pt x="2844" y="52281"/>
                  <a:pt x="2951" y="52452"/>
                </a:cubicBezTo>
                <a:cubicBezTo>
                  <a:pt x="3207" y="53265"/>
                  <a:pt x="3485" y="54055"/>
                  <a:pt x="3656" y="54868"/>
                </a:cubicBezTo>
                <a:cubicBezTo>
                  <a:pt x="3912" y="56471"/>
                  <a:pt x="3912" y="58159"/>
                  <a:pt x="3741" y="59848"/>
                </a:cubicBezTo>
                <a:cubicBezTo>
                  <a:pt x="3485" y="61536"/>
                  <a:pt x="3122" y="63310"/>
                  <a:pt x="2673" y="65106"/>
                </a:cubicBezTo>
                <a:cubicBezTo>
                  <a:pt x="2502" y="65982"/>
                  <a:pt x="2309" y="66880"/>
                  <a:pt x="2224" y="67863"/>
                </a:cubicBezTo>
                <a:cubicBezTo>
                  <a:pt x="2224" y="68846"/>
                  <a:pt x="2224" y="69915"/>
                  <a:pt x="2587" y="70898"/>
                </a:cubicBezTo>
                <a:cubicBezTo>
                  <a:pt x="2673" y="71155"/>
                  <a:pt x="2758" y="71433"/>
                  <a:pt x="2844" y="71689"/>
                </a:cubicBezTo>
                <a:cubicBezTo>
                  <a:pt x="3036" y="71860"/>
                  <a:pt x="3122" y="72138"/>
                  <a:pt x="3293" y="72394"/>
                </a:cubicBezTo>
                <a:lnTo>
                  <a:pt x="3570" y="72672"/>
                </a:lnTo>
                <a:cubicBezTo>
                  <a:pt x="3570" y="72758"/>
                  <a:pt x="3656" y="72843"/>
                  <a:pt x="3741" y="72929"/>
                </a:cubicBezTo>
                <a:lnTo>
                  <a:pt x="3912" y="73121"/>
                </a:lnTo>
                <a:lnTo>
                  <a:pt x="4190" y="73378"/>
                </a:lnTo>
                <a:lnTo>
                  <a:pt x="4276" y="73463"/>
                </a:lnTo>
                <a:lnTo>
                  <a:pt x="3912" y="72929"/>
                </a:lnTo>
                <a:lnTo>
                  <a:pt x="3656" y="72758"/>
                </a:lnTo>
                <a:cubicBezTo>
                  <a:pt x="3656" y="72672"/>
                  <a:pt x="3570" y="72587"/>
                  <a:pt x="3570" y="72587"/>
                </a:cubicBezTo>
                <a:lnTo>
                  <a:pt x="3293" y="72223"/>
                </a:lnTo>
                <a:cubicBezTo>
                  <a:pt x="3122" y="71967"/>
                  <a:pt x="3036" y="71775"/>
                  <a:pt x="2844" y="71518"/>
                </a:cubicBezTo>
                <a:cubicBezTo>
                  <a:pt x="2673" y="70984"/>
                  <a:pt x="2502" y="70449"/>
                  <a:pt x="2416" y="69915"/>
                </a:cubicBezTo>
                <a:cubicBezTo>
                  <a:pt x="2224" y="68846"/>
                  <a:pt x="2309" y="67778"/>
                  <a:pt x="2502" y="66880"/>
                </a:cubicBezTo>
                <a:cubicBezTo>
                  <a:pt x="2587" y="65897"/>
                  <a:pt x="2844" y="64914"/>
                  <a:pt x="3036" y="64037"/>
                </a:cubicBezTo>
                <a:cubicBezTo>
                  <a:pt x="3378" y="62156"/>
                  <a:pt x="3827" y="60382"/>
                  <a:pt x="3912" y="58608"/>
                </a:cubicBezTo>
                <a:cubicBezTo>
                  <a:pt x="3912" y="58710"/>
                  <a:pt x="3912" y="58939"/>
                  <a:pt x="3935" y="58939"/>
                </a:cubicBezTo>
                <a:cubicBezTo>
                  <a:pt x="3950" y="58939"/>
                  <a:pt x="3976" y="58831"/>
                  <a:pt x="4019" y="58501"/>
                </a:cubicBezTo>
                <a:lnTo>
                  <a:pt x="4019" y="58501"/>
                </a:lnTo>
                <a:cubicBezTo>
                  <a:pt x="3912" y="60297"/>
                  <a:pt x="3570" y="62071"/>
                  <a:pt x="3207" y="63952"/>
                </a:cubicBezTo>
                <a:cubicBezTo>
                  <a:pt x="2951" y="64828"/>
                  <a:pt x="2758" y="65726"/>
                  <a:pt x="2587" y="66709"/>
                </a:cubicBezTo>
                <a:cubicBezTo>
                  <a:pt x="2502" y="67692"/>
                  <a:pt x="2416" y="68654"/>
                  <a:pt x="2587" y="69723"/>
                </a:cubicBezTo>
                <a:cubicBezTo>
                  <a:pt x="2673" y="70257"/>
                  <a:pt x="2758" y="70791"/>
                  <a:pt x="2951" y="71326"/>
                </a:cubicBezTo>
                <a:cubicBezTo>
                  <a:pt x="3122" y="71518"/>
                  <a:pt x="3207" y="71775"/>
                  <a:pt x="3378" y="72052"/>
                </a:cubicBezTo>
                <a:cubicBezTo>
                  <a:pt x="3378" y="72138"/>
                  <a:pt x="3485" y="72223"/>
                  <a:pt x="3570" y="72309"/>
                </a:cubicBezTo>
                <a:lnTo>
                  <a:pt x="3741" y="72501"/>
                </a:lnTo>
                <a:lnTo>
                  <a:pt x="3741" y="72587"/>
                </a:lnTo>
                <a:lnTo>
                  <a:pt x="3827" y="72672"/>
                </a:lnTo>
                <a:lnTo>
                  <a:pt x="4276" y="73121"/>
                </a:lnTo>
                <a:cubicBezTo>
                  <a:pt x="4276" y="73207"/>
                  <a:pt x="4361" y="73292"/>
                  <a:pt x="4447" y="73378"/>
                </a:cubicBezTo>
                <a:lnTo>
                  <a:pt x="35439" y="73378"/>
                </a:lnTo>
                <a:cubicBezTo>
                  <a:pt x="35546" y="68226"/>
                  <a:pt x="35546" y="62968"/>
                  <a:pt x="35546" y="57710"/>
                </a:cubicBezTo>
                <a:lnTo>
                  <a:pt x="35546" y="42663"/>
                </a:lnTo>
                <a:lnTo>
                  <a:pt x="35717" y="42663"/>
                </a:lnTo>
                <a:cubicBezTo>
                  <a:pt x="35717" y="33750"/>
                  <a:pt x="35717" y="24752"/>
                  <a:pt x="35803" y="15668"/>
                </a:cubicBezTo>
                <a:cubicBezTo>
                  <a:pt x="35803" y="11927"/>
                  <a:pt x="35717" y="8636"/>
                  <a:pt x="35632" y="5964"/>
                </a:cubicBezTo>
                <a:cubicBezTo>
                  <a:pt x="35439" y="16565"/>
                  <a:pt x="35354" y="27616"/>
                  <a:pt x="35354" y="38837"/>
                </a:cubicBezTo>
                <a:cubicBezTo>
                  <a:pt x="35268" y="50144"/>
                  <a:pt x="35268" y="61707"/>
                  <a:pt x="35268" y="73207"/>
                </a:cubicBezTo>
                <a:cubicBezTo>
                  <a:pt x="29134" y="73121"/>
                  <a:pt x="22978" y="73121"/>
                  <a:pt x="16929" y="73121"/>
                </a:cubicBezTo>
                <a:lnTo>
                  <a:pt x="35183" y="73121"/>
                </a:lnTo>
                <a:lnTo>
                  <a:pt x="35183" y="62691"/>
                </a:lnTo>
                <a:cubicBezTo>
                  <a:pt x="35183" y="59399"/>
                  <a:pt x="35268" y="56193"/>
                  <a:pt x="35268" y="53072"/>
                </a:cubicBezTo>
                <a:cubicBezTo>
                  <a:pt x="35354" y="36251"/>
                  <a:pt x="35268" y="21097"/>
                  <a:pt x="35439" y="5878"/>
                </a:cubicBezTo>
                <a:lnTo>
                  <a:pt x="35439" y="3378"/>
                </a:lnTo>
                <a:cubicBezTo>
                  <a:pt x="35439" y="2929"/>
                  <a:pt x="35439" y="2394"/>
                  <a:pt x="35354" y="1967"/>
                </a:cubicBezTo>
                <a:cubicBezTo>
                  <a:pt x="35354" y="1240"/>
                  <a:pt x="35354" y="620"/>
                  <a:pt x="35268" y="0"/>
                </a:cubicBezTo>
                <a:close/>
                <a:moveTo>
                  <a:pt x="4276" y="73463"/>
                </a:moveTo>
                <a:cubicBezTo>
                  <a:pt x="4276" y="73570"/>
                  <a:pt x="4361" y="73570"/>
                  <a:pt x="4361" y="73570"/>
                </a:cubicBezTo>
                <a:lnTo>
                  <a:pt x="35632" y="73570"/>
                </a:lnTo>
                <a:cubicBezTo>
                  <a:pt x="27958" y="73570"/>
                  <a:pt x="20306" y="73463"/>
                  <a:pt x="12654" y="73463"/>
                </a:cubicBezTo>
                <a:close/>
                <a:moveTo>
                  <a:pt x="35717" y="43732"/>
                </a:moveTo>
                <a:cubicBezTo>
                  <a:pt x="35632" y="53799"/>
                  <a:pt x="35632" y="63674"/>
                  <a:pt x="35632" y="73570"/>
                </a:cubicBezTo>
                <a:cubicBezTo>
                  <a:pt x="35632" y="63674"/>
                  <a:pt x="35717" y="53692"/>
                  <a:pt x="35717" y="43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19"/>
          <p:cNvGrpSpPr/>
          <p:nvPr/>
        </p:nvGrpSpPr>
        <p:grpSpPr>
          <a:xfrm>
            <a:off x="1240884" y="3717434"/>
            <a:ext cx="571372" cy="545111"/>
            <a:chOff x="4805150" y="1704600"/>
            <a:chExt cx="308950" cy="294750"/>
          </a:xfrm>
        </p:grpSpPr>
        <p:sp>
          <p:nvSpPr>
            <p:cNvPr id="907" name="Google Shape;907;p19"/>
            <p:cNvSpPr/>
            <p:nvPr/>
          </p:nvSpPr>
          <p:spPr>
            <a:xfrm>
              <a:off x="4875750" y="1974200"/>
              <a:ext cx="171550" cy="25150"/>
            </a:xfrm>
            <a:custGeom>
              <a:avLst/>
              <a:gdLst/>
              <a:ahLst/>
              <a:cxnLst/>
              <a:rect l="l" t="t" r="r" b="b"/>
              <a:pathLst>
                <a:path w="6862" h="1006" extrusionOk="0">
                  <a:moveTo>
                    <a:pt x="721" y="0"/>
                  </a:moveTo>
                  <a:cubicBezTo>
                    <a:pt x="574" y="0"/>
                    <a:pt x="426" y="3"/>
                    <a:pt x="278" y="11"/>
                  </a:cubicBezTo>
                  <a:cubicBezTo>
                    <a:pt x="1" y="11"/>
                    <a:pt x="1" y="545"/>
                    <a:pt x="278" y="545"/>
                  </a:cubicBezTo>
                  <a:cubicBezTo>
                    <a:pt x="426" y="538"/>
                    <a:pt x="574" y="534"/>
                    <a:pt x="721" y="534"/>
                  </a:cubicBezTo>
                  <a:cubicBezTo>
                    <a:pt x="2449" y="534"/>
                    <a:pt x="4123" y="1005"/>
                    <a:pt x="5779" y="1005"/>
                  </a:cubicBezTo>
                  <a:cubicBezTo>
                    <a:pt x="6019" y="1005"/>
                    <a:pt x="6259" y="995"/>
                    <a:pt x="6498" y="973"/>
                  </a:cubicBezTo>
                  <a:cubicBezTo>
                    <a:pt x="6862" y="973"/>
                    <a:pt x="6862" y="438"/>
                    <a:pt x="6498" y="438"/>
                  </a:cubicBezTo>
                  <a:cubicBezTo>
                    <a:pt x="6259" y="461"/>
                    <a:pt x="6019" y="471"/>
                    <a:pt x="5779" y="471"/>
                  </a:cubicBezTo>
                  <a:cubicBezTo>
                    <a:pt x="4123" y="471"/>
                    <a:pt x="2449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988175" y="1911675"/>
              <a:ext cx="85025" cy="20425"/>
            </a:xfrm>
            <a:custGeom>
              <a:avLst/>
              <a:gdLst/>
              <a:ahLst/>
              <a:cxnLst/>
              <a:rect l="l" t="t" r="r" b="b"/>
              <a:pathLst>
                <a:path w="3401" h="817" extrusionOk="0">
                  <a:moveTo>
                    <a:pt x="334" y="0"/>
                  </a:moveTo>
                  <a:cubicBezTo>
                    <a:pt x="116" y="0"/>
                    <a:pt x="0" y="382"/>
                    <a:pt x="313" y="460"/>
                  </a:cubicBezTo>
                  <a:cubicBezTo>
                    <a:pt x="1125" y="716"/>
                    <a:pt x="2108" y="631"/>
                    <a:pt x="2899" y="802"/>
                  </a:cubicBezTo>
                  <a:cubicBezTo>
                    <a:pt x="2932" y="812"/>
                    <a:pt x="2964" y="816"/>
                    <a:pt x="2993" y="816"/>
                  </a:cubicBezTo>
                  <a:cubicBezTo>
                    <a:pt x="3289" y="816"/>
                    <a:pt x="3400" y="374"/>
                    <a:pt x="3070" y="374"/>
                  </a:cubicBezTo>
                  <a:cubicBezTo>
                    <a:pt x="2194" y="97"/>
                    <a:pt x="1296" y="182"/>
                    <a:pt x="398" y="11"/>
                  </a:cubicBezTo>
                  <a:cubicBezTo>
                    <a:pt x="376" y="4"/>
                    <a:pt x="3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4867775" y="1867250"/>
              <a:ext cx="101450" cy="18050"/>
            </a:xfrm>
            <a:custGeom>
              <a:avLst/>
              <a:gdLst/>
              <a:ahLst/>
              <a:cxnLst/>
              <a:rect l="l" t="t" r="r" b="b"/>
              <a:pathLst>
                <a:path w="4058" h="722" extrusionOk="0">
                  <a:moveTo>
                    <a:pt x="319" y="0"/>
                  </a:moveTo>
                  <a:cubicBezTo>
                    <a:pt x="50" y="0"/>
                    <a:pt x="1" y="451"/>
                    <a:pt x="234" y="548"/>
                  </a:cubicBezTo>
                  <a:cubicBezTo>
                    <a:pt x="669" y="677"/>
                    <a:pt x="1105" y="721"/>
                    <a:pt x="1541" y="721"/>
                  </a:cubicBezTo>
                  <a:cubicBezTo>
                    <a:pt x="2262" y="721"/>
                    <a:pt x="2986" y="602"/>
                    <a:pt x="3718" y="548"/>
                  </a:cubicBezTo>
                  <a:cubicBezTo>
                    <a:pt x="4029" y="451"/>
                    <a:pt x="4057" y="0"/>
                    <a:pt x="3802" y="0"/>
                  </a:cubicBezTo>
                  <a:cubicBezTo>
                    <a:pt x="3777" y="0"/>
                    <a:pt x="3749" y="4"/>
                    <a:pt x="3718" y="14"/>
                  </a:cubicBezTo>
                  <a:cubicBezTo>
                    <a:pt x="3052" y="67"/>
                    <a:pt x="2345" y="187"/>
                    <a:pt x="1648" y="187"/>
                  </a:cubicBezTo>
                  <a:cubicBezTo>
                    <a:pt x="1226" y="187"/>
                    <a:pt x="808" y="143"/>
                    <a:pt x="405" y="14"/>
                  </a:cubicBezTo>
                  <a:cubicBezTo>
                    <a:pt x="374" y="4"/>
                    <a:pt x="34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5011475" y="1849425"/>
              <a:ext cx="64050" cy="18425"/>
            </a:xfrm>
            <a:custGeom>
              <a:avLst/>
              <a:gdLst/>
              <a:ahLst/>
              <a:cxnLst/>
              <a:rect l="l" t="t" r="r" b="b"/>
              <a:pathLst>
                <a:path w="2562" h="737" extrusionOk="0">
                  <a:moveTo>
                    <a:pt x="364" y="0"/>
                  </a:moveTo>
                  <a:cubicBezTo>
                    <a:pt x="107" y="0"/>
                    <a:pt x="1" y="535"/>
                    <a:pt x="364" y="535"/>
                  </a:cubicBezTo>
                  <a:cubicBezTo>
                    <a:pt x="984" y="535"/>
                    <a:pt x="1518" y="620"/>
                    <a:pt x="2138" y="727"/>
                  </a:cubicBezTo>
                  <a:cubicBezTo>
                    <a:pt x="2165" y="733"/>
                    <a:pt x="2190" y="736"/>
                    <a:pt x="2214" y="736"/>
                  </a:cubicBezTo>
                  <a:cubicBezTo>
                    <a:pt x="2512" y="736"/>
                    <a:pt x="2562" y="272"/>
                    <a:pt x="2245" y="193"/>
                  </a:cubicBezTo>
                  <a:cubicBezTo>
                    <a:pt x="1604" y="86"/>
                    <a:pt x="984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4925575" y="1791475"/>
              <a:ext cx="97100" cy="23100"/>
            </a:xfrm>
            <a:custGeom>
              <a:avLst/>
              <a:gdLst/>
              <a:ahLst/>
              <a:cxnLst/>
              <a:rect l="l" t="t" r="r" b="b"/>
              <a:pathLst>
                <a:path w="3884" h="924" extrusionOk="0">
                  <a:moveTo>
                    <a:pt x="363" y="1"/>
                  </a:moveTo>
                  <a:cubicBezTo>
                    <a:pt x="123" y="1"/>
                    <a:pt x="1" y="465"/>
                    <a:pt x="337" y="544"/>
                  </a:cubicBezTo>
                  <a:cubicBezTo>
                    <a:pt x="1269" y="693"/>
                    <a:pt x="2201" y="924"/>
                    <a:pt x="3189" y="924"/>
                  </a:cubicBezTo>
                  <a:cubicBezTo>
                    <a:pt x="3334" y="924"/>
                    <a:pt x="3481" y="919"/>
                    <a:pt x="3629" y="908"/>
                  </a:cubicBezTo>
                  <a:cubicBezTo>
                    <a:pt x="3862" y="810"/>
                    <a:pt x="3883" y="359"/>
                    <a:pt x="3692" y="359"/>
                  </a:cubicBezTo>
                  <a:cubicBezTo>
                    <a:pt x="3673" y="359"/>
                    <a:pt x="3652" y="364"/>
                    <a:pt x="3629" y="373"/>
                  </a:cubicBezTo>
                  <a:cubicBezTo>
                    <a:pt x="3492" y="384"/>
                    <a:pt x="3355" y="389"/>
                    <a:pt x="3218" y="389"/>
                  </a:cubicBezTo>
                  <a:cubicBezTo>
                    <a:pt x="2286" y="389"/>
                    <a:pt x="1354" y="159"/>
                    <a:pt x="423" y="10"/>
                  </a:cubicBezTo>
                  <a:cubicBezTo>
                    <a:pt x="402" y="4"/>
                    <a:pt x="383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4805150" y="1764775"/>
              <a:ext cx="78875" cy="20375"/>
            </a:xfrm>
            <a:custGeom>
              <a:avLst/>
              <a:gdLst/>
              <a:ahLst/>
              <a:cxnLst/>
              <a:rect l="l" t="t" r="r" b="b"/>
              <a:pathLst>
                <a:path w="3155" h="815" extrusionOk="0">
                  <a:moveTo>
                    <a:pt x="355" y="0"/>
                  </a:moveTo>
                  <a:cubicBezTo>
                    <a:pt x="57" y="0"/>
                    <a:pt x="1" y="464"/>
                    <a:pt x="238" y="544"/>
                  </a:cubicBezTo>
                  <a:cubicBezTo>
                    <a:pt x="1051" y="629"/>
                    <a:pt x="1841" y="715"/>
                    <a:pt x="2739" y="800"/>
                  </a:cubicBezTo>
                  <a:cubicBezTo>
                    <a:pt x="2764" y="810"/>
                    <a:pt x="2789" y="814"/>
                    <a:pt x="2812" y="814"/>
                  </a:cubicBezTo>
                  <a:cubicBezTo>
                    <a:pt x="3044" y="814"/>
                    <a:pt x="3155" y="373"/>
                    <a:pt x="2825" y="373"/>
                  </a:cubicBezTo>
                  <a:cubicBezTo>
                    <a:pt x="2034" y="180"/>
                    <a:pt x="1222" y="95"/>
                    <a:pt x="431" y="9"/>
                  </a:cubicBezTo>
                  <a:cubicBezTo>
                    <a:pt x="404" y="3"/>
                    <a:pt x="379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5031775" y="1749500"/>
              <a:ext cx="82325" cy="21925"/>
            </a:xfrm>
            <a:custGeom>
              <a:avLst/>
              <a:gdLst/>
              <a:ahLst/>
              <a:cxnLst/>
              <a:rect l="l" t="t" r="r" b="b"/>
              <a:pathLst>
                <a:path w="3293" h="877" extrusionOk="0">
                  <a:moveTo>
                    <a:pt x="257" y="0"/>
                  </a:moveTo>
                  <a:cubicBezTo>
                    <a:pt x="1" y="0"/>
                    <a:pt x="1" y="535"/>
                    <a:pt x="257" y="535"/>
                  </a:cubicBezTo>
                  <a:cubicBezTo>
                    <a:pt x="1155" y="620"/>
                    <a:pt x="2053" y="791"/>
                    <a:pt x="2929" y="877"/>
                  </a:cubicBezTo>
                  <a:cubicBezTo>
                    <a:pt x="3292" y="877"/>
                    <a:pt x="3292" y="342"/>
                    <a:pt x="2929" y="342"/>
                  </a:cubicBezTo>
                  <a:cubicBezTo>
                    <a:pt x="2053" y="257"/>
                    <a:pt x="1155" y="86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4904600" y="1704600"/>
              <a:ext cx="87125" cy="16075"/>
            </a:xfrm>
            <a:custGeom>
              <a:avLst/>
              <a:gdLst/>
              <a:ahLst/>
              <a:cxnLst/>
              <a:rect l="l" t="t" r="r" b="b"/>
              <a:pathLst>
                <a:path w="3485" h="643" extrusionOk="0">
                  <a:moveTo>
                    <a:pt x="3121" y="1"/>
                  </a:moveTo>
                  <a:cubicBezTo>
                    <a:pt x="2245" y="1"/>
                    <a:pt x="1262" y="108"/>
                    <a:pt x="364" y="108"/>
                  </a:cubicBezTo>
                  <a:cubicBezTo>
                    <a:pt x="1" y="108"/>
                    <a:pt x="1" y="642"/>
                    <a:pt x="364" y="642"/>
                  </a:cubicBezTo>
                  <a:cubicBezTo>
                    <a:pt x="1262" y="642"/>
                    <a:pt x="2245" y="535"/>
                    <a:pt x="3121" y="535"/>
                  </a:cubicBezTo>
                  <a:cubicBezTo>
                    <a:pt x="3485" y="535"/>
                    <a:pt x="3485" y="1"/>
                    <a:pt x="3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19"/>
          <p:cNvSpPr/>
          <p:nvPr/>
        </p:nvSpPr>
        <p:spPr>
          <a:xfrm rot="-7040935" flipH="1">
            <a:off x="7053665" y="-565655"/>
            <a:ext cx="2355840" cy="2383424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9"/>
          <p:cNvSpPr txBox="1">
            <a:spLocks noGrp="1"/>
          </p:cNvSpPr>
          <p:nvPr>
            <p:ph type="ctrTitle"/>
          </p:nvPr>
        </p:nvSpPr>
        <p:spPr>
          <a:xfrm rot="-5400000">
            <a:off x="7506588" y="2282838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4231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2">
  <p:cSld name="Title + design 12">
    <p:bg>
      <p:bgPr>
        <a:solidFill>
          <a:srgbClr val="F3F3F3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0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0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0" name="Google Shape;920;p20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1" name="Google Shape;921;p20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2" name="Google Shape;922;p20"/>
          <p:cNvSpPr/>
          <p:nvPr/>
        </p:nvSpPr>
        <p:spPr>
          <a:xfrm rot="-3759256">
            <a:off x="7475945" y="3698053"/>
            <a:ext cx="1804085" cy="1825209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0"/>
          <p:cNvSpPr/>
          <p:nvPr/>
        </p:nvSpPr>
        <p:spPr>
          <a:xfrm rot="-3759256">
            <a:off x="7437306" y="3663144"/>
            <a:ext cx="1877858" cy="1937534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0"/>
          <p:cNvSpPr/>
          <p:nvPr/>
        </p:nvSpPr>
        <p:spPr>
          <a:xfrm rot="5400000" flipH="1">
            <a:off x="792840" y="-703315"/>
            <a:ext cx="1392025" cy="2891624"/>
          </a:xfrm>
          <a:custGeom>
            <a:avLst/>
            <a:gdLst/>
            <a:ahLst/>
            <a:cxnLst/>
            <a:rect l="l" t="t" r="r" b="b"/>
            <a:pathLst>
              <a:path w="34563" h="71797" extrusionOk="0">
                <a:moveTo>
                  <a:pt x="31356" y="1"/>
                </a:moveTo>
                <a:cubicBezTo>
                  <a:pt x="31356" y="1"/>
                  <a:pt x="25201" y="4190"/>
                  <a:pt x="25201" y="20670"/>
                </a:cubicBezTo>
                <a:cubicBezTo>
                  <a:pt x="25201" y="31271"/>
                  <a:pt x="9619" y="28770"/>
                  <a:pt x="3292" y="36337"/>
                </a:cubicBezTo>
                <a:cubicBezTo>
                  <a:pt x="0" y="40355"/>
                  <a:pt x="449" y="44010"/>
                  <a:pt x="3484" y="50422"/>
                </a:cubicBezTo>
                <a:cubicBezTo>
                  <a:pt x="7845" y="59848"/>
                  <a:pt x="86" y="67244"/>
                  <a:pt x="4724" y="71796"/>
                </a:cubicBezTo>
                <a:lnTo>
                  <a:pt x="34562" y="71796"/>
                </a:lnTo>
                <a:lnTo>
                  <a:pt x="34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0"/>
          <p:cNvSpPr/>
          <p:nvPr/>
        </p:nvSpPr>
        <p:spPr>
          <a:xfrm rot="5400000" flipH="1">
            <a:off x="760559" y="-760525"/>
            <a:ext cx="1441966" cy="2963032"/>
          </a:xfrm>
          <a:custGeom>
            <a:avLst/>
            <a:gdLst/>
            <a:ahLst/>
            <a:cxnLst/>
            <a:rect l="l" t="t" r="r" b="b"/>
            <a:pathLst>
              <a:path w="35803" h="73570" extrusionOk="0">
                <a:moveTo>
                  <a:pt x="34029" y="39906"/>
                </a:moveTo>
                <a:lnTo>
                  <a:pt x="34029" y="56364"/>
                </a:lnTo>
                <a:cubicBezTo>
                  <a:pt x="34002" y="57945"/>
                  <a:pt x="33984" y="59526"/>
                  <a:pt x="33972" y="61106"/>
                </a:cubicBezTo>
                <a:lnTo>
                  <a:pt x="33972" y="61106"/>
                </a:lnTo>
                <a:lnTo>
                  <a:pt x="34029" y="39906"/>
                </a:lnTo>
                <a:close/>
                <a:moveTo>
                  <a:pt x="33943" y="71775"/>
                </a:moveTo>
                <a:cubicBezTo>
                  <a:pt x="33943" y="71803"/>
                  <a:pt x="33943" y="71832"/>
                  <a:pt x="33943" y="71860"/>
                </a:cubicBezTo>
                <a:cubicBezTo>
                  <a:pt x="31613" y="71775"/>
                  <a:pt x="29305" y="71775"/>
                  <a:pt x="27082" y="71775"/>
                </a:cubicBezTo>
                <a:close/>
                <a:moveTo>
                  <a:pt x="33665" y="0"/>
                </a:moveTo>
                <a:cubicBezTo>
                  <a:pt x="33580" y="86"/>
                  <a:pt x="33409" y="86"/>
                  <a:pt x="33302" y="86"/>
                </a:cubicBezTo>
                <a:cubicBezTo>
                  <a:pt x="33045" y="86"/>
                  <a:pt x="32682" y="86"/>
                  <a:pt x="32511" y="171"/>
                </a:cubicBezTo>
                <a:cubicBezTo>
                  <a:pt x="31977" y="171"/>
                  <a:pt x="31613" y="257"/>
                  <a:pt x="31528" y="364"/>
                </a:cubicBezTo>
                <a:cubicBezTo>
                  <a:pt x="31442" y="449"/>
                  <a:pt x="31613" y="449"/>
                  <a:pt x="32062" y="535"/>
                </a:cubicBezTo>
                <a:cubicBezTo>
                  <a:pt x="32340" y="620"/>
                  <a:pt x="32596" y="620"/>
                  <a:pt x="33045" y="620"/>
                </a:cubicBezTo>
                <a:cubicBezTo>
                  <a:pt x="33494" y="706"/>
                  <a:pt x="34029" y="706"/>
                  <a:pt x="34563" y="706"/>
                </a:cubicBezTo>
                <a:cubicBezTo>
                  <a:pt x="34563" y="1155"/>
                  <a:pt x="34477" y="1689"/>
                  <a:pt x="34477" y="2223"/>
                </a:cubicBezTo>
                <a:lnTo>
                  <a:pt x="34477" y="7204"/>
                </a:lnTo>
                <a:cubicBezTo>
                  <a:pt x="34433" y="7502"/>
                  <a:pt x="34393" y="7617"/>
                  <a:pt x="34355" y="7617"/>
                </a:cubicBezTo>
                <a:cubicBezTo>
                  <a:pt x="34300" y="7617"/>
                  <a:pt x="34250" y="7382"/>
                  <a:pt x="34200" y="7118"/>
                </a:cubicBezTo>
                <a:cubicBezTo>
                  <a:pt x="34114" y="18083"/>
                  <a:pt x="34114" y="28941"/>
                  <a:pt x="34029" y="39906"/>
                </a:cubicBezTo>
                <a:cubicBezTo>
                  <a:pt x="34114" y="28941"/>
                  <a:pt x="34114" y="17891"/>
                  <a:pt x="34114" y="6776"/>
                </a:cubicBezTo>
                <a:cubicBezTo>
                  <a:pt x="34092" y="6681"/>
                  <a:pt x="34062" y="6617"/>
                  <a:pt x="34030" y="6617"/>
                </a:cubicBezTo>
                <a:cubicBezTo>
                  <a:pt x="33941" y="6617"/>
                  <a:pt x="33836" y="7130"/>
                  <a:pt x="33836" y="8913"/>
                </a:cubicBezTo>
                <a:cubicBezTo>
                  <a:pt x="33665" y="12291"/>
                  <a:pt x="33836" y="24132"/>
                  <a:pt x="33751" y="30907"/>
                </a:cubicBezTo>
                <a:cubicBezTo>
                  <a:pt x="33665" y="37576"/>
                  <a:pt x="33665" y="44523"/>
                  <a:pt x="33665" y="51555"/>
                </a:cubicBezTo>
                <a:cubicBezTo>
                  <a:pt x="33580" y="58159"/>
                  <a:pt x="33580" y="64828"/>
                  <a:pt x="33580" y="71518"/>
                </a:cubicBezTo>
                <a:cubicBezTo>
                  <a:pt x="28599" y="71433"/>
                  <a:pt x="23683" y="71433"/>
                  <a:pt x="18874" y="71433"/>
                </a:cubicBezTo>
                <a:cubicBezTo>
                  <a:pt x="15497" y="71433"/>
                  <a:pt x="12206" y="71326"/>
                  <a:pt x="8828" y="71326"/>
                </a:cubicBezTo>
                <a:lnTo>
                  <a:pt x="5345" y="71326"/>
                </a:lnTo>
                <a:lnTo>
                  <a:pt x="5088" y="71069"/>
                </a:lnTo>
                <a:cubicBezTo>
                  <a:pt x="4361" y="70001"/>
                  <a:pt x="4361" y="68568"/>
                  <a:pt x="4639" y="66965"/>
                </a:cubicBezTo>
                <a:cubicBezTo>
                  <a:pt x="4896" y="65448"/>
                  <a:pt x="5345" y="63759"/>
                  <a:pt x="5622" y="62071"/>
                </a:cubicBezTo>
                <a:cubicBezTo>
                  <a:pt x="5964" y="60382"/>
                  <a:pt x="6157" y="58608"/>
                  <a:pt x="6050" y="56813"/>
                </a:cubicBezTo>
                <a:cubicBezTo>
                  <a:pt x="6050" y="54953"/>
                  <a:pt x="5622" y="53158"/>
                  <a:pt x="4981" y="51469"/>
                </a:cubicBezTo>
                <a:cubicBezTo>
                  <a:pt x="4554" y="50593"/>
                  <a:pt x="4276" y="49866"/>
                  <a:pt x="3912" y="49161"/>
                </a:cubicBezTo>
                <a:cubicBezTo>
                  <a:pt x="3741" y="48797"/>
                  <a:pt x="3570" y="48349"/>
                  <a:pt x="3485" y="48007"/>
                </a:cubicBezTo>
                <a:cubicBezTo>
                  <a:pt x="3293" y="47643"/>
                  <a:pt x="3122" y="47280"/>
                  <a:pt x="3036" y="46852"/>
                </a:cubicBezTo>
                <a:cubicBezTo>
                  <a:pt x="2673" y="45869"/>
                  <a:pt x="2416" y="44801"/>
                  <a:pt x="2309" y="43732"/>
                </a:cubicBezTo>
                <a:cubicBezTo>
                  <a:pt x="2138" y="42663"/>
                  <a:pt x="2224" y="41680"/>
                  <a:pt x="2587" y="40697"/>
                </a:cubicBezTo>
                <a:cubicBezTo>
                  <a:pt x="2844" y="39713"/>
                  <a:pt x="3378" y="38837"/>
                  <a:pt x="4105" y="37939"/>
                </a:cubicBezTo>
                <a:cubicBezTo>
                  <a:pt x="4810" y="37127"/>
                  <a:pt x="5622" y="36422"/>
                  <a:pt x="6499" y="35802"/>
                </a:cubicBezTo>
                <a:cubicBezTo>
                  <a:pt x="8294" y="34562"/>
                  <a:pt x="10432" y="33665"/>
                  <a:pt x="12654" y="32959"/>
                </a:cubicBezTo>
                <a:cubicBezTo>
                  <a:pt x="14792" y="32147"/>
                  <a:pt x="17100" y="31527"/>
                  <a:pt x="19323" y="30544"/>
                </a:cubicBezTo>
                <a:cubicBezTo>
                  <a:pt x="20392" y="30095"/>
                  <a:pt x="21546" y="29561"/>
                  <a:pt x="22529" y="28855"/>
                </a:cubicBezTo>
                <a:cubicBezTo>
                  <a:pt x="23598" y="28150"/>
                  <a:pt x="24581" y="27167"/>
                  <a:pt x="25201" y="26098"/>
                </a:cubicBezTo>
                <a:cubicBezTo>
                  <a:pt x="25928" y="24944"/>
                  <a:pt x="26270" y="23683"/>
                  <a:pt x="26355" y="22443"/>
                </a:cubicBezTo>
                <a:cubicBezTo>
                  <a:pt x="26462" y="22080"/>
                  <a:pt x="26462" y="21823"/>
                  <a:pt x="26462" y="21460"/>
                </a:cubicBezTo>
                <a:lnTo>
                  <a:pt x="26462" y="20669"/>
                </a:lnTo>
                <a:lnTo>
                  <a:pt x="26462" y="19066"/>
                </a:lnTo>
                <a:cubicBezTo>
                  <a:pt x="26462" y="18532"/>
                  <a:pt x="26548" y="17997"/>
                  <a:pt x="26548" y="17463"/>
                </a:cubicBezTo>
                <a:cubicBezTo>
                  <a:pt x="26633" y="17014"/>
                  <a:pt x="26633" y="16480"/>
                  <a:pt x="26719" y="15946"/>
                </a:cubicBezTo>
                <a:cubicBezTo>
                  <a:pt x="26719" y="15411"/>
                  <a:pt x="26804" y="14962"/>
                  <a:pt x="26890" y="14428"/>
                </a:cubicBezTo>
                <a:cubicBezTo>
                  <a:pt x="26890" y="13894"/>
                  <a:pt x="26996" y="13445"/>
                  <a:pt x="27082" y="12910"/>
                </a:cubicBezTo>
                <a:cubicBezTo>
                  <a:pt x="27167" y="12462"/>
                  <a:pt x="27253" y="11927"/>
                  <a:pt x="27338" y="11478"/>
                </a:cubicBezTo>
                <a:cubicBezTo>
                  <a:pt x="27424" y="11051"/>
                  <a:pt x="27531" y="10517"/>
                  <a:pt x="27702" y="10068"/>
                </a:cubicBezTo>
                <a:cubicBezTo>
                  <a:pt x="27787" y="9619"/>
                  <a:pt x="27873" y="9170"/>
                  <a:pt x="28065" y="8721"/>
                </a:cubicBezTo>
                <a:cubicBezTo>
                  <a:pt x="28065" y="8465"/>
                  <a:pt x="28151" y="8272"/>
                  <a:pt x="28236" y="8016"/>
                </a:cubicBezTo>
                <a:cubicBezTo>
                  <a:pt x="28322" y="7845"/>
                  <a:pt x="28407" y="7567"/>
                  <a:pt x="28407" y="7396"/>
                </a:cubicBezTo>
                <a:cubicBezTo>
                  <a:pt x="28599" y="7033"/>
                  <a:pt x="28685" y="6669"/>
                  <a:pt x="28856" y="6327"/>
                </a:cubicBezTo>
                <a:cubicBezTo>
                  <a:pt x="29027" y="5964"/>
                  <a:pt x="29134" y="5600"/>
                  <a:pt x="29305" y="5344"/>
                </a:cubicBezTo>
                <a:cubicBezTo>
                  <a:pt x="29561" y="4724"/>
                  <a:pt x="29839" y="4190"/>
                  <a:pt x="30096" y="3741"/>
                </a:cubicBezTo>
                <a:cubicBezTo>
                  <a:pt x="30630" y="2843"/>
                  <a:pt x="31079" y="2223"/>
                  <a:pt x="31442" y="1775"/>
                </a:cubicBezTo>
                <a:cubicBezTo>
                  <a:pt x="31613" y="1604"/>
                  <a:pt x="31806" y="1433"/>
                  <a:pt x="31891" y="1326"/>
                </a:cubicBezTo>
                <a:lnTo>
                  <a:pt x="31891" y="1240"/>
                </a:lnTo>
                <a:lnTo>
                  <a:pt x="31977" y="1240"/>
                </a:lnTo>
                <a:lnTo>
                  <a:pt x="31977" y="1155"/>
                </a:lnTo>
                <a:cubicBezTo>
                  <a:pt x="32062" y="1155"/>
                  <a:pt x="32062" y="1069"/>
                  <a:pt x="32062" y="1069"/>
                </a:cubicBezTo>
                <a:cubicBezTo>
                  <a:pt x="32105" y="1026"/>
                  <a:pt x="32105" y="1005"/>
                  <a:pt x="32062" y="1005"/>
                </a:cubicBezTo>
                <a:cubicBezTo>
                  <a:pt x="32019" y="1005"/>
                  <a:pt x="31934" y="1026"/>
                  <a:pt x="31806" y="1069"/>
                </a:cubicBezTo>
                <a:cubicBezTo>
                  <a:pt x="31271" y="1326"/>
                  <a:pt x="30096" y="2309"/>
                  <a:pt x="29027" y="4104"/>
                </a:cubicBezTo>
                <a:cubicBezTo>
                  <a:pt x="28856" y="4361"/>
                  <a:pt x="28770" y="4532"/>
                  <a:pt x="28599" y="4810"/>
                </a:cubicBezTo>
                <a:cubicBezTo>
                  <a:pt x="28407" y="5066"/>
                  <a:pt x="28322" y="5344"/>
                  <a:pt x="28151" y="5600"/>
                </a:cubicBezTo>
                <a:cubicBezTo>
                  <a:pt x="27873" y="6135"/>
                  <a:pt x="27616" y="6776"/>
                  <a:pt x="27338" y="7481"/>
                </a:cubicBezTo>
                <a:cubicBezTo>
                  <a:pt x="27253" y="7738"/>
                  <a:pt x="27167" y="8101"/>
                  <a:pt x="26996" y="8465"/>
                </a:cubicBezTo>
                <a:cubicBezTo>
                  <a:pt x="26890" y="8807"/>
                  <a:pt x="26719" y="9170"/>
                  <a:pt x="26633" y="9533"/>
                </a:cubicBezTo>
                <a:cubicBezTo>
                  <a:pt x="26462" y="10324"/>
                  <a:pt x="26270" y="11051"/>
                  <a:pt x="26099" y="11927"/>
                </a:cubicBezTo>
                <a:cubicBezTo>
                  <a:pt x="26013" y="11927"/>
                  <a:pt x="25928" y="11842"/>
                  <a:pt x="25928" y="11842"/>
                </a:cubicBezTo>
                <a:cubicBezTo>
                  <a:pt x="26548" y="8550"/>
                  <a:pt x="27338" y="6498"/>
                  <a:pt x="27873" y="5344"/>
                </a:cubicBezTo>
                <a:cubicBezTo>
                  <a:pt x="28151" y="4724"/>
                  <a:pt x="28322" y="4361"/>
                  <a:pt x="28407" y="3997"/>
                </a:cubicBezTo>
                <a:cubicBezTo>
                  <a:pt x="28599" y="3741"/>
                  <a:pt x="28599" y="3655"/>
                  <a:pt x="28599" y="3570"/>
                </a:cubicBezTo>
                <a:cubicBezTo>
                  <a:pt x="28599" y="3536"/>
                  <a:pt x="28588" y="3523"/>
                  <a:pt x="28568" y="3523"/>
                </a:cubicBezTo>
                <a:cubicBezTo>
                  <a:pt x="28468" y="3523"/>
                  <a:pt x="28162" y="3867"/>
                  <a:pt x="28078" y="3867"/>
                </a:cubicBezTo>
                <a:cubicBezTo>
                  <a:pt x="28039" y="3867"/>
                  <a:pt x="28049" y="3792"/>
                  <a:pt x="28151" y="3570"/>
                </a:cubicBezTo>
                <a:lnTo>
                  <a:pt x="28151" y="3570"/>
                </a:lnTo>
                <a:cubicBezTo>
                  <a:pt x="27253" y="5066"/>
                  <a:pt x="26548" y="6669"/>
                  <a:pt x="26099" y="8379"/>
                </a:cubicBezTo>
                <a:lnTo>
                  <a:pt x="25928" y="8999"/>
                </a:lnTo>
                <a:cubicBezTo>
                  <a:pt x="25821" y="9170"/>
                  <a:pt x="25821" y="9448"/>
                  <a:pt x="25735" y="9619"/>
                </a:cubicBezTo>
                <a:lnTo>
                  <a:pt x="25393" y="10859"/>
                </a:lnTo>
                <a:cubicBezTo>
                  <a:pt x="25287" y="11756"/>
                  <a:pt x="25116" y="12547"/>
                  <a:pt x="24945" y="13445"/>
                </a:cubicBezTo>
                <a:cubicBezTo>
                  <a:pt x="24859" y="14257"/>
                  <a:pt x="24667" y="15133"/>
                  <a:pt x="24581" y="16031"/>
                </a:cubicBezTo>
                <a:cubicBezTo>
                  <a:pt x="24581" y="16822"/>
                  <a:pt x="24496" y="17720"/>
                  <a:pt x="24410" y="18532"/>
                </a:cubicBezTo>
                <a:cubicBezTo>
                  <a:pt x="24410" y="19408"/>
                  <a:pt x="24325" y="20306"/>
                  <a:pt x="24325" y="21097"/>
                </a:cubicBezTo>
                <a:cubicBezTo>
                  <a:pt x="24325" y="21375"/>
                  <a:pt x="24325" y="21546"/>
                  <a:pt x="24218" y="21738"/>
                </a:cubicBezTo>
                <a:lnTo>
                  <a:pt x="24218" y="22272"/>
                </a:lnTo>
                <a:cubicBezTo>
                  <a:pt x="24132" y="22614"/>
                  <a:pt x="24132" y="23063"/>
                  <a:pt x="23961" y="23341"/>
                </a:cubicBezTo>
                <a:cubicBezTo>
                  <a:pt x="23790" y="24046"/>
                  <a:pt x="23427" y="25030"/>
                  <a:pt x="22615" y="25820"/>
                </a:cubicBezTo>
                <a:cubicBezTo>
                  <a:pt x="21909" y="26718"/>
                  <a:pt x="20926" y="27252"/>
                  <a:pt x="20306" y="27701"/>
                </a:cubicBezTo>
                <a:cubicBezTo>
                  <a:pt x="18789" y="28492"/>
                  <a:pt x="17015" y="29112"/>
                  <a:pt x="15326" y="29753"/>
                </a:cubicBezTo>
                <a:cubicBezTo>
                  <a:pt x="13638" y="30288"/>
                  <a:pt x="11842" y="30822"/>
                  <a:pt x="10068" y="31527"/>
                </a:cubicBezTo>
                <a:cubicBezTo>
                  <a:pt x="8294" y="32233"/>
                  <a:pt x="6584" y="33045"/>
                  <a:pt x="4981" y="34199"/>
                </a:cubicBezTo>
                <a:cubicBezTo>
                  <a:pt x="4190" y="34733"/>
                  <a:pt x="3378" y="35439"/>
                  <a:pt x="2758" y="36165"/>
                </a:cubicBezTo>
                <a:cubicBezTo>
                  <a:pt x="2138" y="36956"/>
                  <a:pt x="1519" y="37662"/>
                  <a:pt x="1070" y="38645"/>
                </a:cubicBezTo>
                <a:cubicBezTo>
                  <a:pt x="621" y="39543"/>
                  <a:pt x="279" y="40526"/>
                  <a:pt x="172" y="41594"/>
                </a:cubicBezTo>
                <a:cubicBezTo>
                  <a:pt x="1" y="42578"/>
                  <a:pt x="1" y="43646"/>
                  <a:pt x="172" y="44523"/>
                </a:cubicBezTo>
                <a:cubicBezTo>
                  <a:pt x="364" y="45506"/>
                  <a:pt x="621" y="46489"/>
                  <a:pt x="899" y="47387"/>
                </a:cubicBezTo>
                <a:cubicBezTo>
                  <a:pt x="984" y="47814"/>
                  <a:pt x="1155" y="48263"/>
                  <a:pt x="1348" y="48712"/>
                </a:cubicBezTo>
                <a:cubicBezTo>
                  <a:pt x="1519" y="49161"/>
                  <a:pt x="1690" y="49610"/>
                  <a:pt x="1882" y="49952"/>
                </a:cubicBezTo>
                <a:cubicBezTo>
                  <a:pt x="2053" y="50401"/>
                  <a:pt x="2224" y="50849"/>
                  <a:pt x="2416" y="51213"/>
                </a:cubicBezTo>
                <a:cubicBezTo>
                  <a:pt x="2502" y="51469"/>
                  <a:pt x="2587" y="51662"/>
                  <a:pt x="2673" y="51833"/>
                </a:cubicBezTo>
                <a:cubicBezTo>
                  <a:pt x="2758" y="52004"/>
                  <a:pt x="2844" y="52281"/>
                  <a:pt x="2951" y="52452"/>
                </a:cubicBezTo>
                <a:cubicBezTo>
                  <a:pt x="3207" y="53265"/>
                  <a:pt x="3485" y="54055"/>
                  <a:pt x="3656" y="54868"/>
                </a:cubicBezTo>
                <a:cubicBezTo>
                  <a:pt x="3912" y="56471"/>
                  <a:pt x="3912" y="58159"/>
                  <a:pt x="3741" y="59848"/>
                </a:cubicBezTo>
                <a:cubicBezTo>
                  <a:pt x="3485" y="61536"/>
                  <a:pt x="3122" y="63310"/>
                  <a:pt x="2673" y="65106"/>
                </a:cubicBezTo>
                <a:cubicBezTo>
                  <a:pt x="2502" y="65982"/>
                  <a:pt x="2309" y="66880"/>
                  <a:pt x="2224" y="67863"/>
                </a:cubicBezTo>
                <a:cubicBezTo>
                  <a:pt x="2224" y="68846"/>
                  <a:pt x="2224" y="69915"/>
                  <a:pt x="2587" y="70898"/>
                </a:cubicBezTo>
                <a:cubicBezTo>
                  <a:pt x="2673" y="71155"/>
                  <a:pt x="2758" y="71433"/>
                  <a:pt x="2844" y="71689"/>
                </a:cubicBezTo>
                <a:cubicBezTo>
                  <a:pt x="3036" y="71860"/>
                  <a:pt x="3122" y="72138"/>
                  <a:pt x="3293" y="72394"/>
                </a:cubicBezTo>
                <a:lnTo>
                  <a:pt x="3570" y="72672"/>
                </a:lnTo>
                <a:cubicBezTo>
                  <a:pt x="3570" y="72758"/>
                  <a:pt x="3656" y="72843"/>
                  <a:pt x="3741" y="72929"/>
                </a:cubicBezTo>
                <a:lnTo>
                  <a:pt x="3912" y="73121"/>
                </a:lnTo>
                <a:lnTo>
                  <a:pt x="4190" y="73378"/>
                </a:lnTo>
                <a:lnTo>
                  <a:pt x="4276" y="73463"/>
                </a:lnTo>
                <a:lnTo>
                  <a:pt x="3912" y="72929"/>
                </a:lnTo>
                <a:lnTo>
                  <a:pt x="3656" y="72758"/>
                </a:lnTo>
                <a:cubicBezTo>
                  <a:pt x="3656" y="72672"/>
                  <a:pt x="3570" y="72587"/>
                  <a:pt x="3570" y="72587"/>
                </a:cubicBezTo>
                <a:lnTo>
                  <a:pt x="3293" y="72223"/>
                </a:lnTo>
                <a:cubicBezTo>
                  <a:pt x="3122" y="71967"/>
                  <a:pt x="3036" y="71775"/>
                  <a:pt x="2844" y="71518"/>
                </a:cubicBezTo>
                <a:cubicBezTo>
                  <a:pt x="2673" y="70984"/>
                  <a:pt x="2502" y="70449"/>
                  <a:pt x="2416" y="69915"/>
                </a:cubicBezTo>
                <a:cubicBezTo>
                  <a:pt x="2224" y="68846"/>
                  <a:pt x="2309" y="67778"/>
                  <a:pt x="2502" y="66880"/>
                </a:cubicBezTo>
                <a:cubicBezTo>
                  <a:pt x="2587" y="65897"/>
                  <a:pt x="2844" y="64914"/>
                  <a:pt x="3036" y="64037"/>
                </a:cubicBezTo>
                <a:cubicBezTo>
                  <a:pt x="3378" y="62156"/>
                  <a:pt x="3827" y="60382"/>
                  <a:pt x="3912" y="58608"/>
                </a:cubicBezTo>
                <a:cubicBezTo>
                  <a:pt x="3912" y="58710"/>
                  <a:pt x="3912" y="58939"/>
                  <a:pt x="3935" y="58939"/>
                </a:cubicBezTo>
                <a:cubicBezTo>
                  <a:pt x="3950" y="58939"/>
                  <a:pt x="3976" y="58831"/>
                  <a:pt x="4019" y="58501"/>
                </a:cubicBezTo>
                <a:lnTo>
                  <a:pt x="4019" y="58501"/>
                </a:lnTo>
                <a:cubicBezTo>
                  <a:pt x="3912" y="60297"/>
                  <a:pt x="3570" y="62071"/>
                  <a:pt x="3207" y="63952"/>
                </a:cubicBezTo>
                <a:cubicBezTo>
                  <a:pt x="2951" y="64828"/>
                  <a:pt x="2758" y="65726"/>
                  <a:pt x="2587" y="66709"/>
                </a:cubicBezTo>
                <a:cubicBezTo>
                  <a:pt x="2502" y="67692"/>
                  <a:pt x="2416" y="68654"/>
                  <a:pt x="2587" y="69723"/>
                </a:cubicBezTo>
                <a:cubicBezTo>
                  <a:pt x="2673" y="70257"/>
                  <a:pt x="2758" y="70791"/>
                  <a:pt x="2951" y="71326"/>
                </a:cubicBezTo>
                <a:cubicBezTo>
                  <a:pt x="3122" y="71518"/>
                  <a:pt x="3207" y="71775"/>
                  <a:pt x="3378" y="72052"/>
                </a:cubicBezTo>
                <a:cubicBezTo>
                  <a:pt x="3378" y="72138"/>
                  <a:pt x="3485" y="72223"/>
                  <a:pt x="3570" y="72309"/>
                </a:cubicBezTo>
                <a:lnTo>
                  <a:pt x="3741" y="72501"/>
                </a:lnTo>
                <a:lnTo>
                  <a:pt x="3741" y="72587"/>
                </a:lnTo>
                <a:lnTo>
                  <a:pt x="3827" y="72672"/>
                </a:lnTo>
                <a:lnTo>
                  <a:pt x="4276" y="73121"/>
                </a:lnTo>
                <a:cubicBezTo>
                  <a:pt x="4276" y="73207"/>
                  <a:pt x="4361" y="73292"/>
                  <a:pt x="4447" y="73378"/>
                </a:cubicBezTo>
                <a:lnTo>
                  <a:pt x="35439" y="73378"/>
                </a:lnTo>
                <a:cubicBezTo>
                  <a:pt x="35546" y="68226"/>
                  <a:pt x="35546" y="62968"/>
                  <a:pt x="35546" y="57710"/>
                </a:cubicBezTo>
                <a:lnTo>
                  <a:pt x="35546" y="42663"/>
                </a:lnTo>
                <a:lnTo>
                  <a:pt x="35717" y="42663"/>
                </a:lnTo>
                <a:cubicBezTo>
                  <a:pt x="35717" y="33750"/>
                  <a:pt x="35717" y="24752"/>
                  <a:pt x="35803" y="15668"/>
                </a:cubicBezTo>
                <a:cubicBezTo>
                  <a:pt x="35803" y="11927"/>
                  <a:pt x="35717" y="8636"/>
                  <a:pt x="35632" y="5964"/>
                </a:cubicBezTo>
                <a:cubicBezTo>
                  <a:pt x="35439" y="16565"/>
                  <a:pt x="35354" y="27616"/>
                  <a:pt x="35354" y="38837"/>
                </a:cubicBezTo>
                <a:cubicBezTo>
                  <a:pt x="35268" y="50144"/>
                  <a:pt x="35268" y="61707"/>
                  <a:pt x="35268" y="73207"/>
                </a:cubicBezTo>
                <a:cubicBezTo>
                  <a:pt x="29134" y="73121"/>
                  <a:pt x="22978" y="73121"/>
                  <a:pt x="16929" y="73121"/>
                </a:cubicBezTo>
                <a:lnTo>
                  <a:pt x="35183" y="73121"/>
                </a:lnTo>
                <a:lnTo>
                  <a:pt x="35183" y="62691"/>
                </a:lnTo>
                <a:cubicBezTo>
                  <a:pt x="35183" y="59399"/>
                  <a:pt x="35268" y="56193"/>
                  <a:pt x="35268" y="53072"/>
                </a:cubicBezTo>
                <a:cubicBezTo>
                  <a:pt x="35354" y="36251"/>
                  <a:pt x="35268" y="21097"/>
                  <a:pt x="35439" y="5878"/>
                </a:cubicBezTo>
                <a:lnTo>
                  <a:pt x="35439" y="3378"/>
                </a:lnTo>
                <a:cubicBezTo>
                  <a:pt x="35439" y="2929"/>
                  <a:pt x="35439" y="2394"/>
                  <a:pt x="35354" y="1967"/>
                </a:cubicBezTo>
                <a:cubicBezTo>
                  <a:pt x="35354" y="1240"/>
                  <a:pt x="35354" y="620"/>
                  <a:pt x="35268" y="0"/>
                </a:cubicBezTo>
                <a:close/>
                <a:moveTo>
                  <a:pt x="4276" y="73463"/>
                </a:moveTo>
                <a:cubicBezTo>
                  <a:pt x="4276" y="73570"/>
                  <a:pt x="4361" y="73570"/>
                  <a:pt x="4361" y="73570"/>
                </a:cubicBezTo>
                <a:lnTo>
                  <a:pt x="35632" y="73570"/>
                </a:lnTo>
                <a:cubicBezTo>
                  <a:pt x="27958" y="73570"/>
                  <a:pt x="20306" y="73463"/>
                  <a:pt x="12654" y="73463"/>
                </a:cubicBezTo>
                <a:close/>
                <a:moveTo>
                  <a:pt x="35717" y="43732"/>
                </a:moveTo>
                <a:cubicBezTo>
                  <a:pt x="35632" y="53799"/>
                  <a:pt x="35632" y="63674"/>
                  <a:pt x="35632" y="73570"/>
                </a:cubicBezTo>
                <a:cubicBezTo>
                  <a:pt x="35632" y="63674"/>
                  <a:pt x="35717" y="53692"/>
                  <a:pt x="35717" y="437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0"/>
          <p:cNvGrpSpPr/>
          <p:nvPr/>
        </p:nvGrpSpPr>
        <p:grpSpPr>
          <a:xfrm rot="10800000" flipH="1">
            <a:off x="1240884" y="896861"/>
            <a:ext cx="571372" cy="545111"/>
            <a:chOff x="4805150" y="1704600"/>
            <a:chExt cx="308950" cy="294750"/>
          </a:xfrm>
        </p:grpSpPr>
        <p:sp>
          <p:nvSpPr>
            <p:cNvPr id="927" name="Google Shape;927;p20"/>
            <p:cNvSpPr/>
            <p:nvPr/>
          </p:nvSpPr>
          <p:spPr>
            <a:xfrm>
              <a:off x="4875750" y="1974200"/>
              <a:ext cx="171550" cy="25150"/>
            </a:xfrm>
            <a:custGeom>
              <a:avLst/>
              <a:gdLst/>
              <a:ahLst/>
              <a:cxnLst/>
              <a:rect l="l" t="t" r="r" b="b"/>
              <a:pathLst>
                <a:path w="6862" h="1006" extrusionOk="0">
                  <a:moveTo>
                    <a:pt x="721" y="0"/>
                  </a:moveTo>
                  <a:cubicBezTo>
                    <a:pt x="574" y="0"/>
                    <a:pt x="426" y="3"/>
                    <a:pt x="278" y="11"/>
                  </a:cubicBezTo>
                  <a:cubicBezTo>
                    <a:pt x="1" y="11"/>
                    <a:pt x="1" y="545"/>
                    <a:pt x="278" y="545"/>
                  </a:cubicBezTo>
                  <a:cubicBezTo>
                    <a:pt x="426" y="538"/>
                    <a:pt x="574" y="534"/>
                    <a:pt x="721" y="534"/>
                  </a:cubicBezTo>
                  <a:cubicBezTo>
                    <a:pt x="2449" y="534"/>
                    <a:pt x="4123" y="1005"/>
                    <a:pt x="5779" y="1005"/>
                  </a:cubicBezTo>
                  <a:cubicBezTo>
                    <a:pt x="6019" y="1005"/>
                    <a:pt x="6259" y="995"/>
                    <a:pt x="6498" y="973"/>
                  </a:cubicBezTo>
                  <a:cubicBezTo>
                    <a:pt x="6862" y="973"/>
                    <a:pt x="6862" y="438"/>
                    <a:pt x="6498" y="438"/>
                  </a:cubicBezTo>
                  <a:cubicBezTo>
                    <a:pt x="6259" y="461"/>
                    <a:pt x="6019" y="471"/>
                    <a:pt x="5779" y="471"/>
                  </a:cubicBezTo>
                  <a:cubicBezTo>
                    <a:pt x="4123" y="471"/>
                    <a:pt x="2449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4988175" y="1911675"/>
              <a:ext cx="85025" cy="20425"/>
            </a:xfrm>
            <a:custGeom>
              <a:avLst/>
              <a:gdLst/>
              <a:ahLst/>
              <a:cxnLst/>
              <a:rect l="l" t="t" r="r" b="b"/>
              <a:pathLst>
                <a:path w="3401" h="817" extrusionOk="0">
                  <a:moveTo>
                    <a:pt x="334" y="0"/>
                  </a:moveTo>
                  <a:cubicBezTo>
                    <a:pt x="116" y="0"/>
                    <a:pt x="0" y="382"/>
                    <a:pt x="313" y="460"/>
                  </a:cubicBezTo>
                  <a:cubicBezTo>
                    <a:pt x="1125" y="716"/>
                    <a:pt x="2108" y="631"/>
                    <a:pt x="2899" y="802"/>
                  </a:cubicBezTo>
                  <a:cubicBezTo>
                    <a:pt x="2932" y="812"/>
                    <a:pt x="2964" y="816"/>
                    <a:pt x="2993" y="816"/>
                  </a:cubicBezTo>
                  <a:cubicBezTo>
                    <a:pt x="3289" y="816"/>
                    <a:pt x="3400" y="374"/>
                    <a:pt x="3070" y="374"/>
                  </a:cubicBezTo>
                  <a:cubicBezTo>
                    <a:pt x="2194" y="97"/>
                    <a:pt x="1296" y="182"/>
                    <a:pt x="398" y="11"/>
                  </a:cubicBezTo>
                  <a:cubicBezTo>
                    <a:pt x="376" y="4"/>
                    <a:pt x="3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4867775" y="1867250"/>
              <a:ext cx="101450" cy="18050"/>
            </a:xfrm>
            <a:custGeom>
              <a:avLst/>
              <a:gdLst/>
              <a:ahLst/>
              <a:cxnLst/>
              <a:rect l="l" t="t" r="r" b="b"/>
              <a:pathLst>
                <a:path w="4058" h="722" extrusionOk="0">
                  <a:moveTo>
                    <a:pt x="319" y="0"/>
                  </a:moveTo>
                  <a:cubicBezTo>
                    <a:pt x="50" y="0"/>
                    <a:pt x="1" y="451"/>
                    <a:pt x="234" y="548"/>
                  </a:cubicBezTo>
                  <a:cubicBezTo>
                    <a:pt x="669" y="677"/>
                    <a:pt x="1105" y="721"/>
                    <a:pt x="1541" y="721"/>
                  </a:cubicBezTo>
                  <a:cubicBezTo>
                    <a:pt x="2262" y="721"/>
                    <a:pt x="2986" y="602"/>
                    <a:pt x="3718" y="548"/>
                  </a:cubicBezTo>
                  <a:cubicBezTo>
                    <a:pt x="4029" y="451"/>
                    <a:pt x="4057" y="0"/>
                    <a:pt x="3802" y="0"/>
                  </a:cubicBezTo>
                  <a:cubicBezTo>
                    <a:pt x="3777" y="0"/>
                    <a:pt x="3749" y="4"/>
                    <a:pt x="3718" y="14"/>
                  </a:cubicBezTo>
                  <a:cubicBezTo>
                    <a:pt x="3052" y="67"/>
                    <a:pt x="2345" y="187"/>
                    <a:pt x="1648" y="187"/>
                  </a:cubicBezTo>
                  <a:cubicBezTo>
                    <a:pt x="1226" y="187"/>
                    <a:pt x="808" y="143"/>
                    <a:pt x="405" y="14"/>
                  </a:cubicBezTo>
                  <a:cubicBezTo>
                    <a:pt x="374" y="4"/>
                    <a:pt x="34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11475" y="1849425"/>
              <a:ext cx="64050" cy="18425"/>
            </a:xfrm>
            <a:custGeom>
              <a:avLst/>
              <a:gdLst/>
              <a:ahLst/>
              <a:cxnLst/>
              <a:rect l="l" t="t" r="r" b="b"/>
              <a:pathLst>
                <a:path w="2562" h="737" extrusionOk="0">
                  <a:moveTo>
                    <a:pt x="364" y="0"/>
                  </a:moveTo>
                  <a:cubicBezTo>
                    <a:pt x="107" y="0"/>
                    <a:pt x="1" y="535"/>
                    <a:pt x="364" y="535"/>
                  </a:cubicBezTo>
                  <a:cubicBezTo>
                    <a:pt x="984" y="535"/>
                    <a:pt x="1518" y="620"/>
                    <a:pt x="2138" y="727"/>
                  </a:cubicBezTo>
                  <a:cubicBezTo>
                    <a:pt x="2165" y="733"/>
                    <a:pt x="2190" y="736"/>
                    <a:pt x="2214" y="736"/>
                  </a:cubicBezTo>
                  <a:cubicBezTo>
                    <a:pt x="2512" y="736"/>
                    <a:pt x="2562" y="272"/>
                    <a:pt x="2245" y="193"/>
                  </a:cubicBezTo>
                  <a:cubicBezTo>
                    <a:pt x="1604" y="86"/>
                    <a:pt x="984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4925575" y="1791475"/>
              <a:ext cx="97100" cy="23100"/>
            </a:xfrm>
            <a:custGeom>
              <a:avLst/>
              <a:gdLst/>
              <a:ahLst/>
              <a:cxnLst/>
              <a:rect l="l" t="t" r="r" b="b"/>
              <a:pathLst>
                <a:path w="3884" h="924" extrusionOk="0">
                  <a:moveTo>
                    <a:pt x="363" y="1"/>
                  </a:moveTo>
                  <a:cubicBezTo>
                    <a:pt x="123" y="1"/>
                    <a:pt x="1" y="465"/>
                    <a:pt x="337" y="544"/>
                  </a:cubicBezTo>
                  <a:cubicBezTo>
                    <a:pt x="1269" y="693"/>
                    <a:pt x="2201" y="924"/>
                    <a:pt x="3189" y="924"/>
                  </a:cubicBezTo>
                  <a:cubicBezTo>
                    <a:pt x="3334" y="924"/>
                    <a:pt x="3481" y="919"/>
                    <a:pt x="3629" y="908"/>
                  </a:cubicBezTo>
                  <a:cubicBezTo>
                    <a:pt x="3862" y="810"/>
                    <a:pt x="3883" y="359"/>
                    <a:pt x="3692" y="359"/>
                  </a:cubicBezTo>
                  <a:cubicBezTo>
                    <a:pt x="3673" y="359"/>
                    <a:pt x="3652" y="364"/>
                    <a:pt x="3629" y="373"/>
                  </a:cubicBezTo>
                  <a:cubicBezTo>
                    <a:pt x="3492" y="384"/>
                    <a:pt x="3355" y="389"/>
                    <a:pt x="3218" y="389"/>
                  </a:cubicBezTo>
                  <a:cubicBezTo>
                    <a:pt x="2286" y="389"/>
                    <a:pt x="1354" y="159"/>
                    <a:pt x="423" y="10"/>
                  </a:cubicBezTo>
                  <a:cubicBezTo>
                    <a:pt x="402" y="4"/>
                    <a:pt x="383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4805150" y="1764775"/>
              <a:ext cx="78875" cy="20375"/>
            </a:xfrm>
            <a:custGeom>
              <a:avLst/>
              <a:gdLst/>
              <a:ahLst/>
              <a:cxnLst/>
              <a:rect l="l" t="t" r="r" b="b"/>
              <a:pathLst>
                <a:path w="3155" h="815" extrusionOk="0">
                  <a:moveTo>
                    <a:pt x="355" y="0"/>
                  </a:moveTo>
                  <a:cubicBezTo>
                    <a:pt x="57" y="0"/>
                    <a:pt x="1" y="464"/>
                    <a:pt x="238" y="544"/>
                  </a:cubicBezTo>
                  <a:cubicBezTo>
                    <a:pt x="1051" y="629"/>
                    <a:pt x="1841" y="715"/>
                    <a:pt x="2739" y="800"/>
                  </a:cubicBezTo>
                  <a:cubicBezTo>
                    <a:pt x="2764" y="810"/>
                    <a:pt x="2789" y="814"/>
                    <a:pt x="2812" y="814"/>
                  </a:cubicBezTo>
                  <a:cubicBezTo>
                    <a:pt x="3044" y="814"/>
                    <a:pt x="3155" y="373"/>
                    <a:pt x="2825" y="373"/>
                  </a:cubicBezTo>
                  <a:cubicBezTo>
                    <a:pt x="2034" y="180"/>
                    <a:pt x="1222" y="95"/>
                    <a:pt x="431" y="9"/>
                  </a:cubicBezTo>
                  <a:cubicBezTo>
                    <a:pt x="404" y="3"/>
                    <a:pt x="379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31775" y="1749500"/>
              <a:ext cx="82325" cy="21925"/>
            </a:xfrm>
            <a:custGeom>
              <a:avLst/>
              <a:gdLst/>
              <a:ahLst/>
              <a:cxnLst/>
              <a:rect l="l" t="t" r="r" b="b"/>
              <a:pathLst>
                <a:path w="3293" h="877" extrusionOk="0">
                  <a:moveTo>
                    <a:pt x="257" y="0"/>
                  </a:moveTo>
                  <a:cubicBezTo>
                    <a:pt x="1" y="0"/>
                    <a:pt x="1" y="535"/>
                    <a:pt x="257" y="535"/>
                  </a:cubicBezTo>
                  <a:cubicBezTo>
                    <a:pt x="1155" y="620"/>
                    <a:pt x="2053" y="791"/>
                    <a:pt x="2929" y="877"/>
                  </a:cubicBezTo>
                  <a:cubicBezTo>
                    <a:pt x="3292" y="877"/>
                    <a:pt x="3292" y="342"/>
                    <a:pt x="2929" y="342"/>
                  </a:cubicBezTo>
                  <a:cubicBezTo>
                    <a:pt x="2053" y="257"/>
                    <a:pt x="1155" y="86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4904600" y="1704600"/>
              <a:ext cx="87125" cy="16075"/>
            </a:xfrm>
            <a:custGeom>
              <a:avLst/>
              <a:gdLst/>
              <a:ahLst/>
              <a:cxnLst/>
              <a:rect l="l" t="t" r="r" b="b"/>
              <a:pathLst>
                <a:path w="3485" h="643" extrusionOk="0">
                  <a:moveTo>
                    <a:pt x="3121" y="1"/>
                  </a:moveTo>
                  <a:cubicBezTo>
                    <a:pt x="2245" y="1"/>
                    <a:pt x="1262" y="108"/>
                    <a:pt x="364" y="108"/>
                  </a:cubicBezTo>
                  <a:cubicBezTo>
                    <a:pt x="1" y="108"/>
                    <a:pt x="1" y="642"/>
                    <a:pt x="364" y="642"/>
                  </a:cubicBezTo>
                  <a:cubicBezTo>
                    <a:pt x="1262" y="642"/>
                    <a:pt x="2245" y="535"/>
                    <a:pt x="3121" y="535"/>
                  </a:cubicBezTo>
                  <a:cubicBezTo>
                    <a:pt x="3485" y="535"/>
                    <a:pt x="3485" y="1"/>
                    <a:pt x="3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9262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3">
  <p:cSld name="Title + design 13">
    <p:bg>
      <p:bgPr>
        <a:solidFill>
          <a:srgbClr val="F3F3F3"/>
        </a:soli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1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1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8" name="Google Shape;938;p21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39" name="Google Shape;939;p21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0" name="Google Shape;940;p21"/>
          <p:cNvSpPr/>
          <p:nvPr/>
        </p:nvSpPr>
        <p:spPr>
          <a:xfrm rot="-7040744" flipH="1">
            <a:off x="7475945" y="-369540"/>
            <a:ext cx="1804085" cy="1825209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1"/>
          <p:cNvSpPr/>
          <p:nvPr/>
        </p:nvSpPr>
        <p:spPr>
          <a:xfrm rot="-7040744" flipH="1">
            <a:off x="7437306" y="-446956"/>
            <a:ext cx="1877858" cy="1937534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94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4">
  <p:cSld name="Title + design 14">
    <p:bg>
      <p:bgPr>
        <a:solidFill>
          <a:srgbClr val="F3F3F3"/>
        </a:solidFill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2"/>
          <p:cNvGrpSpPr/>
          <p:nvPr/>
        </p:nvGrpSpPr>
        <p:grpSpPr>
          <a:xfrm>
            <a:off x="348544" y="759299"/>
            <a:ext cx="1939421" cy="1428123"/>
            <a:chOff x="991734" y="1112972"/>
            <a:chExt cx="1939421" cy="1428123"/>
          </a:xfrm>
        </p:grpSpPr>
        <p:sp>
          <p:nvSpPr>
            <p:cNvPr id="944" name="Google Shape;944;p22"/>
            <p:cNvSpPr/>
            <p:nvPr/>
          </p:nvSpPr>
          <p:spPr>
            <a:xfrm rot="9767103">
              <a:off x="1910589" y="1257235"/>
              <a:ext cx="943385" cy="664363"/>
            </a:xfrm>
            <a:custGeom>
              <a:avLst/>
              <a:gdLst/>
              <a:ahLst/>
              <a:cxnLst/>
              <a:rect l="l" t="t" r="r" b="b"/>
              <a:pathLst>
                <a:path w="39575" h="27870" extrusionOk="0">
                  <a:moveTo>
                    <a:pt x="37068" y="4887"/>
                  </a:moveTo>
                  <a:cubicBezTo>
                    <a:pt x="37035" y="4887"/>
                    <a:pt x="36998" y="4887"/>
                    <a:pt x="36965" y="4892"/>
                  </a:cubicBezTo>
                  <a:lnTo>
                    <a:pt x="36965" y="4892"/>
                  </a:lnTo>
                  <a:cubicBezTo>
                    <a:pt x="37027" y="4958"/>
                    <a:pt x="37090" y="5023"/>
                    <a:pt x="37157" y="5094"/>
                  </a:cubicBezTo>
                  <a:lnTo>
                    <a:pt x="37157" y="5094"/>
                  </a:lnTo>
                  <a:cubicBezTo>
                    <a:pt x="37105" y="5030"/>
                    <a:pt x="37068" y="4963"/>
                    <a:pt x="37068" y="4887"/>
                  </a:cubicBezTo>
                  <a:close/>
                  <a:moveTo>
                    <a:pt x="37157" y="5094"/>
                  </a:moveTo>
                  <a:cubicBezTo>
                    <a:pt x="37190" y="5134"/>
                    <a:pt x="37230" y="5174"/>
                    <a:pt x="37269" y="5213"/>
                  </a:cubicBezTo>
                  <a:cubicBezTo>
                    <a:pt x="37230" y="5171"/>
                    <a:pt x="37193" y="5132"/>
                    <a:pt x="37157" y="5094"/>
                  </a:cubicBezTo>
                  <a:close/>
                  <a:moveTo>
                    <a:pt x="17645" y="13459"/>
                  </a:moveTo>
                  <a:cubicBezTo>
                    <a:pt x="17745" y="13559"/>
                    <a:pt x="17745" y="13559"/>
                    <a:pt x="17845" y="13559"/>
                  </a:cubicBezTo>
                  <a:cubicBezTo>
                    <a:pt x="17745" y="13659"/>
                    <a:pt x="17645" y="13785"/>
                    <a:pt x="17544" y="13885"/>
                  </a:cubicBezTo>
                  <a:lnTo>
                    <a:pt x="17419" y="13885"/>
                  </a:lnTo>
                  <a:cubicBezTo>
                    <a:pt x="17544" y="13785"/>
                    <a:pt x="17645" y="13659"/>
                    <a:pt x="17645" y="13459"/>
                  </a:cubicBezTo>
                  <a:close/>
                  <a:moveTo>
                    <a:pt x="27870" y="14812"/>
                  </a:moveTo>
                  <a:lnTo>
                    <a:pt x="27870" y="14912"/>
                  </a:lnTo>
                  <a:cubicBezTo>
                    <a:pt x="27770" y="14912"/>
                    <a:pt x="27670" y="15038"/>
                    <a:pt x="27670" y="15038"/>
                  </a:cubicBezTo>
                  <a:cubicBezTo>
                    <a:pt x="27570" y="15038"/>
                    <a:pt x="27570" y="14912"/>
                    <a:pt x="27570" y="14912"/>
                  </a:cubicBezTo>
                  <a:cubicBezTo>
                    <a:pt x="27670" y="14912"/>
                    <a:pt x="27770" y="14812"/>
                    <a:pt x="27870" y="14812"/>
                  </a:cubicBezTo>
                  <a:close/>
                  <a:moveTo>
                    <a:pt x="38422" y="15965"/>
                  </a:moveTo>
                  <a:cubicBezTo>
                    <a:pt x="38422" y="15968"/>
                    <a:pt x="38423" y="15971"/>
                    <a:pt x="38424" y="15975"/>
                  </a:cubicBezTo>
                  <a:lnTo>
                    <a:pt x="38424" y="15975"/>
                  </a:lnTo>
                  <a:cubicBezTo>
                    <a:pt x="38454" y="15968"/>
                    <a:pt x="38487" y="15965"/>
                    <a:pt x="38522" y="15965"/>
                  </a:cubicBezTo>
                  <a:close/>
                  <a:moveTo>
                    <a:pt x="27570" y="15765"/>
                  </a:moveTo>
                  <a:lnTo>
                    <a:pt x="27570" y="15765"/>
                  </a:lnTo>
                  <a:cubicBezTo>
                    <a:pt x="27444" y="15865"/>
                    <a:pt x="27244" y="15965"/>
                    <a:pt x="27043" y="16166"/>
                  </a:cubicBezTo>
                  <a:cubicBezTo>
                    <a:pt x="27043" y="16065"/>
                    <a:pt x="26943" y="16065"/>
                    <a:pt x="26943" y="15965"/>
                  </a:cubicBezTo>
                  <a:cubicBezTo>
                    <a:pt x="27144" y="15965"/>
                    <a:pt x="27344" y="15865"/>
                    <a:pt x="27570" y="15765"/>
                  </a:cubicBezTo>
                  <a:close/>
                  <a:moveTo>
                    <a:pt x="25464" y="15865"/>
                  </a:moveTo>
                  <a:lnTo>
                    <a:pt x="25464" y="15865"/>
                  </a:lnTo>
                  <a:cubicBezTo>
                    <a:pt x="25364" y="16065"/>
                    <a:pt x="25364" y="16166"/>
                    <a:pt x="25264" y="16291"/>
                  </a:cubicBezTo>
                  <a:cubicBezTo>
                    <a:pt x="25264" y="16291"/>
                    <a:pt x="25164" y="16291"/>
                    <a:pt x="25063" y="16391"/>
                  </a:cubicBezTo>
                  <a:lnTo>
                    <a:pt x="24938" y="16291"/>
                  </a:lnTo>
                  <a:cubicBezTo>
                    <a:pt x="25063" y="16166"/>
                    <a:pt x="25264" y="16065"/>
                    <a:pt x="25464" y="15865"/>
                  </a:cubicBezTo>
                  <a:close/>
                  <a:moveTo>
                    <a:pt x="35815" y="17218"/>
                  </a:moveTo>
                  <a:cubicBezTo>
                    <a:pt x="35916" y="17318"/>
                    <a:pt x="35916" y="17318"/>
                    <a:pt x="35916" y="17419"/>
                  </a:cubicBezTo>
                  <a:cubicBezTo>
                    <a:pt x="35815" y="17419"/>
                    <a:pt x="35715" y="17544"/>
                    <a:pt x="35590" y="17544"/>
                  </a:cubicBezTo>
                  <a:cubicBezTo>
                    <a:pt x="35590" y="17544"/>
                    <a:pt x="35590" y="17419"/>
                    <a:pt x="35489" y="17419"/>
                  </a:cubicBezTo>
                  <a:cubicBezTo>
                    <a:pt x="35590" y="17419"/>
                    <a:pt x="35715" y="17318"/>
                    <a:pt x="35815" y="17218"/>
                  </a:cubicBezTo>
                  <a:close/>
                  <a:moveTo>
                    <a:pt x="35815" y="18045"/>
                  </a:moveTo>
                  <a:lnTo>
                    <a:pt x="35815" y="18171"/>
                  </a:lnTo>
                  <a:lnTo>
                    <a:pt x="35715" y="18171"/>
                  </a:lnTo>
                  <a:cubicBezTo>
                    <a:pt x="35715" y="18171"/>
                    <a:pt x="35715" y="18045"/>
                    <a:pt x="35815" y="18045"/>
                  </a:cubicBezTo>
                  <a:close/>
                  <a:moveTo>
                    <a:pt x="11053" y="20351"/>
                  </a:moveTo>
                  <a:cubicBezTo>
                    <a:pt x="11053" y="20877"/>
                    <a:pt x="10326" y="21604"/>
                    <a:pt x="9499" y="21805"/>
                  </a:cubicBezTo>
                  <a:cubicBezTo>
                    <a:pt x="9800" y="21504"/>
                    <a:pt x="10026" y="21404"/>
                    <a:pt x="10226" y="21178"/>
                  </a:cubicBezTo>
                  <a:cubicBezTo>
                    <a:pt x="10226" y="20677"/>
                    <a:pt x="10527" y="20351"/>
                    <a:pt x="11053" y="20351"/>
                  </a:cubicBezTo>
                  <a:close/>
                  <a:moveTo>
                    <a:pt x="30212" y="0"/>
                  </a:moveTo>
                  <a:cubicBezTo>
                    <a:pt x="29891" y="0"/>
                    <a:pt x="29573" y="89"/>
                    <a:pt x="29224" y="201"/>
                  </a:cubicBezTo>
                  <a:cubicBezTo>
                    <a:pt x="28823" y="401"/>
                    <a:pt x="28397" y="401"/>
                    <a:pt x="27971" y="501"/>
                  </a:cubicBezTo>
                  <a:lnTo>
                    <a:pt x="27971" y="301"/>
                  </a:lnTo>
                  <a:cubicBezTo>
                    <a:pt x="26191" y="1028"/>
                    <a:pt x="24437" y="1880"/>
                    <a:pt x="22657" y="2607"/>
                  </a:cubicBezTo>
                  <a:cubicBezTo>
                    <a:pt x="22231" y="2807"/>
                    <a:pt x="21805" y="3008"/>
                    <a:pt x="21404" y="3133"/>
                  </a:cubicBezTo>
                  <a:cubicBezTo>
                    <a:pt x="20878" y="3333"/>
                    <a:pt x="20251" y="3434"/>
                    <a:pt x="19725" y="3634"/>
                  </a:cubicBezTo>
                  <a:lnTo>
                    <a:pt x="15966" y="5514"/>
                  </a:lnTo>
                  <a:cubicBezTo>
                    <a:pt x="15865" y="5577"/>
                    <a:pt x="15759" y="5633"/>
                    <a:pt x="15665" y="5633"/>
                  </a:cubicBezTo>
                  <a:cubicBezTo>
                    <a:pt x="15571" y="5633"/>
                    <a:pt x="15489" y="5577"/>
                    <a:pt x="15439" y="5414"/>
                  </a:cubicBezTo>
                  <a:lnTo>
                    <a:pt x="15439" y="5514"/>
                  </a:lnTo>
                  <a:cubicBezTo>
                    <a:pt x="15138" y="5639"/>
                    <a:pt x="14913" y="5840"/>
                    <a:pt x="14612" y="6040"/>
                  </a:cubicBezTo>
                  <a:cubicBezTo>
                    <a:pt x="13559" y="6266"/>
                    <a:pt x="12933" y="6566"/>
                    <a:pt x="12006" y="7394"/>
                  </a:cubicBezTo>
                  <a:cubicBezTo>
                    <a:pt x="11814" y="7585"/>
                    <a:pt x="11631" y="7699"/>
                    <a:pt x="11447" y="7699"/>
                  </a:cubicBezTo>
                  <a:cubicBezTo>
                    <a:pt x="11318" y="7699"/>
                    <a:pt x="11188" y="7643"/>
                    <a:pt x="11053" y="7519"/>
                  </a:cubicBezTo>
                  <a:lnTo>
                    <a:pt x="11053" y="7619"/>
                  </a:lnTo>
                  <a:cubicBezTo>
                    <a:pt x="10853" y="7719"/>
                    <a:pt x="10652" y="7820"/>
                    <a:pt x="10427" y="8020"/>
                  </a:cubicBezTo>
                  <a:cubicBezTo>
                    <a:pt x="10326" y="8246"/>
                    <a:pt x="10226" y="8446"/>
                    <a:pt x="10126" y="8546"/>
                  </a:cubicBezTo>
                  <a:cubicBezTo>
                    <a:pt x="9399" y="9073"/>
                    <a:pt x="8647" y="9599"/>
                    <a:pt x="7920" y="10125"/>
                  </a:cubicBezTo>
                  <a:cubicBezTo>
                    <a:pt x="7620" y="10326"/>
                    <a:pt x="7294" y="10526"/>
                    <a:pt x="6993" y="10752"/>
                  </a:cubicBezTo>
                  <a:lnTo>
                    <a:pt x="7093" y="10852"/>
                  </a:lnTo>
                  <a:cubicBezTo>
                    <a:pt x="6893" y="10852"/>
                    <a:pt x="6567" y="10852"/>
                    <a:pt x="6567" y="10952"/>
                  </a:cubicBezTo>
                  <a:cubicBezTo>
                    <a:pt x="5414" y="11905"/>
                    <a:pt x="4387" y="12732"/>
                    <a:pt x="3434" y="13659"/>
                  </a:cubicBezTo>
                  <a:cubicBezTo>
                    <a:pt x="2607" y="14411"/>
                    <a:pt x="1655" y="15038"/>
                    <a:pt x="928" y="15965"/>
                  </a:cubicBezTo>
                  <a:cubicBezTo>
                    <a:pt x="101" y="16917"/>
                    <a:pt x="201" y="17945"/>
                    <a:pt x="101" y="18998"/>
                  </a:cubicBezTo>
                  <a:cubicBezTo>
                    <a:pt x="1" y="19524"/>
                    <a:pt x="301" y="20151"/>
                    <a:pt x="627" y="20552"/>
                  </a:cubicBezTo>
                  <a:cubicBezTo>
                    <a:pt x="828" y="20877"/>
                    <a:pt x="1354" y="21078"/>
                    <a:pt x="1655" y="21303"/>
                  </a:cubicBezTo>
                  <a:cubicBezTo>
                    <a:pt x="1980" y="21504"/>
                    <a:pt x="2381" y="21704"/>
                    <a:pt x="2607" y="21930"/>
                  </a:cubicBezTo>
                  <a:cubicBezTo>
                    <a:pt x="2607" y="22231"/>
                    <a:pt x="2507" y="22431"/>
                    <a:pt x="2381" y="22657"/>
                  </a:cubicBezTo>
                  <a:cubicBezTo>
                    <a:pt x="2607" y="23058"/>
                    <a:pt x="2707" y="23484"/>
                    <a:pt x="2908" y="23910"/>
                  </a:cubicBezTo>
                  <a:cubicBezTo>
                    <a:pt x="3234" y="24010"/>
                    <a:pt x="3434" y="24010"/>
                    <a:pt x="3760" y="24110"/>
                  </a:cubicBezTo>
                  <a:cubicBezTo>
                    <a:pt x="3760" y="24311"/>
                    <a:pt x="3760" y="24537"/>
                    <a:pt x="3860" y="24837"/>
                  </a:cubicBezTo>
                  <a:cubicBezTo>
                    <a:pt x="4387" y="24737"/>
                    <a:pt x="4888" y="24737"/>
                    <a:pt x="5414" y="24637"/>
                  </a:cubicBezTo>
                  <a:lnTo>
                    <a:pt x="5414" y="24637"/>
                  </a:lnTo>
                  <a:cubicBezTo>
                    <a:pt x="5214" y="25063"/>
                    <a:pt x="4888" y="25364"/>
                    <a:pt x="4587" y="25689"/>
                  </a:cubicBezTo>
                  <a:cubicBezTo>
                    <a:pt x="4687" y="25790"/>
                    <a:pt x="4687" y="25790"/>
                    <a:pt x="4788" y="25890"/>
                  </a:cubicBezTo>
                  <a:cubicBezTo>
                    <a:pt x="5113" y="25790"/>
                    <a:pt x="5414" y="25790"/>
                    <a:pt x="5840" y="25689"/>
                  </a:cubicBezTo>
                  <a:cubicBezTo>
                    <a:pt x="6041" y="25689"/>
                    <a:pt x="6266" y="25790"/>
                    <a:pt x="6467" y="25790"/>
                  </a:cubicBezTo>
                  <a:cubicBezTo>
                    <a:pt x="6467" y="25689"/>
                    <a:pt x="6467" y="25689"/>
                    <a:pt x="6567" y="25464"/>
                  </a:cubicBezTo>
                  <a:cubicBezTo>
                    <a:pt x="6667" y="25564"/>
                    <a:pt x="6893" y="25689"/>
                    <a:pt x="7093" y="25790"/>
                  </a:cubicBezTo>
                  <a:cubicBezTo>
                    <a:pt x="6893" y="25990"/>
                    <a:pt x="6767" y="26090"/>
                    <a:pt x="6667" y="26316"/>
                  </a:cubicBezTo>
                  <a:cubicBezTo>
                    <a:pt x="7294" y="26516"/>
                    <a:pt x="7920" y="26717"/>
                    <a:pt x="8773" y="27043"/>
                  </a:cubicBezTo>
                  <a:cubicBezTo>
                    <a:pt x="9012" y="27043"/>
                    <a:pt x="9296" y="26995"/>
                    <a:pt x="9595" y="26995"/>
                  </a:cubicBezTo>
                  <a:cubicBezTo>
                    <a:pt x="10079" y="26995"/>
                    <a:pt x="10604" y="27119"/>
                    <a:pt x="11053" y="27770"/>
                  </a:cubicBezTo>
                  <a:lnTo>
                    <a:pt x="14813" y="27770"/>
                  </a:lnTo>
                  <a:cubicBezTo>
                    <a:pt x="15138" y="27770"/>
                    <a:pt x="15439" y="27770"/>
                    <a:pt x="15865" y="27870"/>
                  </a:cubicBezTo>
                  <a:cubicBezTo>
                    <a:pt x="16066" y="27669"/>
                    <a:pt x="16392" y="27444"/>
                    <a:pt x="16692" y="27444"/>
                  </a:cubicBezTo>
                  <a:cubicBezTo>
                    <a:pt x="19299" y="26817"/>
                    <a:pt x="21705" y="25564"/>
                    <a:pt x="24311" y="25263"/>
                  </a:cubicBezTo>
                  <a:cubicBezTo>
                    <a:pt x="26091" y="25063"/>
                    <a:pt x="27870" y="24311"/>
                    <a:pt x="29449" y="23384"/>
                  </a:cubicBezTo>
                  <a:cubicBezTo>
                    <a:pt x="29550" y="23283"/>
                    <a:pt x="29750" y="23183"/>
                    <a:pt x="29850" y="23058"/>
                  </a:cubicBezTo>
                  <a:cubicBezTo>
                    <a:pt x="29650" y="22958"/>
                    <a:pt x="29550" y="22958"/>
                    <a:pt x="29324" y="22857"/>
                  </a:cubicBezTo>
                  <a:cubicBezTo>
                    <a:pt x="30702" y="22130"/>
                    <a:pt x="31956" y="21404"/>
                    <a:pt x="33309" y="20777"/>
                  </a:cubicBezTo>
                  <a:lnTo>
                    <a:pt x="33309" y="21178"/>
                  </a:lnTo>
                  <a:cubicBezTo>
                    <a:pt x="33710" y="20978"/>
                    <a:pt x="34236" y="20777"/>
                    <a:pt x="34662" y="20552"/>
                  </a:cubicBezTo>
                  <a:lnTo>
                    <a:pt x="37469" y="18672"/>
                  </a:lnTo>
                  <a:cubicBezTo>
                    <a:pt x="37595" y="18572"/>
                    <a:pt x="37695" y="18371"/>
                    <a:pt x="37795" y="18045"/>
                  </a:cubicBezTo>
                  <a:lnTo>
                    <a:pt x="37795" y="18045"/>
                  </a:lnTo>
                  <a:cubicBezTo>
                    <a:pt x="37068" y="18371"/>
                    <a:pt x="36542" y="18572"/>
                    <a:pt x="36016" y="18672"/>
                  </a:cubicBezTo>
                  <a:cubicBezTo>
                    <a:pt x="36016" y="18672"/>
                    <a:pt x="35916" y="18672"/>
                    <a:pt x="35916" y="18572"/>
                  </a:cubicBezTo>
                  <a:cubicBezTo>
                    <a:pt x="36216" y="18371"/>
                    <a:pt x="36442" y="18045"/>
                    <a:pt x="36743" y="17745"/>
                  </a:cubicBezTo>
                  <a:cubicBezTo>
                    <a:pt x="36968" y="17745"/>
                    <a:pt x="37169" y="17644"/>
                    <a:pt x="37369" y="17644"/>
                  </a:cubicBezTo>
                  <a:cubicBezTo>
                    <a:pt x="37369" y="17318"/>
                    <a:pt x="37469" y="17118"/>
                    <a:pt x="37469" y="16917"/>
                  </a:cubicBezTo>
                  <a:cubicBezTo>
                    <a:pt x="37993" y="16693"/>
                    <a:pt x="38516" y="16494"/>
                    <a:pt x="38424" y="15975"/>
                  </a:cubicBezTo>
                  <a:lnTo>
                    <a:pt x="38424" y="15975"/>
                  </a:lnTo>
                  <a:cubicBezTo>
                    <a:pt x="38279" y="16004"/>
                    <a:pt x="38164" y="16105"/>
                    <a:pt x="37895" y="16291"/>
                  </a:cubicBezTo>
                  <a:cubicBezTo>
                    <a:pt x="38622" y="14286"/>
                    <a:pt x="39575" y="12632"/>
                    <a:pt x="39249" y="10526"/>
                  </a:cubicBezTo>
                  <a:cubicBezTo>
                    <a:pt x="39166" y="10526"/>
                    <a:pt x="39084" y="10612"/>
                    <a:pt x="38945" y="10641"/>
                  </a:cubicBezTo>
                  <a:lnTo>
                    <a:pt x="38945" y="10641"/>
                  </a:lnTo>
                  <a:cubicBezTo>
                    <a:pt x="38845" y="10320"/>
                    <a:pt x="38721" y="10022"/>
                    <a:pt x="38622" y="9699"/>
                  </a:cubicBezTo>
                  <a:cubicBezTo>
                    <a:pt x="38522" y="9399"/>
                    <a:pt x="38522" y="9073"/>
                    <a:pt x="38522" y="8772"/>
                  </a:cubicBezTo>
                  <a:cubicBezTo>
                    <a:pt x="38322" y="8647"/>
                    <a:pt x="38096" y="8647"/>
                    <a:pt x="37996" y="8546"/>
                  </a:cubicBezTo>
                  <a:cubicBezTo>
                    <a:pt x="37695" y="8145"/>
                    <a:pt x="37469" y="7719"/>
                    <a:pt x="37169" y="7293"/>
                  </a:cubicBezTo>
                  <a:cubicBezTo>
                    <a:pt x="37269" y="7093"/>
                    <a:pt x="37269" y="6767"/>
                    <a:pt x="37369" y="6466"/>
                  </a:cubicBezTo>
                  <a:cubicBezTo>
                    <a:pt x="37269" y="6366"/>
                    <a:pt x="37169" y="6366"/>
                    <a:pt x="37169" y="6366"/>
                  </a:cubicBezTo>
                  <a:lnTo>
                    <a:pt x="37169" y="5213"/>
                  </a:lnTo>
                  <a:cubicBezTo>
                    <a:pt x="37068" y="5514"/>
                    <a:pt x="36843" y="5840"/>
                    <a:pt x="36743" y="6140"/>
                  </a:cubicBezTo>
                  <a:cubicBezTo>
                    <a:pt x="36743" y="6140"/>
                    <a:pt x="36642" y="6140"/>
                    <a:pt x="36642" y="6040"/>
                  </a:cubicBezTo>
                  <a:cubicBezTo>
                    <a:pt x="36642" y="5739"/>
                    <a:pt x="36743" y="5313"/>
                    <a:pt x="36843" y="5013"/>
                  </a:cubicBezTo>
                  <a:cubicBezTo>
                    <a:pt x="36843" y="4929"/>
                    <a:pt x="36898" y="4901"/>
                    <a:pt x="36965" y="4892"/>
                  </a:cubicBezTo>
                  <a:lnTo>
                    <a:pt x="36965" y="4892"/>
                  </a:lnTo>
                  <a:cubicBezTo>
                    <a:pt x="36795" y="4713"/>
                    <a:pt x="36634" y="4533"/>
                    <a:pt x="36442" y="4261"/>
                  </a:cubicBezTo>
                  <a:lnTo>
                    <a:pt x="36843" y="3860"/>
                  </a:lnTo>
                  <a:cubicBezTo>
                    <a:pt x="36016" y="3133"/>
                    <a:pt x="35590" y="2080"/>
                    <a:pt x="34337" y="1754"/>
                  </a:cubicBezTo>
                  <a:cubicBezTo>
                    <a:pt x="33610" y="1554"/>
                    <a:pt x="32783" y="1353"/>
                    <a:pt x="32357" y="501"/>
                  </a:cubicBezTo>
                  <a:cubicBezTo>
                    <a:pt x="31830" y="401"/>
                    <a:pt x="31429" y="401"/>
                    <a:pt x="31003" y="201"/>
                  </a:cubicBezTo>
                  <a:cubicBezTo>
                    <a:pt x="30726" y="56"/>
                    <a:pt x="30468" y="0"/>
                    <a:pt x="30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 rot="-6797595">
              <a:off x="1016805" y="1407042"/>
              <a:ext cx="1193218" cy="839982"/>
            </a:xfrm>
            <a:custGeom>
              <a:avLst/>
              <a:gdLst/>
              <a:ahLst/>
              <a:cxnLst/>
              <a:rect l="l" t="t" r="r" b="b"/>
              <a:pathLst>
                <a:path w="65992" h="46456" extrusionOk="0">
                  <a:moveTo>
                    <a:pt x="61730" y="8235"/>
                  </a:moveTo>
                  <a:cubicBezTo>
                    <a:pt x="61701" y="8235"/>
                    <a:pt x="61672" y="8241"/>
                    <a:pt x="61645" y="8249"/>
                  </a:cubicBezTo>
                  <a:lnTo>
                    <a:pt x="61645" y="8249"/>
                  </a:lnTo>
                  <a:cubicBezTo>
                    <a:pt x="61763" y="8397"/>
                    <a:pt x="61871" y="8538"/>
                    <a:pt x="61967" y="8671"/>
                  </a:cubicBezTo>
                  <a:lnTo>
                    <a:pt x="61967" y="8671"/>
                  </a:lnTo>
                  <a:cubicBezTo>
                    <a:pt x="61888" y="8550"/>
                    <a:pt x="61809" y="8393"/>
                    <a:pt x="61730" y="8235"/>
                  </a:cubicBezTo>
                  <a:close/>
                  <a:moveTo>
                    <a:pt x="61967" y="8671"/>
                  </a:moveTo>
                  <a:cubicBezTo>
                    <a:pt x="61988" y="8704"/>
                    <a:pt x="62010" y="8735"/>
                    <a:pt x="62031" y="8761"/>
                  </a:cubicBezTo>
                  <a:cubicBezTo>
                    <a:pt x="62010" y="8732"/>
                    <a:pt x="61989" y="8702"/>
                    <a:pt x="61967" y="8671"/>
                  </a:cubicBezTo>
                  <a:close/>
                  <a:moveTo>
                    <a:pt x="29449" y="22546"/>
                  </a:moveTo>
                  <a:cubicBezTo>
                    <a:pt x="29550" y="22646"/>
                    <a:pt x="29650" y="22646"/>
                    <a:pt x="29650" y="22746"/>
                  </a:cubicBezTo>
                  <a:cubicBezTo>
                    <a:pt x="29550" y="22947"/>
                    <a:pt x="29449" y="23173"/>
                    <a:pt x="29249" y="23273"/>
                  </a:cubicBezTo>
                  <a:cubicBezTo>
                    <a:pt x="29249" y="23273"/>
                    <a:pt x="29149" y="23273"/>
                    <a:pt x="29149" y="23173"/>
                  </a:cubicBezTo>
                  <a:cubicBezTo>
                    <a:pt x="29249" y="22947"/>
                    <a:pt x="29349" y="22746"/>
                    <a:pt x="29449" y="22546"/>
                  </a:cubicBezTo>
                  <a:close/>
                  <a:moveTo>
                    <a:pt x="46367" y="24726"/>
                  </a:moveTo>
                  <a:cubicBezTo>
                    <a:pt x="46467" y="24827"/>
                    <a:pt x="46467" y="24827"/>
                    <a:pt x="46467" y="24927"/>
                  </a:cubicBezTo>
                  <a:cubicBezTo>
                    <a:pt x="46367" y="25052"/>
                    <a:pt x="46166" y="25052"/>
                    <a:pt x="46066" y="25152"/>
                  </a:cubicBezTo>
                  <a:cubicBezTo>
                    <a:pt x="46066" y="25052"/>
                    <a:pt x="45941" y="25052"/>
                    <a:pt x="45941" y="24927"/>
                  </a:cubicBezTo>
                  <a:cubicBezTo>
                    <a:pt x="46166" y="24927"/>
                    <a:pt x="46267" y="24827"/>
                    <a:pt x="46367" y="24726"/>
                  </a:cubicBezTo>
                  <a:close/>
                  <a:moveTo>
                    <a:pt x="64111" y="26606"/>
                  </a:moveTo>
                  <a:cubicBezTo>
                    <a:pt x="64111" y="26633"/>
                    <a:pt x="64111" y="26659"/>
                    <a:pt x="64110" y="26684"/>
                  </a:cubicBezTo>
                  <a:lnTo>
                    <a:pt x="64110" y="26684"/>
                  </a:lnTo>
                  <a:cubicBezTo>
                    <a:pt x="64151" y="26659"/>
                    <a:pt x="64192" y="26633"/>
                    <a:pt x="64237" y="26606"/>
                  </a:cubicBezTo>
                  <a:close/>
                  <a:moveTo>
                    <a:pt x="45866" y="26430"/>
                  </a:moveTo>
                  <a:cubicBezTo>
                    <a:pt x="45615" y="26590"/>
                    <a:pt x="45372" y="26753"/>
                    <a:pt x="45114" y="26932"/>
                  </a:cubicBezTo>
                  <a:cubicBezTo>
                    <a:pt x="45013" y="26932"/>
                    <a:pt x="45013" y="26807"/>
                    <a:pt x="44913" y="26706"/>
                  </a:cubicBezTo>
                  <a:cubicBezTo>
                    <a:pt x="45281" y="26614"/>
                    <a:pt x="45586" y="26522"/>
                    <a:pt x="45866" y="26430"/>
                  </a:cubicBezTo>
                  <a:close/>
                  <a:moveTo>
                    <a:pt x="42507" y="26506"/>
                  </a:moveTo>
                  <a:lnTo>
                    <a:pt x="42507" y="26506"/>
                  </a:lnTo>
                  <a:cubicBezTo>
                    <a:pt x="42307" y="26932"/>
                    <a:pt x="42307" y="27132"/>
                    <a:pt x="42181" y="27132"/>
                  </a:cubicBezTo>
                  <a:cubicBezTo>
                    <a:pt x="42081" y="27233"/>
                    <a:pt x="41881" y="27333"/>
                    <a:pt x="41680" y="27333"/>
                  </a:cubicBezTo>
                  <a:cubicBezTo>
                    <a:pt x="41680" y="27333"/>
                    <a:pt x="41680" y="27233"/>
                    <a:pt x="41555" y="27233"/>
                  </a:cubicBezTo>
                  <a:cubicBezTo>
                    <a:pt x="41780" y="27032"/>
                    <a:pt x="41981" y="26807"/>
                    <a:pt x="42507" y="26506"/>
                  </a:cubicBezTo>
                  <a:close/>
                  <a:moveTo>
                    <a:pt x="59725" y="28912"/>
                  </a:moveTo>
                  <a:cubicBezTo>
                    <a:pt x="59851" y="28912"/>
                    <a:pt x="59851" y="29012"/>
                    <a:pt x="59851" y="29112"/>
                  </a:cubicBezTo>
                  <a:cubicBezTo>
                    <a:pt x="59725" y="29112"/>
                    <a:pt x="59525" y="29213"/>
                    <a:pt x="59324" y="29313"/>
                  </a:cubicBezTo>
                  <a:cubicBezTo>
                    <a:pt x="59324" y="29313"/>
                    <a:pt x="59324" y="29213"/>
                    <a:pt x="59224" y="29112"/>
                  </a:cubicBezTo>
                  <a:cubicBezTo>
                    <a:pt x="59425" y="29012"/>
                    <a:pt x="59625" y="28912"/>
                    <a:pt x="59725" y="28912"/>
                  </a:cubicBezTo>
                  <a:close/>
                  <a:moveTo>
                    <a:pt x="59725" y="30165"/>
                  </a:moveTo>
                  <a:cubicBezTo>
                    <a:pt x="59725" y="30265"/>
                    <a:pt x="59625" y="30366"/>
                    <a:pt x="59625" y="30366"/>
                  </a:cubicBezTo>
                  <a:lnTo>
                    <a:pt x="59525" y="30366"/>
                  </a:lnTo>
                  <a:cubicBezTo>
                    <a:pt x="59525" y="30265"/>
                    <a:pt x="59625" y="30265"/>
                    <a:pt x="59625" y="30165"/>
                  </a:cubicBezTo>
                  <a:close/>
                  <a:moveTo>
                    <a:pt x="18497" y="34025"/>
                  </a:moveTo>
                  <a:cubicBezTo>
                    <a:pt x="18497" y="34952"/>
                    <a:pt x="17244" y="36105"/>
                    <a:pt x="15765" y="36431"/>
                  </a:cubicBezTo>
                  <a:cubicBezTo>
                    <a:pt x="16292" y="36005"/>
                    <a:pt x="16617" y="35704"/>
                    <a:pt x="17018" y="35378"/>
                  </a:cubicBezTo>
                  <a:cubicBezTo>
                    <a:pt x="17119" y="34551"/>
                    <a:pt x="17545" y="34125"/>
                    <a:pt x="18497" y="34025"/>
                  </a:cubicBezTo>
                  <a:close/>
                  <a:moveTo>
                    <a:pt x="48447" y="38611"/>
                  </a:moveTo>
                  <a:lnTo>
                    <a:pt x="48447" y="38711"/>
                  </a:lnTo>
                  <a:lnTo>
                    <a:pt x="48347" y="38711"/>
                  </a:lnTo>
                  <a:lnTo>
                    <a:pt x="48447" y="38611"/>
                  </a:lnTo>
                  <a:close/>
                  <a:moveTo>
                    <a:pt x="50338" y="1"/>
                  </a:moveTo>
                  <a:cubicBezTo>
                    <a:pt x="49786" y="1"/>
                    <a:pt x="49241" y="169"/>
                    <a:pt x="48673" y="390"/>
                  </a:cubicBezTo>
                  <a:cubicBezTo>
                    <a:pt x="48046" y="716"/>
                    <a:pt x="47420" y="716"/>
                    <a:pt x="46693" y="817"/>
                  </a:cubicBezTo>
                  <a:lnTo>
                    <a:pt x="46693" y="616"/>
                  </a:lnTo>
                  <a:cubicBezTo>
                    <a:pt x="43660" y="1869"/>
                    <a:pt x="40728" y="3122"/>
                    <a:pt x="37695" y="4476"/>
                  </a:cubicBezTo>
                  <a:cubicBezTo>
                    <a:pt x="37069" y="4676"/>
                    <a:pt x="36442" y="5102"/>
                    <a:pt x="35715" y="5303"/>
                  </a:cubicBezTo>
                  <a:cubicBezTo>
                    <a:pt x="34788" y="5629"/>
                    <a:pt x="33835" y="5829"/>
                    <a:pt x="32908" y="6255"/>
                  </a:cubicBezTo>
                  <a:cubicBezTo>
                    <a:pt x="30803" y="7182"/>
                    <a:pt x="28723" y="8235"/>
                    <a:pt x="26642" y="9263"/>
                  </a:cubicBezTo>
                  <a:cubicBezTo>
                    <a:pt x="26457" y="9334"/>
                    <a:pt x="26279" y="9462"/>
                    <a:pt x="26101" y="9462"/>
                  </a:cubicBezTo>
                  <a:cubicBezTo>
                    <a:pt x="25966" y="9462"/>
                    <a:pt x="25830" y="9389"/>
                    <a:pt x="25690" y="9162"/>
                  </a:cubicBezTo>
                  <a:cubicBezTo>
                    <a:pt x="25264" y="9488"/>
                    <a:pt x="24863" y="9889"/>
                    <a:pt x="24337" y="10215"/>
                  </a:cubicBezTo>
                  <a:cubicBezTo>
                    <a:pt x="22557" y="10516"/>
                    <a:pt x="21630" y="11042"/>
                    <a:pt x="20051" y="12396"/>
                  </a:cubicBezTo>
                  <a:cubicBezTo>
                    <a:pt x="19719" y="12664"/>
                    <a:pt x="19387" y="12893"/>
                    <a:pt x="19029" y="12893"/>
                  </a:cubicBezTo>
                  <a:cubicBezTo>
                    <a:pt x="18820" y="12893"/>
                    <a:pt x="18603" y="12815"/>
                    <a:pt x="18372" y="12621"/>
                  </a:cubicBezTo>
                  <a:lnTo>
                    <a:pt x="18372" y="12721"/>
                  </a:lnTo>
                  <a:cubicBezTo>
                    <a:pt x="18071" y="12922"/>
                    <a:pt x="17745" y="13147"/>
                    <a:pt x="17444" y="13448"/>
                  </a:cubicBezTo>
                  <a:cubicBezTo>
                    <a:pt x="17244" y="13774"/>
                    <a:pt x="17119" y="14175"/>
                    <a:pt x="16818" y="14401"/>
                  </a:cubicBezTo>
                  <a:cubicBezTo>
                    <a:pt x="15665" y="15228"/>
                    <a:pt x="14412" y="16055"/>
                    <a:pt x="13259" y="17007"/>
                  </a:cubicBezTo>
                  <a:cubicBezTo>
                    <a:pt x="12733" y="17308"/>
                    <a:pt x="12231" y="17634"/>
                    <a:pt x="11705" y="18035"/>
                  </a:cubicBezTo>
                  <a:cubicBezTo>
                    <a:pt x="11705" y="18035"/>
                    <a:pt x="11705" y="18160"/>
                    <a:pt x="11805" y="18160"/>
                  </a:cubicBezTo>
                  <a:cubicBezTo>
                    <a:pt x="11379" y="18160"/>
                    <a:pt x="10978" y="18260"/>
                    <a:pt x="10853" y="18260"/>
                  </a:cubicBezTo>
                  <a:cubicBezTo>
                    <a:pt x="8973" y="19914"/>
                    <a:pt x="7319" y="21393"/>
                    <a:pt x="5740" y="22847"/>
                  </a:cubicBezTo>
                  <a:cubicBezTo>
                    <a:pt x="4286" y="24100"/>
                    <a:pt x="2707" y="25152"/>
                    <a:pt x="1454" y="26706"/>
                  </a:cubicBezTo>
                  <a:cubicBezTo>
                    <a:pt x="201" y="28185"/>
                    <a:pt x="201" y="30065"/>
                    <a:pt x="101" y="31719"/>
                  </a:cubicBezTo>
                  <a:cubicBezTo>
                    <a:pt x="1" y="32671"/>
                    <a:pt x="527" y="33599"/>
                    <a:pt x="1053" y="34325"/>
                  </a:cubicBezTo>
                  <a:cubicBezTo>
                    <a:pt x="1354" y="34952"/>
                    <a:pt x="2206" y="35178"/>
                    <a:pt x="2833" y="35579"/>
                  </a:cubicBezTo>
                  <a:cubicBezTo>
                    <a:pt x="3334" y="35904"/>
                    <a:pt x="3860" y="36330"/>
                    <a:pt x="4387" y="36732"/>
                  </a:cubicBezTo>
                  <a:cubicBezTo>
                    <a:pt x="4286" y="37158"/>
                    <a:pt x="4186" y="37458"/>
                    <a:pt x="4086" y="37884"/>
                  </a:cubicBezTo>
                  <a:cubicBezTo>
                    <a:pt x="4286" y="38511"/>
                    <a:pt x="4587" y="39238"/>
                    <a:pt x="4813" y="39965"/>
                  </a:cubicBezTo>
                  <a:cubicBezTo>
                    <a:pt x="5339" y="40090"/>
                    <a:pt x="5740" y="40090"/>
                    <a:pt x="6166" y="40190"/>
                  </a:cubicBezTo>
                  <a:cubicBezTo>
                    <a:pt x="6266" y="40591"/>
                    <a:pt x="6266" y="40917"/>
                    <a:pt x="6367" y="41443"/>
                  </a:cubicBezTo>
                  <a:cubicBezTo>
                    <a:pt x="7319" y="41343"/>
                    <a:pt x="8246" y="41343"/>
                    <a:pt x="9099" y="41218"/>
                  </a:cubicBezTo>
                  <a:lnTo>
                    <a:pt x="9099" y="41218"/>
                  </a:lnTo>
                  <a:cubicBezTo>
                    <a:pt x="8572" y="41744"/>
                    <a:pt x="8146" y="42371"/>
                    <a:pt x="7720" y="42897"/>
                  </a:cubicBezTo>
                  <a:cubicBezTo>
                    <a:pt x="7720" y="42997"/>
                    <a:pt x="7845" y="43097"/>
                    <a:pt x="7946" y="43223"/>
                  </a:cubicBezTo>
                  <a:cubicBezTo>
                    <a:pt x="8472" y="43097"/>
                    <a:pt x="9099" y="42997"/>
                    <a:pt x="9725" y="42897"/>
                  </a:cubicBezTo>
                  <a:cubicBezTo>
                    <a:pt x="10026" y="42897"/>
                    <a:pt x="10352" y="42997"/>
                    <a:pt x="10652" y="43097"/>
                  </a:cubicBezTo>
                  <a:cubicBezTo>
                    <a:pt x="10753" y="42997"/>
                    <a:pt x="10853" y="42797"/>
                    <a:pt x="10978" y="42596"/>
                  </a:cubicBezTo>
                  <a:cubicBezTo>
                    <a:pt x="11179" y="42797"/>
                    <a:pt x="11379" y="42897"/>
                    <a:pt x="11705" y="42997"/>
                  </a:cubicBezTo>
                  <a:cubicBezTo>
                    <a:pt x="11479" y="43423"/>
                    <a:pt x="11279" y="43624"/>
                    <a:pt x="11179" y="43849"/>
                  </a:cubicBezTo>
                  <a:cubicBezTo>
                    <a:pt x="12231" y="44250"/>
                    <a:pt x="13259" y="44676"/>
                    <a:pt x="14512" y="45102"/>
                  </a:cubicBezTo>
                  <a:cubicBezTo>
                    <a:pt x="14633" y="45113"/>
                    <a:pt x="14758" y="45117"/>
                    <a:pt x="14888" y="45117"/>
                  </a:cubicBezTo>
                  <a:cubicBezTo>
                    <a:pt x="15175" y="45117"/>
                    <a:pt x="15481" y="45099"/>
                    <a:pt x="15797" y="45099"/>
                  </a:cubicBezTo>
                  <a:cubicBezTo>
                    <a:pt x="16694" y="45099"/>
                    <a:pt x="17667" y="45243"/>
                    <a:pt x="18497" y="46356"/>
                  </a:cubicBezTo>
                  <a:lnTo>
                    <a:pt x="24763" y="46356"/>
                  </a:lnTo>
                  <a:cubicBezTo>
                    <a:pt x="25264" y="46356"/>
                    <a:pt x="25790" y="46456"/>
                    <a:pt x="26517" y="46456"/>
                  </a:cubicBezTo>
                  <a:cubicBezTo>
                    <a:pt x="26843" y="46230"/>
                    <a:pt x="27369" y="45930"/>
                    <a:pt x="27896" y="45829"/>
                  </a:cubicBezTo>
                  <a:cubicBezTo>
                    <a:pt x="32156" y="44777"/>
                    <a:pt x="36141" y="42696"/>
                    <a:pt x="40627" y="42070"/>
                  </a:cubicBezTo>
                  <a:cubicBezTo>
                    <a:pt x="43560" y="41744"/>
                    <a:pt x="46467" y="40591"/>
                    <a:pt x="49074" y="39037"/>
                  </a:cubicBezTo>
                  <a:cubicBezTo>
                    <a:pt x="49299" y="38937"/>
                    <a:pt x="49500" y="38711"/>
                    <a:pt x="49826" y="38511"/>
                  </a:cubicBezTo>
                  <a:cubicBezTo>
                    <a:pt x="49500" y="38411"/>
                    <a:pt x="49299" y="38310"/>
                    <a:pt x="48873" y="38210"/>
                  </a:cubicBezTo>
                  <a:cubicBezTo>
                    <a:pt x="51179" y="36957"/>
                    <a:pt x="53259" y="35804"/>
                    <a:pt x="55465" y="34651"/>
                  </a:cubicBezTo>
                  <a:lnTo>
                    <a:pt x="55465" y="35478"/>
                  </a:lnTo>
                  <a:cubicBezTo>
                    <a:pt x="56292" y="35077"/>
                    <a:pt x="57019" y="34752"/>
                    <a:pt x="57745" y="34325"/>
                  </a:cubicBezTo>
                  <a:cubicBezTo>
                    <a:pt x="59425" y="33298"/>
                    <a:pt x="60978" y="32245"/>
                    <a:pt x="62557" y="31193"/>
                  </a:cubicBezTo>
                  <a:cubicBezTo>
                    <a:pt x="62758" y="31092"/>
                    <a:pt x="62758" y="30691"/>
                    <a:pt x="62984" y="30265"/>
                  </a:cubicBezTo>
                  <a:lnTo>
                    <a:pt x="62984" y="30265"/>
                  </a:lnTo>
                  <a:cubicBezTo>
                    <a:pt x="61831" y="30691"/>
                    <a:pt x="60878" y="30992"/>
                    <a:pt x="60051" y="31318"/>
                  </a:cubicBezTo>
                  <a:cubicBezTo>
                    <a:pt x="59951" y="31193"/>
                    <a:pt x="59951" y="31092"/>
                    <a:pt x="59951" y="31092"/>
                  </a:cubicBezTo>
                  <a:cubicBezTo>
                    <a:pt x="60352" y="30566"/>
                    <a:pt x="60778" y="30165"/>
                    <a:pt x="61204" y="29739"/>
                  </a:cubicBezTo>
                  <a:cubicBezTo>
                    <a:pt x="61605" y="29639"/>
                    <a:pt x="61931" y="29538"/>
                    <a:pt x="62232" y="29438"/>
                  </a:cubicBezTo>
                  <a:cubicBezTo>
                    <a:pt x="62357" y="29012"/>
                    <a:pt x="62457" y="28686"/>
                    <a:pt x="62557" y="28285"/>
                  </a:cubicBezTo>
                  <a:cubicBezTo>
                    <a:pt x="63364" y="27968"/>
                    <a:pt x="64075" y="27674"/>
                    <a:pt x="64110" y="26684"/>
                  </a:cubicBezTo>
                  <a:lnTo>
                    <a:pt x="64110" y="26684"/>
                  </a:lnTo>
                  <a:cubicBezTo>
                    <a:pt x="63851" y="26844"/>
                    <a:pt x="63639" y="26973"/>
                    <a:pt x="63184" y="27233"/>
                  </a:cubicBezTo>
                  <a:cubicBezTo>
                    <a:pt x="64437" y="24000"/>
                    <a:pt x="65991" y="21067"/>
                    <a:pt x="65490" y="17634"/>
                  </a:cubicBezTo>
                  <a:cubicBezTo>
                    <a:pt x="65264" y="17634"/>
                    <a:pt x="65064" y="17734"/>
                    <a:pt x="64863" y="17834"/>
                  </a:cubicBezTo>
                  <a:cubicBezTo>
                    <a:pt x="64638" y="17308"/>
                    <a:pt x="64537" y="16782"/>
                    <a:pt x="64337" y="16280"/>
                  </a:cubicBezTo>
                  <a:lnTo>
                    <a:pt x="64337" y="16381"/>
                  </a:lnTo>
                  <a:cubicBezTo>
                    <a:pt x="64337" y="15754"/>
                    <a:pt x="64337" y="15228"/>
                    <a:pt x="64237" y="14701"/>
                  </a:cubicBezTo>
                  <a:cubicBezTo>
                    <a:pt x="63911" y="14601"/>
                    <a:pt x="63610" y="14401"/>
                    <a:pt x="63485" y="14401"/>
                  </a:cubicBezTo>
                  <a:cubicBezTo>
                    <a:pt x="62858" y="13548"/>
                    <a:pt x="62457" y="12922"/>
                    <a:pt x="62031" y="12195"/>
                  </a:cubicBezTo>
                  <a:cubicBezTo>
                    <a:pt x="62131" y="11769"/>
                    <a:pt x="62232" y="11268"/>
                    <a:pt x="62232" y="10842"/>
                  </a:cubicBezTo>
                  <a:cubicBezTo>
                    <a:pt x="62131" y="10741"/>
                    <a:pt x="61931" y="10641"/>
                    <a:pt x="61931" y="10641"/>
                  </a:cubicBezTo>
                  <a:cubicBezTo>
                    <a:pt x="61931" y="9889"/>
                    <a:pt x="62031" y="9263"/>
                    <a:pt x="62031" y="8761"/>
                  </a:cubicBezTo>
                  <a:lnTo>
                    <a:pt x="62031" y="8761"/>
                  </a:lnTo>
                  <a:cubicBezTo>
                    <a:pt x="61831" y="9263"/>
                    <a:pt x="61505" y="9789"/>
                    <a:pt x="61304" y="10315"/>
                  </a:cubicBezTo>
                  <a:cubicBezTo>
                    <a:pt x="61204" y="10215"/>
                    <a:pt x="61104" y="10215"/>
                    <a:pt x="61104" y="10215"/>
                  </a:cubicBezTo>
                  <a:cubicBezTo>
                    <a:pt x="61204" y="9588"/>
                    <a:pt x="61304" y="8962"/>
                    <a:pt x="61405" y="8335"/>
                  </a:cubicBezTo>
                  <a:cubicBezTo>
                    <a:pt x="61481" y="8335"/>
                    <a:pt x="61557" y="8277"/>
                    <a:pt x="61645" y="8249"/>
                  </a:cubicBezTo>
                  <a:lnTo>
                    <a:pt x="61645" y="8249"/>
                  </a:lnTo>
                  <a:cubicBezTo>
                    <a:pt x="61399" y="7944"/>
                    <a:pt x="61109" y="7613"/>
                    <a:pt x="60778" y="7283"/>
                  </a:cubicBezTo>
                  <a:cubicBezTo>
                    <a:pt x="60978" y="7082"/>
                    <a:pt x="61104" y="6882"/>
                    <a:pt x="61405" y="6456"/>
                  </a:cubicBezTo>
                  <a:cubicBezTo>
                    <a:pt x="60051" y="5303"/>
                    <a:pt x="59324" y="3624"/>
                    <a:pt x="57344" y="2997"/>
                  </a:cubicBezTo>
                  <a:cubicBezTo>
                    <a:pt x="56091" y="2696"/>
                    <a:pt x="54613" y="2270"/>
                    <a:pt x="53886" y="917"/>
                  </a:cubicBezTo>
                  <a:cubicBezTo>
                    <a:pt x="53159" y="716"/>
                    <a:pt x="52332" y="716"/>
                    <a:pt x="51705" y="390"/>
                  </a:cubicBezTo>
                  <a:cubicBezTo>
                    <a:pt x="51235" y="110"/>
                    <a:pt x="50784" y="1"/>
                    <a:pt x="50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22"/>
            <p:cNvGrpSpPr/>
            <p:nvPr/>
          </p:nvGrpSpPr>
          <p:grpSpPr>
            <a:xfrm rot="-8465832">
              <a:off x="2035442" y="1430004"/>
              <a:ext cx="618797" cy="411843"/>
              <a:chOff x="1564050" y="1365950"/>
              <a:chExt cx="756925" cy="50377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566550" y="1464925"/>
                <a:ext cx="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28" extrusionOk="0">
                    <a:moveTo>
                      <a:pt x="101" y="1"/>
                    </a:moveTo>
                    <a:cubicBezTo>
                      <a:pt x="101" y="227"/>
                      <a:pt x="1" y="327"/>
                      <a:pt x="1" y="427"/>
                    </a:cubicBezTo>
                    <a:cubicBezTo>
                      <a:pt x="101" y="327"/>
                      <a:pt x="201" y="227"/>
                      <a:pt x="326" y="227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728200" y="1365950"/>
                <a:ext cx="3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" extrusionOk="0">
                    <a:moveTo>
                      <a:pt x="126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658025" y="1399775"/>
                <a:ext cx="2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" extrusionOk="0">
                    <a:moveTo>
                      <a:pt x="10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731350" y="136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96875" y="1376600"/>
                <a:ext cx="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" extrusionOk="0">
                    <a:moveTo>
                      <a:pt x="1" y="10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37350" y="1407925"/>
                <a:ext cx="25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1" y="0"/>
                    </a:moveTo>
                    <a:lnTo>
                      <a:pt x="101" y="10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629200" y="1407925"/>
                <a:ext cx="1070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01" extrusionOk="0">
                    <a:moveTo>
                      <a:pt x="327" y="0"/>
                    </a:moveTo>
                    <a:cubicBezTo>
                      <a:pt x="201" y="100"/>
                      <a:pt x="101" y="201"/>
                      <a:pt x="1" y="201"/>
                    </a:cubicBezTo>
                    <a:lnTo>
                      <a:pt x="1" y="301"/>
                    </a:lnTo>
                    <a:cubicBezTo>
                      <a:pt x="101" y="201"/>
                      <a:pt x="201" y="100"/>
                      <a:pt x="427" y="100"/>
                    </a:cubicBez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629200" y="1412925"/>
                <a:ext cx="25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1" y="1"/>
                    </a:moveTo>
                    <a:lnTo>
                      <a:pt x="1" y="101"/>
                    </a:lnTo>
                    <a:lnTo>
                      <a:pt x="101" y="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564050" y="1475600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01" y="0"/>
                    </a:moveTo>
                    <a:cubicBezTo>
                      <a:pt x="0" y="0"/>
                      <a:pt x="0" y="0"/>
                      <a:pt x="0" y="100"/>
                    </a:cubicBez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237600" y="1438850"/>
                <a:ext cx="627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623" extrusionOk="0">
                    <a:moveTo>
                      <a:pt x="1246" y="0"/>
                    </a:moveTo>
                    <a:cubicBezTo>
                      <a:pt x="705" y="0"/>
                      <a:pt x="426" y="619"/>
                      <a:pt x="1" y="944"/>
                    </a:cubicBezTo>
                    <a:cubicBezTo>
                      <a:pt x="101" y="2523"/>
                      <a:pt x="201" y="2623"/>
                      <a:pt x="1254" y="2623"/>
                    </a:cubicBezTo>
                    <a:cubicBezTo>
                      <a:pt x="1354" y="2422"/>
                      <a:pt x="1555" y="2197"/>
                      <a:pt x="1881" y="1896"/>
                    </a:cubicBezTo>
                    <a:cubicBezTo>
                      <a:pt x="1981" y="1270"/>
                      <a:pt x="2507" y="543"/>
                      <a:pt x="1680" y="117"/>
                    </a:cubicBezTo>
                    <a:cubicBezTo>
                      <a:pt x="1517" y="35"/>
                      <a:pt x="1374" y="0"/>
                      <a:pt x="1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1895500" y="1475600"/>
                <a:ext cx="55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933" extrusionOk="0">
                    <a:moveTo>
                      <a:pt x="1580" y="0"/>
                    </a:moveTo>
                    <a:cubicBezTo>
                      <a:pt x="1053" y="326"/>
                      <a:pt x="527" y="526"/>
                      <a:pt x="1" y="727"/>
                    </a:cubicBezTo>
                    <a:cubicBezTo>
                      <a:pt x="101" y="1779"/>
                      <a:pt x="201" y="2607"/>
                      <a:pt x="1254" y="2932"/>
                    </a:cubicBezTo>
                    <a:cubicBezTo>
                      <a:pt x="1454" y="2607"/>
                      <a:pt x="1780" y="2306"/>
                      <a:pt x="2081" y="1980"/>
                    </a:cubicBezTo>
                    <a:cubicBezTo>
                      <a:pt x="2206" y="1253"/>
                      <a:pt x="2206" y="627"/>
                      <a:pt x="15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005150" y="1472100"/>
                <a:ext cx="57675" cy="636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2547" extrusionOk="0">
                    <a:moveTo>
                      <a:pt x="1409" y="0"/>
                    </a:moveTo>
                    <a:cubicBezTo>
                      <a:pt x="1157" y="0"/>
                      <a:pt x="862" y="75"/>
                      <a:pt x="627" y="240"/>
                    </a:cubicBezTo>
                    <a:cubicBezTo>
                      <a:pt x="1" y="666"/>
                      <a:pt x="427" y="2020"/>
                      <a:pt x="1454" y="2546"/>
                    </a:cubicBezTo>
                    <a:cubicBezTo>
                      <a:pt x="1680" y="2346"/>
                      <a:pt x="1880" y="2020"/>
                      <a:pt x="1981" y="1719"/>
                    </a:cubicBezTo>
                    <a:cubicBezTo>
                      <a:pt x="2306" y="1293"/>
                      <a:pt x="2306" y="466"/>
                      <a:pt x="1880" y="140"/>
                    </a:cubicBezTo>
                    <a:cubicBezTo>
                      <a:pt x="1790" y="50"/>
                      <a:pt x="1614" y="0"/>
                      <a:pt x="1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020825" y="1703025"/>
                <a:ext cx="576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382" extrusionOk="0">
                    <a:moveTo>
                      <a:pt x="1679" y="1"/>
                    </a:moveTo>
                    <a:cubicBezTo>
                      <a:pt x="1153" y="101"/>
                      <a:pt x="727" y="201"/>
                      <a:pt x="201" y="402"/>
                    </a:cubicBezTo>
                    <a:cubicBezTo>
                      <a:pt x="426" y="1254"/>
                      <a:pt x="0" y="2081"/>
                      <a:pt x="1153" y="2382"/>
                    </a:cubicBezTo>
                    <a:cubicBezTo>
                      <a:pt x="1780" y="2081"/>
                      <a:pt x="2306" y="1555"/>
                      <a:pt x="2206" y="728"/>
                    </a:cubicBezTo>
                    <a:cubicBezTo>
                      <a:pt x="2080" y="502"/>
                      <a:pt x="1880" y="302"/>
                      <a:pt x="1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143625" y="1668575"/>
                <a:ext cx="54525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507" extrusionOk="0">
                    <a:moveTo>
                      <a:pt x="1354" y="0"/>
                    </a:moveTo>
                    <a:cubicBezTo>
                      <a:pt x="1053" y="226"/>
                      <a:pt x="627" y="326"/>
                      <a:pt x="201" y="527"/>
                    </a:cubicBezTo>
                    <a:cubicBezTo>
                      <a:pt x="301" y="1253"/>
                      <a:pt x="1" y="2005"/>
                      <a:pt x="727" y="2507"/>
                    </a:cubicBezTo>
                    <a:cubicBezTo>
                      <a:pt x="1454" y="2406"/>
                      <a:pt x="1780" y="2005"/>
                      <a:pt x="1980" y="1379"/>
                    </a:cubicBezTo>
                    <a:cubicBezTo>
                      <a:pt x="2181" y="852"/>
                      <a:pt x="1980" y="426"/>
                      <a:pt x="1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2188100" y="1552775"/>
                <a:ext cx="495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352" extrusionOk="0">
                    <a:moveTo>
                      <a:pt x="1192" y="1"/>
                    </a:moveTo>
                    <a:cubicBezTo>
                      <a:pt x="670" y="1"/>
                      <a:pt x="300" y="380"/>
                      <a:pt x="1" y="773"/>
                    </a:cubicBezTo>
                    <a:cubicBezTo>
                      <a:pt x="1" y="1926"/>
                      <a:pt x="101" y="2026"/>
                      <a:pt x="628" y="2352"/>
                    </a:cubicBezTo>
                    <a:cubicBezTo>
                      <a:pt x="1655" y="1926"/>
                      <a:pt x="1981" y="1299"/>
                      <a:pt x="1780" y="146"/>
                    </a:cubicBezTo>
                    <a:cubicBezTo>
                      <a:pt x="1564" y="44"/>
                      <a:pt x="1369" y="1"/>
                      <a:pt x="1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1926825" y="1727125"/>
                <a:ext cx="49525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226" extrusionOk="0">
                    <a:moveTo>
                      <a:pt x="996" y="1"/>
                    </a:moveTo>
                    <a:cubicBezTo>
                      <a:pt x="695" y="1"/>
                      <a:pt x="412" y="179"/>
                      <a:pt x="1" y="591"/>
                    </a:cubicBezTo>
                    <a:cubicBezTo>
                      <a:pt x="101" y="1017"/>
                      <a:pt x="101" y="1318"/>
                      <a:pt x="201" y="1543"/>
                    </a:cubicBezTo>
                    <a:lnTo>
                      <a:pt x="201" y="1643"/>
                    </a:lnTo>
                    <a:cubicBezTo>
                      <a:pt x="344" y="2040"/>
                      <a:pt x="557" y="2226"/>
                      <a:pt x="803" y="2226"/>
                    </a:cubicBezTo>
                    <a:cubicBezTo>
                      <a:pt x="945" y="2226"/>
                      <a:pt x="1098" y="2164"/>
                      <a:pt x="1254" y="2044"/>
                    </a:cubicBezTo>
                    <a:cubicBezTo>
                      <a:pt x="1880" y="1643"/>
                      <a:pt x="1981" y="1117"/>
                      <a:pt x="1780" y="290"/>
                    </a:cubicBezTo>
                    <a:cubicBezTo>
                      <a:pt x="1465" y="105"/>
                      <a:pt x="1225" y="1"/>
                      <a:pt x="9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1973825" y="1597775"/>
                <a:ext cx="47025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2332" extrusionOk="0">
                    <a:moveTo>
                      <a:pt x="1192" y="0"/>
                    </a:moveTo>
                    <a:cubicBezTo>
                      <a:pt x="597" y="0"/>
                      <a:pt x="272" y="213"/>
                      <a:pt x="0" y="652"/>
                    </a:cubicBezTo>
                    <a:cubicBezTo>
                      <a:pt x="201" y="1178"/>
                      <a:pt x="101" y="2005"/>
                      <a:pt x="953" y="2331"/>
                    </a:cubicBezTo>
                    <a:cubicBezTo>
                      <a:pt x="1680" y="2005"/>
                      <a:pt x="1780" y="1278"/>
                      <a:pt x="1880" y="652"/>
                    </a:cubicBezTo>
                    <a:cubicBezTo>
                      <a:pt x="1880" y="552"/>
                      <a:pt x="1780" y="451"/>
                      <a:pt x="1780" y="326"/>
                    </a:cubicBezTo>
                    <a:cubicBezTo>
                      <a:pt x="1680" y="226"/>
                      <a:pt x="1579" y="126"/>
                      <a:pt x="1579" y="25"/>
                    </a:cubicBezTo>
                    <a:cubicBezTo>
                      <a:pt x="1438" y="9"/>
                      <a:pt x="1310" y="0"/>
                      <a:pt x="1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2213800" y="1765700"/>
                <a:ext cx="5767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948" extrusionOk="0">
                    <a:moveTo>
                      <a:pt x="752" y="0"/>
                    </a:moveTo>
                    <a:cubicBezTo>
                      <a:pt x="527" y="201"/>
                      <a:pt x="326" y="301"/>
                      <a:pt x="1" y="501"/>
                    </a:cubicBezTo>
                    <a:cubicBezTo>
                      <a:pt x="126" y="927"/>
                      <a:pt x="226" y="1353"/>
                      <a:pt x="326" y="1754"/>
                    </a:cubicBezTo>
                    <a:cubicBezTo>
                      <a:pt x="578" y="1885"/>
                      <a:pt x="813" y="1947"/>
                      <a:pt x="1024" y="1947"/>
                    </a:cubicBezTo>
                    <a:cubicBezTo>
                      <a:pt x="1339" y="1947"/>
                      <a:pt x="1600" y="1809"/>
                      <a:pt x="1780" y="1554"/>
                    </a:cubicBezTo>
                    <a:cubicBezTo>
                      <a:pt x="2206" y="1253"/>
                      <a:pt x="2306" y="727"/>
                      <a:pt x="2006" y="100"/>
                    </a:cubicBezTo>
                    <a:cubicBezTo>
                      <a:pt x="1579" y="100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2268950" y="1634725"/>
                <a:ext cx="5202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307" extrusionOk="0">
                    <a:moveTo>
                      <a:pt x="727" y="1"/>
                    </a:moveTo>
                    <a:cubicBezTo>
                      <a:pt x="526" y="327"/>
                      <a:pt x="301" y="628"/>
                      <a:pt x="0" y="953"/>
                    </a:cubicBezTo>
                    <a:cubicBezTo>
                      <a:pt x="201" y="1580"/>
                      <a:pt x="301" y="2106"/>
                      <a:pt x="1153" y="2307"/>
                    </a:cubicBezTo>
                    <a:cubicBezTo>
                      <a:pt x="1454" y="1881"/>
                      <a:pt x="1780" y="1480"/>
                      <a:pt x="2080" y="1154"/>
                    </a:cubicBezTo>
                    <a:cubicBezTo>
                      <a:pt x="1880" y="101"/>
                      <a:pt x="1780" y="1"/>
                      <a:pt x="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2085975" y="1368450"/>
                <a:ext cx="4452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307" extrusionOk="0">
                    <a:moveTo>
                      <a:pt x="853" y="0"/>
                    </a:moveTo>
                    <a:cubicBezTo>
                      <a:pt x="327" y="101"/>
                      <a:pt x="1" y="527"/>
                      <a:pt x="1" y="1153"/>
                    </a:cubicBezTo>
                    <a:cubicBezTo>
                      <a:pt x="101" y="1579"/>
                      <a:pt x="226" y="2106"/>
                      <a:pt x="853" y="2306"/>
                    </a:cubicBezTo>
                    <a:cubicBezTo>
                      <a:pt x="1154" y="2206"/>
                      <a:pt x="1354" y="1980"/>
                      <a:pt x="1580" y="1780"/>
                    </a:cubicBezTo>
                    <a:cubicBezTo>
                      <a:pt x="1680" y="1579"/>
                      <a:pt x="1780" y="1354"/>
                      <a:pt x="1780" y="1153"/>
                    </a:cubicBezTo>
                    <a:cubicBezTo>
                      <a:pt x="1780" y="527"/>
                      <a:pt x="1354" y="0"/>
                      <a:pt x="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2078450" y="1572875"/>
                <a:ext cx="495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175" extrusionOk="0">
                    <a:moveTo>
                      <a:pt x="906" y="0"/>
                    </a:moveTo>
                    <a:cubicBezTo>
                      <a:pt x="671" y="0"/>
                      <a:pt x="465" y="132"/>
                      <a:pt x="101" y="395"/>
                    </a:cubicBezTo>
                    <a:cubicBezTo>
                      <a:pt x="1" y="1122"/>
                      <a:pt x="302" y="1648"/>
                      <a:pt x="828" y="2174"/>
                    </a:cubicBezTo>
                    <a:cubicBezTo>
                      <a:pt x="1780" y="1848"/>
                      <a:pt x="1981" y="1447"/>
                      <a:pt x="1881" y="395"/>
                    </a:cubicBezTo>
                    <a:cubicBezTo>
                      <a:pt x="1404" y="132"/>
                      <a:pt x="1141" y="0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2127950" y="1462425"/>
                <a:ext cx="545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307" extrusionOk="0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928" y="101"/>
                      <a:pt x="527" y="226"/>
                      <a:pt x="201" y="427"/>
                    </a:cubicBezTo>
                    <a:cubicBezTo>
                      <a:pt x="1" y="1680"/>
                      <a:pt x="101" y="1880"/>
                      <a:pt x="728" y="2306"/>
                    </a:cubicBezTo>
                    <a:cubicBezTo>
                      <a:pt x="2081" y="1479"/>
                      <a:pt x="2181" y="728"/>
                      <a:pt x="1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2104150" y="1804525"/>
                <a:ext cx="526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881" extrusionOk="0">
                    <a:moveTo>
                      <a:pt x="1479" y="1"/>
                    </a:moveTo>
                    <a:cubicBezTo>
                      <a:pt x="1053" y="1"/>
                      <a:pt x="752" y="101"/>
                      <a:pt x="427" y="101"/>
                    </a:cubicBezTo>
                    <a:cubicBezTo>
                      <a:pt x="326" y="327"/>
                      <a:pt x="126" y="527"/>
                      <a:pt x="1" y="728"/>
                    </a:cubicBezTo>
                    <a:cubicBezTo>
                      <a:pt x="326" y="1154"/>
                      <a:pt x="226" y="1780"/>
                      <a:pt x="1153" y="1881"/>
                    </a:cubicBezTo>
                    <a:cubicBezTo>
                      <a:pt x="1379" y="1580"/>
                      <a:pt x="1680" y="1254"/>
                      <a:pt x="2106" y="828"/>
                    </a:cubicBezTo>
                    <a:cubicBezTo>
                      <a:pt x="1780" y="527"/>
                      <a:pt x="1680" y="201"/>
                      <a:pt x="1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953150" y="1403775"/>
                <a:ext cx="47025" cy="4302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721" extrusionOk="0">
                    <a:moveTo>
                      <a:pt x="803" y="1"/>
                    </a:moveTo>
                    <a:cubicBezTo>
                      <a:pt x="363" y="1"/>
                      <a:pt x="278" y="134"/>
                      <a:pt x="0" y="567"/>
                    </a:cubicBezTo>
                    <a:cubicBezTo>
                      <a:pt x="301" y="1620"/>
                      <a:pt x="301" y="1620"/>
                      <a:pt x="1153" y="1720"/>
                    </a:cubicBezTo>
                    <a:cubicBezTo>
                      <a:pt x="1354" y="1620"/>
                      <a:pt x="1554" y="1419"/>
                      <a:pt x="1880" y="1194"/>
                    </a:cubicBezTo>
                    <a:cubicBezTo>
                      <a:pt x="1780" y="793"/>
                      <a:pt x="1780" y="367"/>
                      <a:pt x="1655" y="66"/>
                    </a:cubicBezTo>
                    <a:cubicBezTo>
                      <a:pt x="1267" y="27"/>
                      <a:pt x="1000" y="1"/>
                      <a:pt x="8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2185600" y="1368450"/>
                <a:ext cx="43900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981" extrusionOk="0">
                    <a:moveTo>
                      <a:pt x="1555" y="0"/>
                    </a:moveTo>
                    <a:cubicBezTo>
                      <a:pt x="1028" y="101"/>
                      <a:pt x="627" y="101"/>
                      <a:pt x="201" y="226"/>
                    </a:cubicBezTo>
                    <a:cubicBezTo>
                      <a:pt x="1" y="1354"/>
                      <a:pt x="201" y="1679"/>
                      <a:pt x="1028" y="1980"/>
                    </a:cubicBezTo>
                    <a:cubicBezTo>
                      <a:pt x="1254" y="1780"/>
                      <a:pt x="1454" y="1579"/>
                      <a:pt x="1755" y="1354"/>
                    </a:cubicBezTo>
                    <a:cubicBezTo>
                      <a:pt x="1655" y="953"/>
                      <a:pt x="1655" y="527"/>
                      <a:pt x="1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2018300" y="1826700"/>
                <a:ext cx="42025" cy="43025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721" extrusionOk="0">
                    <a:moveTo>
                      <a:pt x="951" y="1"/>
                    </a:moveTo>
                    <a:cubicBezTo>
                      <a:pt x="572" y="1"/>
                      <a:pt x="209" y="135"/>
                      <a:pt x="1" y="568"/>
                    </a:cubicBezTo>
                    <a:cubicBezTo>
                      <a:pt x="1" y="994"/>
                      <a:pt x="1" y="1520"/>
                      <a:pt x="628" y="1721"/>
                    </a:cubicBezTo>
                    <a:cubicBezTo>
                      <a:pt x="1555" y="1194"/>
                      <a:pt x="1680" y="893"/>
                      <a:pt x="1455" y="66"/>
                    </a:cubicBezTo>
                    <a:cubicBezTo>
                      <a:pt x="1292" y="28"/>
                      <a:pt x="1120" y="1"/>
                      <a:pt x="9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973" name="Google Shape;973;p22"/>
          <p:cNvSpPr/>
          <p:nvPr/>
        </p:nvSpPr>
        <p:spPr>
          <a:xfrm rot="-1640815" flipH="1">
            <a:off x="6818040" y="2485295"/>
            <a:ext cx="2873768" cy="2907416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2"/>
          <p:cNvSpPr/>
          <p:nvPr/>
        </p:nvSpPr>
        <p:spPr>
          <a:xfrm rot="-1640815" flipH="1">
            <a:off x="6793140" y="2393045"/>
            <a:ext cx="2991283" cy="3086341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2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2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7" name="Google Shape;977;p22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8" name="Google Shape;978;p22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281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5">
  <p:cSld name="Title + design 15">
    <p:bg>
      <p:bgPr>
        <a:solidFill>
          <a:srgbClr val="F3F3F3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3"/>
          <p:cNvSpPr/>
          <p:nvPr/>
        </p:nvSpPr>
        <p:spPr>
          <a:xfrm rot="-9159185">
            <a:off x="6857555" y="-196145"/>
            <a:ext cx="2873768" cy="2907416"/>
          </a:xfrm>
          <a:custGeom>
            <a:avLst/>
            <a:gdLst/>
            <a:ahLst/>
            <a:cxnLst/>
            <a:rect l="l" t="t" r="r" b="b"/>
            <a:pathLst>
              <a:path w="39543" h="40006" extrusionOk="0">
                <a:moveTo>
                  <a:pt x="16297" y="0"/>
                </a:moveTo>
                <a:cubicBezTo>
                  <a:pt x="14054" y="0"/>
                  <a:pt x="11671" y="641"/>
                  <a:pt x="9191" y="2152"/>
                </a:cubicBezTo>
                <a:cubicBezTo>
                  <a:pt x="2864" y="5978"/>
                  <a:pt x="812" y="4012"/>
                  <a:pt x="0" y="6876"/>
                </a:cubicBezTo>
                <a:lnTo>
                  <a:pt x="17634" y="40006"/>
                </a:lnTo>
                <a:lnTo>
                  <a:pt x="39542" y="28335"/>
                </a:lnTo>
                <a:cubicBezTo>
                  <a:pt x="39542" y="28335"/>
                  <a:pt x="34648" y="24424"/>
                  <a:pt x="34028" y="18097"/>
                </a:cubicBezTo>
                <a:cubicBezTo>
                  <a:pt x="33591" y="12923"/>
                  <a:pt x="26363" y="0"/>
                  <a:pt x="16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3"/>
          <p:cNvSpPr/>
          <p:nvPr/>
        </p:nvSpPr>
        <p:spPr>
          <a:xfrm rot="-9159185">
            <a:off x="6832654" y="-282820"/>
            <a:ext cx="2991283" cy="3086341"/>
          </a:xfrm>
          <a:custGeom>
            <a:avLst/>
            <a:gdLst/>
            <a:ahLst/>
            <a:cxnLst/>
            <a:rect l="l" t="t" r="r" b="b"/>
            <a:pathLst>
              <a:path w="41160" h="42468" extrusionOk="0">
                <a:moveTo>
                  <a:pt x="13461" y="33057"/>
                </a:moveTo>
                <a:cubicBezTo>
                  <a:pt x="14343" y="34732"/>
                  <a:pt x="15228" y="36415"/>
                  <a:pt x="16117" y="38107"/>
                </a:cubicBezTo>
                <a:cubicBezTo>
                  <a:pt x="15232" y="36421"/>
                  <a:pt x="14348" y="34737"/>
                  <a:pt x="13461" y="33057"/>
                </a:cubicBezTo>
                <a:close/>
                <a:moveTo>
                  <a:pt x="7118" y="17353"/>
                </a:moveTo>
                <a:cubicBezTo>
                  <a:pt x="10965" y="24748"/>
                  <a:pt x="14877" y="32058"/>
                  <a:pt x="18703" y="39454"/>
                </a:cubicBezTo>
                <a:cubicBezTo>
                  <a:pt x="14791" y="31973"/>
                  <a:pt x="10858" y="24577"/>
                  <a:pt x="7118" y="17353"/>
                </a:cubicBezTo>
                <a:close/>
                <a:moveTo>
                  <a:pt x="18703" y="39454"/>
                </a:moveTo>
                <a:cubicBezTo>
                  <a:pt x="18788" y="39582"/>
                  <a:pt x="18858" y="39715"/>
                  <a:pt x="18927" y="39849"/>
                </a:cubicBezTo>
                <a:lnTo>
                  <a:pt x="18927" y="39849"/>
                </a:lnTo>
                <a:lnTo>
                  <a:pt x="18703" y="39454"/>
                </a:lnTo>
                <a:close/>
                <a:moveTo>
                  <a:pt x="17530" y="2186"/>
                </a:moveTo>
                <a:cubicBezTo>
                  <a:pt x="17777" y="2186"/>
                  <a:pt x="18019" y="2197"/>
                  <a:pt x="18254" y="2220"/>
                </a:cubicBezTo>
                <a:cubicBezTo>
                  <a:pt x="20926" y="2391"/>
                  <a:pt x="23426" y="3567"/>
                  <a:pt x="25649" y="5341"/>
                </a:cubicBezTo>
                <a:cubicBezTo>
                  <a:pt x="27787" y="7029"/>
                  <a:pt x="29668" y="9252"/>
                  <a:pt x="31078" y="11667"/>
                </a:cubicBezTo>
                <a:cubicBezTo>
                  <a:pt x="31805" y="12822"/>
                  <a:pt x="32510" y="13976"/>
                  <a:pt x="32959" y="15215"/>
                </a:cubicBezTo>
                <a:cubicBezTo>
                  <a:pt x="33494" y="16476"/>
                  <a:pt x="33942" y="17716"/>
                  <a:pt x="34113" y="18870"/>
                </a:cubicBezTo>
                <a:cubicBezTo>
                  <a:pt x="34199" y="19234"/>
                  <a:pt x="34199" y="19490"/>
                  <a:pt x="34284" y="19854"/>
                </a:cubicBezTo>
                <a:cubicBezTo>
                  <a:pt x="34284" y="20217"/>
                  <a:pt x="34370" y="20559"/>
                  <a:pt x="34477" y="20922"/>
                </a:cubicBezTo>
                <a:cubicBezTo>
                  <a:pt x="34648" y="21542"/>
                  <a:pt x="34819" y="22269"/>
                  <a:pt x="35011" y="22889"/>
                </a:cubicBezTo>
                <a:cubicBezTo>
                  <a:pt x="35546" y="24128"/>
                  <a:pt x="36165" y="25283"/>
                  <a:pt x="36785" y="26351"/>
                </a:cubicBezTo>
                <a:cubicBezTo>
                  <a:pt x="38110" y="28232"/>
                  <a:pt x="39179" y="29109"/>
                  <a:pt x="39820" y="29643"/>
                </a:cubicBezTo>
                <a:cubicBezTo>
                  <a:pt x="39905" y="29696"/>
                  <a:pt x="39990" y="29744"/>
                  <a:pt x="40065" y="29789"/>
                </a:cubicBezTo>
                <a:lnTo>
                  <a:pt x="40065" y="29789"/>
                </a:lnTo>
                <a:cubicBezTo>
                  <a:pt x="39621" y="29953"/>
                  <a:pt x="38984" y="30223"/>
                  <a:pt x="38110" y="30626"/>
                </a:cubicBezTo>
                <a:cubicBezTo>
                  <a:pt x="37234" y="31075"/>
                  <a:pt x="35353" y="32058"/>
                  <a:pt x="35353" y="32058"/>
                </a:cubicBezTo>
                <a:cubicBezTo>
                  <a:pt x="35274" y="32098"/>
                  <a:pt x="35223" y="32114"/>
                  <a:pt x="35192" y="32114"/>
                </a:cubicBezTo>
                <a:cubicBezTo>
                  <a:pt x="35090" y="32114"/>
                  <a:pt x="35222" y="31928"/>
                  <a:pt x="35353" y="31780"/>
                </a:cubicBezTo>
                <a:lnTo>
                  <a:pt x="35353" y="31780"/>
                </a:lnTo>
                <a:cubicBezTo>
                  <a:pt x="29924" y="34644"/>
                  <a:pt x="24495" y="37487"/>
                  <a:pt x="19152" y="40244"/>
                </a:cubicBezTo>
                <a:cubicBezTo>
                  <a:pt x="24581" y="37402"/>
                  <a:pt x="30010" y="34559"/>
                  <a:pt x="35439" y="31609"/>
                </a:cubicBezTo>
                <a:cubicBezTo>
                  <a:pt x="35517" y="31540"/>
                  <a:pt x="35549" y="31485"/>
                  <a:pt x="35470" y="31485"/>
                </a:cubicBezTo>
                <a:cubicBezTo>
                  <a:pt x="35355" y="31485"/>
                  <a:pt x="35000" y="31604"/>
                  <a:pt x="34199" y="31973"/>
                </a:cubicBezTo>
                <a:cubicBezTo>
                  <a:pt x="32233" y="32849"/>
                  <a:pt x="25820" y="36418"/>
                  <a:pt x="22187" y="38385"/>
                </a:cubicBezTo>
                <a:cubicBezTo>
                  <a:pt x="21546" y="38641"/>
                  <a:pt x="20926" y="39005"/>
                  <a:pt x="20306" y="39261"/>
                </a:cubicBezTo>
                <a:lnTo>
                  <a:pt x="19515" y="39710"/>
                </a:lnTo>
                <a:lnTo>
                  <a:pt x="19323" y="39796"/>
                </a:lnTo>
                <a:lnTo>
                  <a:pt x="19152" y="39625"/>
                </a:lnTo>
                <a:lnTo>
                  <a:pt x="19066" y="39261"/>
                </a:lnTo>
                <a:lnTo>
                  <a:pt x="18788" y="38834"/>
                </a:lnTo>
                <a:cubicBezTo>
                  <a:pt x="18532" y="38299"/>
                  <a:pt x="18168" y="37658"/>
                  <a:pt x="17912" y="37124"/>
                </a:cubicBezTo>
                <a:cubicBezTo>
                  <a:pt x="17271" y="35970"/>
                  <a:pt x="16651" y="34815"/>
                  <a:pt x="16117" y="33661"/>
                </a:cubicBezTo>
                <a:cubicBezTo>
                  <a:pt x="14877" y="31353"/>
                  <a:pt x="13637" y="28938"/>
                  <a:pt x="12376" y="26629"/>
                </a:cubicBezTo>
                <a:cubicBezTo>
                  <a:pt x="9897" y="21905"/>
                  <a:pt x="7396" y="17267"/>
                  <a:pt x="5087" y="12736"/>
                </a:cubicBezTo>
                <a:cubicBezTo>
                  <a:pt x="4275" y="11133"/>
                  <a:pt x="3378" y="9444"/>
                  <a:pt x="2501" y="7841"/>
                </a:cubicBezTo>
                <a:cubicBezTo>
                  <a:pt x="2501" y="7841"/>
                  <a:pt x="2587" y="7734"/>
                  <a:pt x="2587" y="7649"/>
                </a:cubicBezTo>
                <a:cubicBezTo>
                  <a:pt x="2672" y="7649"/>
                  <a:pt x="2672" y="7649"/>
                  <a:pt x="2672" y="7563"/>
                </a:cubicBezTo>
                <a:cubicBezTo>
                  <a:pt x="2758" y="7563"/>
                  <a:pt x="2758" y="7478"/>
                  <a:pt x="2843" y="7478"/>
                </a:cubicBezTo>
                <a:cubicBezTo>
                  <a:pt x="3036" y="7392"/>
                  <a:pt x="3484" y="7200"/>
                  <a:pt x="3912" y="7115"/>
                </a:cubicBezTo>
                <a:cubicBezTo>
                  <a:pt x="4981" y="6858"/>
                  <a:pt x="6049" y="6580"/>
                  <a:pt x="7118" y="6131"/>
                </a:cubicBezTo>
                <a:cubicBezTo>
                  <a:pt x="8101" y="5789"/>
                  <a:pt x="9084" y="5341"/>
                  <a:pt x="10068" y="4806"/>
                </a:cubicBezTo>
                <a:cubicBezTo>
                  <a:pt x="10516" y="4443"/>
                  <a:pt x="11051" y="4186"/>
                  <a:pt x="11393" y="3994"/>
                </a:cubicBezTo>
                <a:lnTo>
                  <a:pt x="12120" y="3652"/>
                </a:lnTo>
                <a:cubicBezTo>
                  <a:pt x="12291" y="3460"/>
                  <a:pt x="12568" y="3374"/>
                  <a:pt x="12739" y="3289"/>
                </a:cubicBezTo>
                <a:cubicBezTo>
                  <a:pt x="12996" y="3203"/>
                  <a:pt x="13188" y="3118"/>
                  <a:pt x="13359" y="3032"/>
                </a:cubicBezTo>
                <a:lnTo>
                  <a:pt x="14065" y="2754"/>
                </a:lnTo>
                <a:lnTo>
                  <a:pt x="14428" y="2669"/>
                </a:lnTo>
                <a:cubicBezTo>
                  <a:pt x="14513" y="2669"/>
                  <a:pt x="14706" y="2583"/>
                  <a:pt x="14791" y="2583"/>
                </a:cubicBezTo>
                <a:lnTo>
                  <a:pt x="15497" y="2391"/>
                </a:lnTo>
                <a:cubicBezTo>
                  <a:pt x="16154" y="2266"/>
                  <a:pt x="16857" y="2186"/>
                  <a:pt x="17530" y="2186"/>
                </a:cubicBezTo>
                <a:close/>
                <a:moveTo>
                  <a:pt x="17629" y="1"/>
                </a:moveTo>
                <a:cubicBezTo>
                  <a:pt x="16509" y="1"/>
                  <a:pt x="15385" y="138"/>
                  <a:pt x="14342" y="446"/>
                </a:cubicBezTo>
                <a:cubicBezTo>
                  <a:pt x="12739" y="788"/>
                  <a:pt x="11307" y="1429"/>
                  <a:pt x="9982" y="2220"/>
                </a:cubicBezTo>
                <a:cubicBezTo>
                  <a:pt x="8721" y="3032"/>
                  <a:pt x="7481" y="3652"/>
                  <a:pt x="6156" y="4186"/>
                </a:cubicBezTo>
                <a:cubicBezTo>
                  <a:pt x="5515" y="4357"/>
                  <a:pt x="4810" y="4635"/>
                  <a:pt x="4104" y="4806"/>
                </a:cubicBezTo>
                <a:lnTo>
                  <a:pt x="3036" y="5063"/>
                </a:lnTo>
                <a:cubicBezTo>
                  <a:pt x="2672" y="5170"/>
                  <a:pt x="2223" y="5255"/>
                  <a:pt x="1775" y="5512"/>
                </a:cubicBezTo>
                <a:cubicBezTo>
                  <a:pt x="1518" y="5597"/>
                  <a:pt x="1240" y="5875"/>
                  <a:pt x="1069" y="6046"/>
                </a:cubicBezTo>
                <a:cubicBezTo>
                  <a:pt x="898" y="6238"/>
                  <a:pt x="706" y="6495"/>
                  <a:pt x="620" y="6666"/>
                </a:cubicBezTo>
                <a:cubicBezTo>
                  <a:pt x="449" y="6944"/>
                  <a:pt x="364" y="7307"/>
                  <a:pt x="171" y="7649"/>
                </a:cubicBezTo>
                <a:cubicBezTo>
                  <a:pt x="0" y="8012"/>
                  <a:pt x="278" y="8269"/>
                  <a:pt x="449" y="8632"/>
                </a:cubicBezTo>
                <a:lnTo>
                  <a:pt x="1518" y="10684"/>
                </a:lnTo>
                <a:lnTo>
                  <a:pt x="3655" y="14596"/>
                </a:lnTo>
                <a:cubicBezTo>
                  <a:pt x="4981" y="17182"/>
                  <a:pt x="6413" y="19768"/>
                  <a:pt x="7759" y="22440"/>
                </a:cubicBezTo>
                <a:cubicBezTo>
                  <a:pt x="9690" y="25954"/>
                  <a:pt x="11582" y="29497"/>
                  <a:pt x="13461" y="33057"/>
                </a:cubicBezTo>
                <a:lnTo>
                  <a:pt x="13461" y="33057"/>
                </a:lnTo>
                <a:cubicBezTo>
                  <a:pt x="10824" y="28045"/>
                  <a:pt x="8217" y="23099"/>
                  <a:pt x="5622" y="18165"/>
                </a:cubicBezTo>
                <a:cubicBezTo>
                  <a:pt x="4724" y="16476"/>
                  <a:pt x="3826" y="14873"/>
                  <a:pt x="2950" y="13185"/>
                </a:cubicBezTo>
                <a:cubicBezTo>
                  <a:pt x="2501" y="12373"/>
                  <a:pt x="2052" y="11582"/>
                  <a:pt x="1604" y="10684"/>
                </a:cubicBezTo>
                <a:lnTo>
                  <a:pt x="984" y="9444"/>
                </a:lnTo>
                <a:lnTo>
                  <a:pt x="620" y="8803"/>
                </a:lnTo>
                <a:cubicBezTo>
                  <a:pt x="535" y="8632"/>
                  <a:pt x="449" y="8461"/>
                  <a:pt x="364" y="8269"/>
                </a:cubicBezTo>
                <a:lnTo>
                  <a:pt x="171" y="8012"/>
                </a:lnTo>
                <a:cubicBezTo>
                  <a:pt x="171" y="7927"/>
                  <a:pt x="278" y="7841"/>
                  <a:pt x="278" y="7649"/>
                </a:cubicBezTo>
                <a:cubicBezTo>
                  <a:pt x="535" y="6858"/>
                  <a:pt x="898" y="6324"/>
                  <a:pt x="1433" y="5789"/>
                </a:cubicBezTo>
                <a:cubicBezTo>
                  <a:pt x="2052" y="5426"/>
                  <a:pt x="2587" y="5255"/>
                  <a:pt x="3121" y="5063"/>
                </a:cubicBezTo>
                <a:cubicBezTo>
                  <a:pt x="4104" y="4892"/>
                  <a:pt x="4895" y="4721"/>
                  <a:pt x="5793" y="4357"/>
                </a:cubicBezTo>
                <a:cubicBezTo>
                  <a:pt x="6584" y="4101"/>
                  <a:pt x="7481" y="3738"/>
                  <a:pt x="8294" y="3289"/>
                </a:cubicBezTo>
                <a:cubicBezTo>
                  <a:pt x="8636" y="3118"/>
                  <a:pt x="9084" y="2840"/>
                  <a:pt x="9448" y="2583"/>
                </a:cubicBezTo>
                <a:cubicBezTo>
                  <a:pt x="9897" y="2391"/>
                  <a:pt x="10324" y="2134"/>
                  <a:pt x="10773" y="1857"/>
                </a:cubicBezTo>
                <a:lnTo>
                  <a:pt x="10773" y="1857"/>
                </a:lnTo>
                <a:cubicBezTo>
                  <a:pt x="10714" y="1930"/>
                  <a:pt x="10575" y="2074"/>
                  <a:pt x="10666" y="2074"/>
                </a:cubicBezTo>
                <a:cubicBezTo>
                  <a:pt x="10703" y="2074"/>
                  <a:pt x="10778" y="2050"/>
                  <a:pt x="10910" y="1989"/>
                </a:cubicBezTo>
                <a:lnTo>
                  <a:pt x="10910" y="1989"/>
                </a:lnTo>
                <a:lnTo>
                  <a:pt x="10239" y="2305"/>
                </a:lnTo>
                <a:lnTo>
                  <a:pt x="9897" y="2498"/>
                </a:lnTo>
                <a:lnTo>
                  <a:pt x="9619" y="2669"/>
                </a:lnTo>
                <a:cubicBezTo>
                  <a:pt x="9170" y="2925"/>
                  <a:pt x="8828" y="3203"/>
                  <a:pt x="8379" y="3374"/>
                </a:cubicBezTo>
                <a:cubicBezTo>
                  <a:pt x="7567" y="3823"/>
                  <a:pt x="6691" y="4186"/>
                  <a:pt x="5793" y="4528"/>
                </a:cubicBezTo>
                <a:cubicBezTo>
                  <a:pt x="4981" y="4806"/>
                  <a:pt x="4104" y="4977"/>
                  <a:pt x="3121" y="5255"/>
                </a:cubicBezTo>
                <a:cubicBezTo>
                  <a:pt x="2587" y="5426"/>
                  <a:pt x="2052" y="5512"/>
                  <a:pt x="1518" y="5960"/>
                </a:cubicBezTo>
                <a:cubicBezTo>
                  <a:pt x="1347" y="6131"/>
                  <a:pt x="1240" y="6238"/>
                  <a:pt x="1155" y="6324"/>
                </a:cubicBezTo>
                <a:cubicBezTo>
                  <a:pt x="1069" y="6495"/>
                  <a:pt x="898" y="6580"/>
                  <a:pt x="898" y="6773"/>
                </a:cubicBezTo>
                <a:cubicBezTo>
                  <a:pt x="813" y="6858"/>
                  <a:pt x="620" y="7029"/>
                  <a:pt x="620" y="7307"/>
                </a:cubicBezTo>
                <a:lnTo>
                  <a:pt x="449" y="7841"/>
                </a:lnTo>
                <a:lnTo>
                  <a:pt x="364" y="7927"/>
                </a:lnTo>
                <a:lnTo>
                  <a:pt x="449" y="8098"/>
                </a:lnTo>
                <a:lnTo>
                  <a:pt x="535" y="8376"/>
                </a:lnTo>
                <a:lnTo>
                  <a:pt x="813" y="8803"/>
                </a:lnTo>
                <a:lnTo>
                  <a:pt x="1155" y="9444"/>
                </a:lnTo>
                <a:lnTo>
                  <a:pt x="1775" y="10770"/>
                </a:lnTo>
                <a:cubicBezTo>
                  <a:pt x="2223" y="11582"/>
                  <a:pt x="2672" y="12373"/>
                  <a:pt x="3121" y="13270"/>
                </a:cubicBezTo>
                <a:cubicBezTo>
                  <a:pt x="4019" y="14959"/>
                  <a:pt x="4895" y="16647"/>
                  <a:pt x="5793" y="18251"/>
                </a:cubicBezTo>
                <a:cubicBezTo>
                  <a:pt x="9362" y="25026"/>
                  <a:pt x="12825" y="31695"/>
                  <a:pt x="16651" y="38556"/>
                </a:cubicBezTo>
                <a:cubicBezTo>
                  <a:pt x="16565" y="38641"/>
                  <a:pt x="16480" y="38641"/>
                  <a:pt x="16480" y="38641"/>
                </a:cubicBezTo>
                <a:cubicBezTo>
                  <a:pt x="17100" y="39988"/>
                  <a:pt x="17805" y="41228"/>
                  <a:pt x="18446" y="42467"/>
                </a:cubicBezTo>
                <a:cubicBezTo>
                  <a:pt x="22721" y="40244"/>
                  <a:pt x="27081" y="38022"/>
                  <a:pt x="31442" y="35713"/>
                </a:cubicBezTo>
                <a:cubicBezTo>
                  <a:pt x="33494" y="34559"/>
                  <a:pt x="35182" y="33576"/>
                  <a:pt x="36614" y="32678"/>
                </a:cubicBezTo>
                <a:lnTo>
                  <a:pt x="36614" y="32678"/>
                </a:lnTo>
                <a:cubicBezTo>
                  <a:pt x="33836" y="34110"/>
                  <a:pt x="30907" y="35628"/>
                  <a:pt x="28065" y="37038"/>
                </a:cubicBezTo>
                <a:cubicBezTo>
                  <a:pt x="26633" y="37851"/>
                  <a:pt x="25115" y="38556"/>
                  <a:pt x="23683" y="39368"/>
                </a:cubicBezTo>
                <a:cubicBezTo>
                  <a:pt x="21994" y="40244"/>
                  <a:pt x="20306" y="41142"/>
                  <a:pt x="18617" y="42040"/>
                </a:cubicBezTo>
                <a:cubicBezTo>
                  <a:pt x="13445" y="32229"/>
                  <a:pt x="8101" y="22162"/>
                  <a:pt x="3036" y="12458"/>
                </a:cubicBezTo>
                <a:lnTo>
                  <a:pt x="3036" y="12458"/>
                </a:lnTo>
                <a:cubicBezTo>
                  <a:pt x="6413" y="18870"/>
                  <a:pt x="10431" y="26266"/>
                  <a:pt x="13808" y="32763"/>
                </a:cubicBezTo>
                <a:cubicBezTo>
                  <a:pt x="15497" y="35884"/>
                  <a:pt x="17100" y="39005"/>
                  <a:pt x="18617" y="41933"/>
                </a:cubicBezTo>
                <a:cubicBezTo>
                  <a:pt x="21823" y="40244"/>
                  <a:pt x="24944" y="38641"/>
                  <a:pt x="28065" y="36953"/>
                </a:cubicBezTo>
                <a:cubicBezTo>
                  <a:pt x="30907" y="35435"/>
                  <a:pt x="33750" y="34025"/>
                  <a:pt x="36614" y="32507"/>
                </a:cubicBezTo>
                <a:cubicBezTo>
                  <a:pt x="37042" y="32315"/>
                  <a:pt x="37491" y="32058"/>
                  <a:pt x="37939" y="31780"/>
                </a:cubicBezTo>
                <a:cubicBezTo>
                  <a:pt x="38474" y="31438"/>
                  <a:pt x="39008" y="31160"/>
                  <a:pt x="39457" y="30818"/>
                </a:cubicBezTo>
                <a:cubicBezTo>
                  <a:pt x="40484" y="30138"/>
                  <a:pt x="41160" y="29587"/>
                  <a:pt x="40801" y="29587"/>
                </a:cubicBezTo>
                <a:cubicBezTo>
                  <a:pt x="40719" y="29587"/>
                  <a:pt x="40583" y="29615"/>
                  <a:pt x="40385" y="29678"/>
                </a:cubicBezTo>
                <a:lnTo>
                  <a:pt x="40385" y="29678"/>
                </a:lnTo>
                <a:cubicBezTo>
                  <a:pt x="40085" y="29298"/>
                  <a:pt x="39493" y="28615"/>
                  <a:pt x="38752" y="27612"/>
                </a:cubicBezTo>
                <a:cubicBezTo>
                  <a:pt x="38388" y="26971"/>
                  <a:pt x="37939" y="26351"/>
                  <a:pt x="37491" y="25560"/>
                </a:cubicBezTo>
                <a:cubicBezTo>
                  <a:pt x="37042" y="24834"/>
                  <a:pt x="36700" y="23957"/>
                  <a:pt x="36336" y="22974"/>
                </a:cubicBezTo>
                <a:cubicBezTo>
                  <a:pt x="36336" y="22974"/>
                  <a:pt x="36422" y="22974"/>
                  <a:pt x="36507" y="22889"/>
                </a:cubicBezTo>
                <a:cubicBezTo>
                  <a:pt x="36700" y="23423"/>
                  <a:pt x="36871" y="23765"/>
                  <a:pt x="37042" y="24214"/>
                </a:cubicBezTo>
                <a:cubicBezTo>
                  <a:pt x="37234" y="24577"/>
                  <a:pt x="37405" y="24941"/>
                  <a:pt x="37576" y="25197"/>
                </a:cubicBezTo>
                <a:cubicBezTo>
                  <a:pt x="37939" y="25731"/>
                  <a:pt x="38303" y="26180"/>
                  <a:pt x="38559" y="26544"/>
                </a:cubicBezTo>
                <a:cubicBezTo>
                  <a:pt x="39008" y="27078"/>
                  <a:pt x="39286" y="27249"/>
                  <a:pt x="39372" y="27249"/>
                </a:cubicBezTo>
                <a:cubicBezTo>
                  <a:pt x="39381" y="27254"/>
                  <a:pt x="39389" y="27256"/>
                  <a:pt x="39396" y="27256"/>
                </a:cubicBezTo>
                <a:cubicBezTo>
                  <a:pt x="39486" y="27256"/>
                  <a:pt x="39292" y="26829"/>
                  <a:pt x="39473" y="26829"/>
                </a:cubicBezTo>
                <a:cubicBezTo>
                  <a:pt x="39508" y="26829"/>
                  <a:pt x="39558" y="26846"/>
                  <a:pt x="39628" y="26886"/>
                </a:cubicBezTo>
                <a:cubicBezTo>
                  <a:pt x="38388" y="25368"/>
                  <a:pt x="37320" y="23594"/>
                  <a:pt x="36785" y="21734"/>
                </a:cubicBezTo>
                <a:cubicBezTo>
                  <a:pt x="36700" y="21542"/>
                  <a:pt x="36614" y="21286"/>
                  <a:pt x="36614" y="21008"/>
                </a:cubicBezTo>
                <a:lnTo>
                  <a:pt x="36422" y="20302"/>
                </a:lnTo>
                <a:cubicBezTo>
                  <a:pt x="36422" y="20131"/>
                  <a:pt x="36422" y="19854"/>
                  <a:pt x="36336" y="19597"/>
                </a:cubicBezTo>
                <a:lnTo>
                  <a:pt x="36251" y="18870"/>
                </a:lnTo>
                <a:cubicBezTo>
                  <a:pt x="36165" y="17716"/>
                  <a:pt x="35802" y="16647"/>
                  <a:pt x="35546" y="15579"/>
                </a:cubicBezTo>
                <a:cubicBezTo>
                  <a:pt x="35439" y="15322"/>
                  <a:pt x="35268" y="14959"/>
                  <a:pt x="35182" y="14596"/>
                </a:cubicBezTo>
                <a:cubicBezTo>
                  <a:pt x="35011" y="14254"/>
                  <a:pt x="34819" y="13890"/>
                  <a:pt x="34648" y="13527"/>
                </a:cubicBezTo>
                <a:cubicBezTo>
                  <a:pt x="34284" y="12822"/>
                  <a:pt x="33942" y="12116"/>
                  <a:pt x="33665" y="11667"/>
                </a:cubicBezTo>
                <a:cubicBezTo>
                  <a:pt x="32062" y="8910"/>
                  <a:pt x="30095" y="6324"/>
                  <a:pt x="27701" y="4272"/>
                </a:cubicBezTo>
                <a:cubicBezTo>
                  <a:pt x="26547" y="3203"/>
                  <a:pt x="25200" y="2305"/>
                  <a:pt x="23790" y="1515"/>
                </a:cubicBezTo>
                <a:cubicBezTo>
                  <a:pt x="22358" y="788"/>
                  <a:pt x="20755" y="360"/>
                  <a:pt x="19152" y="83"/>
                </a:cubicBezTo>
                <a:cubicBezTo>
                  <a:pt x="18650" y="29"/>
                  <a:pt x="18140" y="1"/>
                  <a:pt x="176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3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355800" y="2413075"/>
            <a:ext cx="265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83" name="Google Shape;983;p23"/>
          <p:cNvSpPr/>
          <p:nvPr/>
        </p:nvSpPr>
        <p:spPr>
          <a:xfrm rot="5400000">
            <a:off x="1309395" y="1094009"/>
            <a:ext cx="36" cy="3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3"/>
          <p:cNvSpPr/>
          <p:nvPr/>
        </p:nvSpPr>
        <p:spPr>
          <a:xfrm rot="5400000">
            <a:off x="1309395" y="1094009"/>
            <a:ext cx="36" cy="3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3"/>
          <p:cNvSpPr/>
          <p:nvPr/>
        </p:nvSpPr>
        <p:spPr>
          <a:xfrm rot="-3367001">
            <a:off x="635232" y="904998"/>
            <a:ext cx="1252905" cy="882278"/>
          </a:xfrm>
          <a:custGeom>
            <a:avLst/>
            <a:gdLst/>
            <a:ahLst/>
            <a:cxnLst/>
            <a:rect l="l" t="t" r="r" b="b"/>
            <a:pathLst>
              <a:path w="39575" h="27870" extrusionOk="0">
                <a:moveTo>
                  <a:pt x="37068" y="4887"/>
                </a:moveTo>
                <a:cubicBezTo>
                  <a:pt x="37035" y="4887"/>
                  <a:pt x="36998" y="4887"/>
                  <a:pt x="36965" y="4892"/>
                </a:cubicBezTo>
                <a:lnTo>
                  <a:pt x="36965" y="4892"/>
                </a:lnTo>
                <a:cubicBezTo>
                  <a:pt x="37027" y="4958"/>
                  <a:pt x="37090" y="5023"/>
                  <a:pt x="37157" y="5094"/>
                </a:cubicBezTo>
                <a:lnTo>
                  <a:pt x="37157" y="5094"/>
                </a:lnTo>
                <a:cubicBezTo>
                  <a:pt x="37105" y="5030"/>
                  <a:pt x="37068" y="4963"/>
                  <a:pt x="37068" y="4887"/>
                </a:cubicBezTo>
                <a:close/>
                <a:moveTo>
                  <a:pt x="37157" y="5094"/>
                </a:moveTo>
                <a:cubicBezTo>
                  <a:pt x="37190" y="5134"/>
                  <a:pt x="37230" y="5174"/>
                  <a:pt x="37269" y="5213"/>
                </a:cubicBezTo>
                <a:cubicBezTo>
                  <a:pt x="37230" y="5171"/>
                  <a:pt x="37193" y="5132"/>
                  <a:pt x="37157" y="5094"/>
                </a:cubicBezTo>
                <a:close/>
                <a:moveTo>
                  <a:pt x="17645" y="13459"/>
                </a:moveTo>
                <a:cubicBezTo>
                  <a:pt x="17745" y="13559"/>
                  <a:pt x="17745" y="13559"/>
                  <a:pt x="17845" y="13559"/>
                </a:cubicBezTo>
                <a:cubicBezTo>
                  <a:pt x="17745" y="13659"/>
                  <a:pt x="17645" y="13785"/>
                  <a:pt x="17544" y="13885"/>
                </a:cubicBezTo>
                <a:lnTo>
                  <a:pt x="17419" y="13885"/>
                </a:lnTo>
                <a:cubicBezTo>
                  <a:pt x="17544" y="13785"/>
                  <a:pt x="17645" y="13659"/>
                  <a:pt x="17645" y="13459"/>
                </a:cubicBezTo>
                <a:close/>
                <a:moveTo>
                  <a:pt x="27870" y="14812"/>
                </a:moveTo>
                <a:lnTo>
                  <a:pt x="27870" y="14912"/>
                </a:lnTo>
                <a:cubicBezTo>
                  <a:pt x="27770" y="14912"/>
                  <a:pt x="27670" y="15038"/>
                  <a:pt x="27670" y="15038"/>
                </a:cubicBezTo>
                <a:cubicBezTo>
                  <a:pt x="27570" y="15038"/>
                  <a:pt x="27570" y="14912"/>
                  <a:pt x="27570" y="14912"/>
                </a:cubicBezTo>
                <a:cubicBezTo>
                  <a:pt x="27670" y="14912"/>
                  <a:pt x="27770" y="14812"/>
                  <a:pt x="27870" y="14812"/>
                </a:cubicBezTo>
                <a:close/>
                <a:moveTo>
                  <a:pt x="38422" y="15965"/>
                </a:moveTo>
                <a:cubicBezTo>
                  <a:pt x="38422" y="15968"/>
                  <a:pt x="38423" y="15971"/>
                  <a:pt x="38424" y="15975"/>
                </a:cubicBezTo>
                <a:lnTo>
                  <a:pt x="38424" y="15975"/>
                </a:lnTo>
                <a:cubicBezTo>
                  <a:pt x="38454" y="15968"/>
                  <a:pt x="38487" y="15965"/>
                  <a:pt x="38522" y="15965"/>
                </a:cubicBezTo>
                <a:close/>
                <a:moveTo>
                  <a:pt x="27570" y="15765"/>
                </a:moveTo>
                <a:lnTo>
                  <a:pt x="27570" y="15765"/>
                </a:lnTo>
                <a:cubicBezTo>
                  <a:pt x="27444" y="15865"/>
                  <a:pt x="27244" y="15965"/>
                  <a:pt x="27043" y="16166"/>
                </a:cubicBezTo>
                <a:cubicBezTo>
                  <a:pt x="27043" y="16065"/>
                  <a:pt x="26943" y="16065"/>
                  <a:pt x="26943" y="15965"/>
                </a:cubicBezTo>
                <a:cubicBezTo>
                  <a:pt x="27144" y="15965"/>
                  <a:pt x="27344" y="15865"/>
                  <a:pt x="27570" y="15765"/>
                </a:cubicBezTo>
                <a:close/>
                <a:moveTo>
                  <a:pt x="25464" y="15865"/>
                </a:moveTo>
                <a:lnTo>
                  <a:pt x="25464" y="15865"/>
                </a:lnTo>
                <a:cubicBezTo>
                  <a:pt x="25364" y="16065"/>
                  <a:pt x="25364" y="16166"/>
                  <a:pt x="25264" y="16291"/>
                </a:cubicBezTo>
                <a:cubicBezTo>
                  <a:pt x="25264" y="16291"/>
                  <a:pt x="25164" y="16291"/>
                  <a:pt x="25063" y="16391"/>
                </a:cubicBezTo>
                <a:lnTo>
                  <a:pt x="24938" y="16291"/>
                </a:lnTo>
                <a:cubicBezTo>
                  <a:pt x="25063" y="16166"/>
                  <a:pt x="25264" y="16065"/>
                  <a:pt x="25464" y="15865"/>
                </a:cubicBezTo>
                <a:close/>
                <a:moveTo>
                  <a:pt x="35815" y="17218"/>
                </a:moveTo>
                <a:cubicBezTo>
                  <a:pt x="35916" y="17318"/>
                  <a:pt x="35916" y="17318"/>
                  <a:pt x="35916" y="17419"/>
                </a:cubicBezTo>
                <a:cubicBezTo>
                  <a:pt x="35815" y="17419"/>
                  <a:pt x="35715" y="17544"/>
                  <a:pt x="35590" y="17544"/>
                </a:cubicBezTo>
                <a:cubicBezTo>
                  <a:pt x="35590" y="17544"/>
                  <a:pt x="35590" y="17419"/>
                  <a:pt x="35489" y="17419"/>
                </a:cubicBezTo>
                <a:cubicBezTo>
                  <a:pt x="35590" y="17419"/>
                  <a:pt x="35715" y="17318"/>
                  <a:pt x="35815" y="17218"/>
                </a:cubicBezTo>
                <a:close/>
                <a:moveTo>
                  <a:pt x="35815" y="18045"/>
                </a:moveTo>
                <a:lnTo>
                  <a:pt x="35815" y="18171"/>
                </a:lnTo>
                <a:lnTo>
                  <a:pt x="35715" y="18171"/>
                </a:lnTo>
                <a:cubicBezTo>
                  <a:pt x="35715" y="18171"/>
                  <a:pt x="35715" y="18045"/>
                  <a:pt x="35815" y="18045"/>
                </a:cubicBezTo>
                <a:close/>
                <a:moveTo>
                  <a:pt x="11053" y="20351"/>
                </a:moveTo>
                <a:cubicBezTo>
                  <a:pt x="11053" y="20877"/>
                  <a:pt x="10326" y="21604"/>
                  <a:pt x="9499" y="21805"/>
                </a:cubicBezTo>
                <a:cubicBezTo>
                  <a:pt x="9800" y="21504"/>
                  <a:pt x="10026" y="21404"/>
                  <a:pt x="10226" y="21178"/>
                </a:cubicBezTo>
                <a:cubicBezTo>
                  <a:pt x="10226" y="20677"/>
                  <a:pt x="10527" y="20351"/>
                  <a:pt x="11053" y="20351"/>
                </a:cubicBezTo>
                <a:close/>
                <a:moveTo>
                  <a:pt x="30212" y="0"/>
                </a:moveTo>
                <a:cubicBezTo>
                  <a:pt x="29891" y="0"/>
                  <a:pt x="29573" y="89"/>
                  <a:pt x="29224" y="201"/>
                </a:cubicBezTo>
                <a:cubicBezTo>
                  <a:pt x="28823" y="401"/>
                  <a:pt x="28397" y="401"/>
                  <a:pt x="27971" y="501"/>
                </a:cubicBezTo>
                <a:lnTo>
                  <a:pt x="27971" y="301"/>
                </a:lnTo>
                <a:cubicBezTo>
                  <a:pt x="26191" y="1028"/>
                  <a:pt x="24437" y="1880"/>
                  <a:pt x="22657" y="2607"/>
                </a:cubicBezTo>
                <a:cubicBezTo>
                  <a:pt x="22231" y="2807"/>
                  <a:pt x="21805" y="3008"/>
                  <a:pt x="21404" y="3133"/>
                </a:cubicBezTo>
                <a:cubicBezTo>
                  <a:pt x="20878" y="3333"/>
                  <a:pt x="20251" y="3434"/>
                  <a:pt x="19725" y="3634"/>
                </a:cubicBezTo>
                <a:lnTo>
                  <a:pt x="15966" y="5514"/>
                </a:lnTo>
                <a:cubicBezTo>
                  <a:pt x="15865" y="5577"/>
                  <a:pt x="15759" y="5633"/>
                  <a:pt x="15665" y="5633"/>
                </a:cubicBezTo>
                <a:cubicBezTo>
                  <a:pt x="15571" y="5633"/>
                  <a:pt x="15489" y="5577"/>
                  <a:pt x="15439" y="5414"/>
                </a:cubicBezTo>
                <a:lnTo>
                  <a:pt x="15439" y="5514"/>
                </a:lnTo>
                <a:cubicBezTo>
                  <a:pt x="15138" y="5639"/>
                  <a:pt x="14913" y="5840"/>
                  <a:pt x="14612" y="6040"/>
                </a:cubicBezTo>
                <a:cubicBezTo>
                  <a:pt x="13559" y="6266"/>
                  <a:pt x="12933" y="6566"/>
                  <a:pt x="12006" y="7394"/>
                </a:cubicBezTo>
                <a:cubicBezTo>
                  <a:pt x="11814" y="7585"/>
                  <a:pt x="11631" y="7699"/>
                  <a:pt x="11447" y="7699"/>
                </a:cubicBezTo>
                <a:cubicBezTo>
                  <a:pt x="11318" y="7699"/>
                  <a:pt x="11188" y="7643"/>
                  <a:pt x="11053" y="7519"/>
                </a:cubicBezTo>
                <a:lnTo>
                  <a:pt x="11053" y="7619"/>
                </a:lnTo>
                <a:cubicBezTo>
                  <a:pt x="10853" y="7719"/>
                  <a:pt x="10652" y="7820"/>
                  <a:pt x="10427" y="8020"/>
                </a:cubicBezTo>
                <a:cubicBezTo>
                  <a:pt x="10326" y="8246"/>
                  <a:pt x="10226" y="8446"/>
                  <a:pt x="10126" y="8546"/>
                </a:cubicBezTo>
                <a:cubicBezTo>
                  <a:pt x="9399" y="9073"/>
                  <a:pt x="8647" y="9599"/>
                  <a:pt x="7920" y="10125"/>
                </a:cubicBezTo>
                <a:cubicBezTo>
                  <a:pt x="7620" y="10326"/>
                  <a:pt x="7294" y="10526"/>
                  <a:pt x="6993" y="10752"/>
                </a:cubicBezTo>
                <a:lnTo>
                  <a:pt x="7093" y="10852"/>
                </a:lnTo>
                <a:cubicBezTo>
                  <a:pt x="6893" y="10852"/>
                  <a:pt x="6567" y="10852"/>
                  <a:pt x="6567" y="10952"/>
                </a:cubicBezTo>
                <a:cubicBezTo>
                  <a:pt x="5414" y="11905"/>
                  <a:pt x="4387" y="12732"/>
                  <a:pt x="3434" y="13659"/>
                </a:cubicBezTo>
                <a:cubicBezTo>
                  <a:pt x="2607" y="14411"/>
                  <a:pt x="1655" y="15038"/>
                  <a:pt x="928" y="15965"/>
                </a:cubicBezTo>
                <a:cubicBezTo>
                  <a:pt x="101" y="16917"/>
                  <a:pt x="201" y="17945"/>
                  <a:pt x="101" y="18998"/>
                </a:cubicBezTo>
                <a:cubicBezTo>
                  <a:pt x="1" y="19524"/>
                  <a:pt x="301" y="20151"/>
                  <a:pt x="627" y="20552"/>
                </a:cubicBezTo>
                <a:cubicBezTo>
                  <a:pt x="828" y="20877"/>
                  <a:pt x="1354" y="21078"/>
                  <a:pt x="1655" y="21303"/>
                </a:cubicBezTo>
                <a:cubicBezTo>
                  <a:pt x="1980" y="21504"/>
                  <a:pt x="2381" y="21704"/>
                  <a:pt x="2607" y="21930"/>
                </a:cubicBezTo>
                <a:cubicBezTo>
                  <a:pt x="2607" y="22231"/>
                  <a:pt x="2507" y="22431"/>
                  <a:pt x="2381" y="22657"/>
                </a:cubicBezTo>
                <a:cubicBezTo>
                  <a:pt x="2607" y="23058"/>
                  <a:pt x="2707" y="23484"/>
                  <a:pt x="2908" y="23910"/>
                </a:cubicBezTo>
                <a:cubicBezTo>
                  <a:pt x="3234" y="24010"/>
                  <a:pt x="3434" y="24010"/>
                  <a:pt x="3760" y="24110"/>
                </a:cubicBezTo>
                <a:cubicBezTo>
                  <a:pt x="3760" y="24311"/>
                  <a:pt x="3760" y="24537"/>
                  <a:pt x="3860" y="24837"/>
                </a:cubicBezTo>
                <a:cubicBezTo>
                  <a:pt x="4387" y="24737"/>
                  <a:pt x="4888" y="24737"/>
                  <a:pt x="5414" y="24637"/>
                </a:cubicBezTo>
                <a:lnTo>
                  <a:pt x="5414" y="24637"/>
                </a:lnTo>
                <a:cubicBezTo>
                  <a:pt x="5214" y="25063"/>
                  <a:pt x="4888" y="25364"/>
                  <a:pt x="4587" y="25689"/>
                </a:cubicBezTo>
                <a:cubicBezTo>
                  <a:pt x="4687" y="25790"/>
                  <a:pt x="4687" y="25790"/>
                  <a:pt x="4788" y="25890"/>
                </a:cubicBezTo>
                <a:cubicBezTo>
                  <a:pt x="5113" y="25790"/>
                  <a:pt x="5414" y="25790"/>
                  <a:pt x="5840" y="25689"/>
                </a:cubicBezTo>
                <a:cubicBezTo>
                  <a:pt x="6041" y="25689"/>
                  <a:pt x="6266" y="25790"/>
                  <a:pt x="6467" y="25790"/>
                </a:cubicBezTo>
                <a:cubicBezTo>
                  <a:pt x="6467" y="25689"/>
                  <a:pt x="6467" y="25689"/>
                  <a:pt x="6567" y="25464"/>
                </a:cubicBezTo>
                <a:cubicBezTo>
                  <a:pt x="6667" y="25564"/>
                  <a:pt x="6893" y="25689"/>
                  <a:pt x="7093" y="25790"/>
                </a:cubicBezTo>
                <a:cubicBezTo>
                  <a:pt x="6893" y="25990"/>
                  <a:pt x="6767" y="26090"/>
                  <a:pt x="6667" y="26316"/>
                </a:cubicBezTo>
                <a:cubicBezTo>
                  <a:pt x="7294" y="26516"/>
                  <a:pt x="7920" y="26717"/>
                  <a:pt x="8773" y="27043"/>
                </a:cubicBezTo>
                <a:cubicBezTo>
                  <a:pt x="9012" y="27043"/>
                  <a:pt x="9296" y="26995"/>
                  <a:pt x="9595" y="26995"/>
                </a:cubicBezTo>
                <a:cubicBezTo>
                  <a:pt x="10079" y="26995"/>
                  <a:pt x="10604" y="27119"/>
                  <a:pt x="11053" y="27770"/>
                </a:cubicBezTo>
                <a:lnTo>
                  <a:pt x="14813" y="27770"/>
                </a:lnTo>
                <a:cubicBezTo>
                  <a:pt x="15138" y="27770"/>
                  <a:pt x="15439" y="27770"/>
                  <a:pt x="15865" y="27870"/>
                </a:cubicBezTo>
                <a:cubicBezTo>
                  <a:pt x="16066" y="27669"/>
                  <a:pt x="16392" y="27444"/>
                  <a:pt x="16692" y="27444"/>
                </a:cubicBezTo>
                <a:cubicBezTo>
                  <a:pt x="19299" y="26817"/>
                  <a:pt x="21705" y="25564"/>
                  <a:pt x="24311" y="25263"/>
                </a:cubicBezTo>
                <a:cubicBezTo>
                  <a:pt x="26091" y="25063"/>
                  <a:pt x="27870" y="24311"/>
                  <a:pt x="29449" y="23384"/>
                </a:cubicBezTo>
                <a:cubicBezTo>
                  <a:pt x="29550" y="23283"/>
                  <a:pt x="29750" y="23183"/>
                  <a:pt x="29850" y="23058"/>
                </a:cubicBezTo>
                <a:cubicBezTo>
                  <a:pt x="29650" y="22958"/>
                  <a:pt x="29550" y="22958"/>
                  <a:pt x="29324" y="22857"/>
                </a:cubicBezTo>
                <a:cubicBezTo>
                  <a:pt x="30702" y="22130"/>
                  <a:pt x="31956" y="21404"/>
                  <a:pt x="33309" y="20777"/>
                </a:cubicBezTo>
                <a:lnTo>
                  <a:pt x="33309" y="21178"/>
                </a:lnTo>
                <a:cubicBezTo>
                  <a:pt x="33710" y="20978"/>
                  <a:pt x="34236" y="20777"/>
                  <a:pt x="34662" y="20552"/>
                </a:cubicBezTo>
                <a:lnTo>
                  <a:pt x="37469" y="18672"/>
                </a:lnTo>
                <a:cubicBezTo>
                  <a:pt x="37595" y="18572"/>
                  <a:pt x="37695" y="18371"/>
                  <a:pt x="37795" y="18045"/>
                </a:cubicBezTo>
                <a:lnTo>
                  <a:pt x="37795" y="18045"/>
                </a:lnTo>
                <a:cubicBezTo>
                  <a:pt x="37068" y="18371"/>
                  <a:pt x="36542" y="18572"/>
                  <a:pt x="36016" y="18672"/>
                </a:cubicBezTo>
                <a:cubicBezTo>
                  <a:pt x="36016" y="18672"/>
                  <a:pt x="35916" y="18672"/>
                  <a:pt x="35916" y="18572"/>
                </a:cubicBezTo>
                <a:cubicBezTo>
                  <a:pt x="36216" y="18371"/>
                  <a:pt x="36442" y="18045"/>
                  <a:pt x="36743" y="17745"/>
                </a:cubicBezTo>
                <a:cubicBezTo>
                  <a:pt x="36968" y="17745"/>
                  <a:pt x="37169" y="17644"/>
                  <a:pt x="37369" y="17644"/>
                </a:cubicBezTo>
                <a:cubicBezTo>
                  <a:pt x="37369" y="17318"/>
                  <a:pt x="37469" y="17118"/>
                  <a:pt x="37469" y="16917"/>
                </a:cubicBezTo>
                <a:cubicBezTo>
                  <a:pt x="37993" y="16693"/>
                  <a:pt x="38516" y="16494"/>
                  <a:pt x="38424" y="15975"/>
                </a:cubicBezTo>
                <a:lnTo>
                  <a:pt x="38424" y="15975"/>
                </a:lnTo>
                <a:cubicBezTo>
                  <a:pt x="38279" y="16004"/>
                  <a:pt x="38164" y="16105"/>
                  <a:pt x="37895" y="16291"/>
                </a:cubicBezTo>
                <a:cubicBezTo>
                  <a:pt x="38622" y="14286"/>
                  <a:pt x="39575" y="12632"/>
                  <a:pt x="39249" y="10526"/>
                </a:cubicBezTo>
                <a:cubicBezTo>
                  <a:pt x="39166" y="10526"/>
                  <a:pt x="39084" y="10612"/>
                  <a:pt x="38945" y="10641"/>
                </a:cubicBezTo>
                <a:lnTo>
                  <a:pt x="38945" y="10641"/>
                </a:lnTo>
                <a:cubicBezTo>
                  <a:pt x="38845" y="10320"/>
                  <a:pt x="38721" y="10022"/>
                  <a:pt x="38622" y="9699"/>
                </a:cubicBezTo>
                <a:cubicBezTo>
                  <a:pt x="38522" y="9399"/>
                  <a:pt x="38522" y="9073"/>
                  <a:pt x="38522" y="8772"/>
                </a:cubicBezTo>
                <a:cubicBezTo>
                  <a:pt x="38322" y="8647"/>
                  <a:pt x="38096" y="8647"/>
                  <a:pt x="37996" y="8546"/>
                </a:cubicBezTo>
                <a:cubicBezTo>
                  <a:pt x="37695" y="8145"/>
                  <a:pt x="37469" y="7719"/>
                  <a:pt x="37169" y="7293"/>
                </a:cubicBezTo>
                <a:cubicBezTo>
                  <a:pt x="37269" y="7093"/>
                  <a:pt x="37269" y="6767"/>
                  <a:pt x="37369" y="6466"/>
                </a:cubicBezTo>
                <a:cubicBezTo>
                  <a:pt x="37269" y="6366"/>
                  <a:pt x="37169" y="6366"/>
                  <a:pt x="37169" y="6366"/>
                </a:cubicBezTo>
                <a:lnTo>
                  <a:pt x="37169" y="5213"/>
                </a:lnTo>
                <a:cubicBezTo>
                  <a:pt x="37068" y="5514"/>
                  <a:pt x="36843" y="5840"/>
                  <a:pt x="36743" y="6140"/>
                </a:cubicBezTo>
                <a:cubicBezTo>
                  <a:pt x="36743" y="6140"/>
                  <a:pt x="36642" y="6140"/>
                  <a:pt x="36642" y="6040"/>
                </a:cubicBezTo>
                <a:cubicBezTo>
                  <a:pt x="36642" y="5739"/>
                  <a:pt x="36743" y="5313"/>
                  <a:pt x="36843" y="5013"/>
                </a:cubicBezTo>
                <a:cubicBezTo>
                  <a:pt x="36843" y="4929"/>
                  <a:pt x="36898" y="4901"/>
                  <a:pt x="36965" y="4892"/>
                </a:cubicBezTo>
                <a:lnTo>
                  <a:pt x="36965" y="4892"/>
                </a:lnTo>
                <a:cubicBezTo>
                  <a:pt x="36795" y="4713"/>
                  <a:pt x="36634" y="4533"/>
                  <a:pt x="36442" y="4261"/>
                </a:cubicBezTo>
                <a:lnTo>
                  <a:pt x="36843" y="3860"/>
                </a:lnTo>
                <a:cubicBezTo>
                  <a:pt x="36016" y="3133"/>
                  <a:pt x="35590" y="2080"/>
                  <a:pt x="34337" y="1754"/>
                </a:cubicBezTo>
                <a:cubicBezTo>
                  <a:pt x="33610" y="1554"/>
                  <a:pt x="32783" y="1353"/>
                  <a:pt x="32357" y="501"/>
                </a:cubicBezTo>
                <a:cubicBezTo>
                  <a:pt x="31830" y="401"/>
                  <a:pt x="31429" y="401"/>
                  <a:pt x="31003" y="201"/>
                </a:cubicBezTo>
                <a:cubicBezTo>
                  <a:pt x="30726" y="56"/>
                  <a:pt x="30468" y="0"/>
                  <a:pt x="302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3"/>
          <p:cNvSpPr/>
          <p:nvPr/>
        </p:nvSpPr>
        <p:spPr>
          <a:xfrm>
            <a:off x="622779" y="1228056"/>
            <a:ext cx="1584633" cy="1115525"/>
          </a:xfrm>
          <a:custGeom>
            <a:avLst/>
            <a:gdLst/>
            <a:ahLst/>
            <a:cxnLst/>
            <a:rect l="l" t="t" r="r" b="b"/>
            <a:pathLst>
              <a:path w="65992" h="46456" extrusionOk="0">
                <a:moveTo>
                  <a:pt x="61730" y="8235"/>
                </a:moveTo>
                <a:cubicBezTo>
                  <a:pt x="61701" y="8235"/>
                  <a:pt x="61672" y="8241"/>
                  <a:pt x="61645" y="8249"/>
                </a:cubicBezTo>
                <a:lnTo>
                  <a:pt x="61645" y="8249"/>
                </a:lnTo>
                <a:cubicBezTo>
                  <a:pt x="61763" y="8397"/>
                  <a:pt x="61871" y="8538"/>
                  <a:pt x="61967" y="8671"/>
                </a:cubicBezTo>
                <a:lnTo>
                  <a:pt x="61967" y="8671"/>
                </a:lnTo>
                <a:cubicBezTo>
                  <a:pt x="61888" y="8550"/>
                  <a:pt x="61809" y="8393"/>
                  <a:pt x="61730" y="8235"/>
                </a:cubicBezTo>
                <a:close/>
                <a:moveTo>
                  <a:pt x="61967" y="8671"/>
                </a:moveTo>
                <a:cubicBezTo>
                  <a:pt x="61988" y="8704"/>
                  <a:pt x="62010" y="8735"/>
                  <a:pt x="62031" y="8761"/>
                </a:cubicBezTo>
                <a:cubicBezTo>
                  <a:pt x="62010" y="8732"/>
                  <a:pt x="61989" y="8702"/>
                  <a:pt x="61967" y="8671"/>
                </a:cubicBezTo>
                <a:close/>
                <a:moveTo>
                  <a:pt x="29449" y="22546"/>
                </a:moveTo>
                <a:cubicBezTo>
                  <a:pt x="29550" y="22646"/>
                  <a:pt x="29650" y="22646"/>
                  <a:pt x="29650" y="22746"/>
                </a:cubicBezTo>
                <a:cubicBezTo>
                  <a:pt x="29550" y="22947"/>
                  <a:pt x="29449" y="23173"/>
                  <a:pt x="29249" y="23273"/>
                </a:cubicBezTo>
                <a:cubicBezTo>
                  <a:pt x="29249" y="23273"/>
                  <a:pt x="29149" y="23273"/>
                  <a:pt x="29149" y="23173"/>
                </a:cubicBezTo>
                <a:cubicBezTo>
                  <a:pt x="29249" y="22947"/>
                  <a:pt x="29349" y="22746"/>
                  <a:pt x="29449" y="22546"/>
                </a:cubicBezTo>
                <a:close/>
                <a:moveTo>
                  <a:pt x="46367" y="24726"/>
                </a:moveTo>
                <a:cubicBezTo>
                  <a:pt x="46467" y="24827"/>
                  <a:pt x="46467" y="24827"/>
                  <a:pt x="46467" y="24927"/>
                </a:cubicBezTo>
                <a:cubicBezTo>
                  <a:pt x="46367" y="25052"/>
                  <a:pt x="46166" y="25052"/>
                  <a:pt x="46066" y="25152"/>
                </a:cubicBezTo>
                <a:cubicBezTo>
                  <a:pt x="46066" y="25052"/>
                  <a:pt x="45941" y="25052"/>
                  <a:pt x="45941" y="24927"/>
                </a:cubicBezTo>
                <a:cubicBezTo>
                  <a:pt x="46166" y="24927"/>
                  <a:pt x="46267" y="24827"/>
                  <a:pt x="46367" y="24726"/>
                </a:cubicBezTo>
                <a:close/>
                <a:moveTo>
                  <a:pt x="64111" y="26606"/>
                </a:moveTo>
                <a:cubicBezTo>
                  <a:pt x="64111" y="26633"/>
                  <a:pt x="64111" y="26659"/>
                  <a:pt x="64110" y="26684"/>
                </a:cubicBezTo>
                <a:lnTo>
                  <a:pt x="64110" y="26684"/>
                </a:lnTo>
                <a:cubicBezTo>
                  <a:pt x="64151" y="26659"/>
                  <a:pt x="64192" y="26633"/>
                  <a:pt x="64237" y="26606"/>
                </a:cubicBezTo>
                <a:close/>
                <a:moveTo>
                  <a:pt x="45866" y="26430"/>
                </a:moveTo>
                <a:cubicBezTo>
                  <a:pt x="45615" y="26590"/>
                  <a:pt x="45372" y="26753"/>
                  <a:pt x="45114" y="26932"/>
                </a:cubicBezTo>
                <a:cubicBezTo>
                  <a:pt x="45013" y="26932"/>
                  <a:pt x="45013" y="26807"/>
                  <a:pt x="44913" y="26706"/>
                </a:cubicBezTo>
                <a:cubicBezTo>
                  <a:pt x="45281" y="26614"/>
                  <a:pt x="45586" y="26522"/>
                  <a:pt x="45866" y="26430"/>
                </a:cubicBezTo>
                <a:close/>
                <a:moveTo>
                  <a:pt x="42507" y="26506"/>
                </a:moveTo>
                <a:lnTo>
                  <a:pt x="42507" y="26506"/>
                </a:lnTo>
                <a:cubicBezTo>
                  <a:pt x="42307" y="26932"/>
                  <a:pt x="42307" y="27132"/>
                  <a:pt x="42181" y="27132"/>
                </a:cubicBezTo>
                <a:cubicBezTo>
                  <a:pt x="42081" y="27233"/>
                  <a:pt x="41881" y="27333"/>
                  <a:pt x="41680" y="27333"/>
                </a:cubicBezTo>
                <a:cubicBezTo>
                  <a:pt x="41680" y="27333"/>
                  <a:pt x="41680" y="27233"/>
                  <a:pt x="41555" y="27233"/>
                </a:cubicBezTo>
                <a:cubicBezTo>
                  <a:pt x="41780" y="27032"/>
                  <a:pt x="41981" y="26807"/>
                  <a:pt x="42507" y="26506"/>
                </a:cubicBezTo>
                <a:close/>
                <a:moveTo>
                  <a:pt x="59725" y="28912"/>
                </a:moveTo>
                <a:cubicBezTo>
                  <a:pt x="59851" y="28912"/>
                  <a:pt x="59851" y="29012"/>
                  <a:pt x="59851" y="29112"/>
                </a:cubicBezTo>
                <a:cubicBezTo>
                  <a:pt x="59725" y="29112"/>
                  <a:pt x="59525" y="29213"/>
                  <a:pt x="59324" y="29313"/>
                </a:cubicBezTo>
                <a:cubicBezTo>
                  <a:pt x="59324" y="29313"/>
                  <a:pt x="59324" y="29213"/>
                  <a:pt x="59224" y="29112"/>
                </a:cubicBezTo>
                <a:cubicBezTo>
                  <a:pt x="59425" y="29012"/>
                  <a:pt x="59625" y="28912"/>
                  <a:pt x="59725" y="28912"/>
                </a:cubicBezTo>
                <a:close/>
                <a:moveTo>
                  <a:pt x="59725" y="30165"/>
                </a:moveTo>
                <a:cubicBezTo>
                  <a:pt x="59725" y="30265"/>
                  <a:pt x="59625" y="30366"/>
                  <a:pt x="59625" y="30366"/>
                </a:cubicBezTo>
                <a:lnTo>
                  <a:pt x="59525" y="30366"/>
                </a:lnTo>
                <a:cubicBezTo>
                  <a:pt x="59525" y="30265"/>
                  <a:pt x="59625" y="30265"/>
                  <a:pt x="59625" y="30165"/>
                </a:cubicBezTo>
                <a:close/>
                <a:moveTo>
                  <a:pt x="18497" y="34025"/>
                </a:moveTo>
                <a:cubicBezTo>
                  <a:pt x="18497" y="34952"/>
                  <a:pt x="17244" y="36105"/>
                  <a:pt x="15765" y="36431"/>
                </a:cubicBezTo>
                <a:cubicBezTo>
                  <a:pt x="16292" y="36005"/>
                  <a:pt x="16617" y="35704"/>
                  <a:pt x="17018" y="35378"/>
                </a:cubicBezTo>
                <a:cubicBezTo>
                  <a:pt x="17119" y="34551"/>
                  <a:pt x="17545" y="34125"/>
                  <a:pt x="18497" y="34025"/>
                </a:cubicBezTo>
                <a:close/>
                <a:moveTo>
                  <a:pt x="48447" y="38611"/>
                </a:moveTo>
                <a:lnTo>
                  <a:pt x="48447" y="38711"/>
                </a:lnTo>
                <a:lnTo>
                  <a:pt x="48347" y="38711"/>
                </a:lnTo>
                <a:lnTo>
                  <a:pt x="48447" y="38611"/>
                </a:lnTo>
                <a:close/>
                <a:moveTo>
                  <a:pt x="50338" y="1"/>
                </a:moveTo>
                <a:cubicBezTo>
                  <a:pt x="49786" y="1"/>
                  <a:pt x="49241" y="169"/>
                  <a:pt x="48673" y="390"/>
                </a:cubicBezTo>
                <a:cubicBezTo>
                  <a:pt x="48046" y="716"/>
                  <a:pt x="47420" y="716"/>
                  <a:pt x="46693" y="817"/>
                </a:cubicBezTo>
                <a:lnTo>
                  <a:pt x="46693" y="616"/>
                </a:lnTo>
                <a:cubicBezTo>
                  <a:pt x="43660" y="1869"/>
                  <a:pt x="40728" y="3122"/>
                  <a:pt x="37695" y="4476"/>
                </a:cubicBezTo>
                <a:cubicBezTo>
                  <a:pt x="37069" y="4676"/>
                  <a:pt x="36442" y="5102"/>
                  <a:pt x="35715" y="5303"/>
                </a:cubicBezTo>
                <a:cubicBezTo>
                  <a:pt x="34788" y="5629"/>
                  <a:pt x="33835" y="5829"/>
                  <a:pt x="32908" y="6255"/>
                </a:cubicBezTo>
                <a:cubicBezTo>
                  <a:pt x="30803" y="7182"/>
                  <a:pt x="28723" y="8235"/>
                  <a:pt x="26642" y="9263"/>
                </a:cubicBezTo>
                <a:cubicBezTo>
                  <a:pt x="26457" y="9334"/>
                  <a:pt x="26279" y="9462"/>
                  <a:pt x="26101" y="9462"/>
                </a:cubicBezTo>
                <a:cubicBezTo>
                  <a:pt x="25966" y="9462"/>
                  <a:pt x="25830" y="9389"/>
                  <a:pt x="25690" y="9162"/>
                </a:cubicBezTo>
                <a:cubicBezTo>
                  <a:pt x="25264" y="9488"/>
                  <a:pt x="24863" y="9889"/>
                  <a:pt x="24337" y="10215"/>
                </a:cubicBezTo>
                <a:cubicBezTo>
                  <a:pt x="22557" y="10516"/>
                  <a:pt x="21630" y="11042"/>
                  <a:pt x="20051" y="12396"/>
                </a:cubicBezTo>
                <a:cubicBezTo>
                  <a:pt x="19719" y="12664"/>
                  <a:pt x="19387" y="12893"/>
                  <a:pt x="19029" y="12893"/>
                </a:cubicBezTo>
                <a:cubicBezTo>
                  <a:pt x="18820" y="12893"/>
                  <a:pt x="18603" y="12815"/>
                  <a:pt x="18372" y="12621"/>
                </a:cubicBezTo>
                <a:lnTo>
                  <a:pt x="18372" y="12721"/>
                </a:lnTo>
                <a:cubicBezTo>
                  <a:pt x="18071" y="12922"/>
                  <a:pt x="17745" y="13147"/>
                  <a:pt x="17444" y="13448"/>
                </a:cubicBezTo>
                <a:cubicBezTo>
                  <a:pt x="17244" y="13774"/>
                  <a:pt x="17119" y="14175"/>
                  <a:pt x="16818" y="14401"/>
                </a:cubicBezTo>
                <a:cubicBezTo>
                  <a:pt x="15665" y="15228"/>
                  <a:pt x="14412" y="16055"/>
                  <a:pt x="13259" y="17007"/>
                </a:cubicBezTo>
                <a:cubicBezTo>
                  <a:pt x="12733" y="17308"/>
                  <a:pt x="12231" y="17634"/>
                  <a:pt x="11705" y="18035"/>
                </a:cubicBezTo>
                <a:cubicBezTo>
                  <a:pt x="11705" y="18035"/>
                  <a:pt x="11705" y="18160"/>
                  <a:pt x="11805" y="18160"/>
                </a:cubicBezTo>
                <a:cubicBezTo>
                  <a:pt x="11379" y="18160"/>
                  <a:pt x="10978" y="18260"/>
                  <a:pt x="10853" y="18260"/>
                </a:cubicBezTo>
                <a:cubicBezTo>
                  <a:pt x="8973" y="19914"/>
                  <a:pt x="7319" y="21393"/>
                  <a:pt x="5740" y="22847"/>
                </a:cubicBezTo>
                <a:cubicBezTo>
                  <a:pt x="4286" y="24100"/>
                  <a:pt x="2707" y="25152"/>
                  <a:pt x="1454" y="26706"/>
                </a:cubicBezTo>
                <a:cubicBezTo>
                  <a:pt x="201" y="28185"/>
                  <a:pt x="201" y="30065"/>
                  <a:pt x="101" y="31719"/>
                </a:cubicBezTo>
                <a:cubicBezTo>
                  <a:pt x="1" y="32671"/>
                  <a:pt x="527" y="33599"/>
                  <a:pt x="1053" y="34325"/>
                </a:cubicBezTo>
                <a:cubicBezTo>
                  <a:pt x="1354" y="34952"/>
                  <a:pt x="2206" y="35178"/>
                  <a:pt x="2833" y="35579"/>
                </a:cubicBezTo>
                <a:cubicBezTo>
                  <a:pt x="3334" y="35904"/>
                  <a:pt x="3860" y="36330"/>
                  <a:pt x="4387" y="36732"/>
                </a:cubicBezTo>
                <a:cubicBezTo>
                  <a:pt x="4286" y="37158"/>
                  <a:pt x="4186" y="37458"/>
                  <a:pt x="4086" y="37884"/>
                </a:cubicBezTo>
                <a:cubicBezTo>
                  <a:pt x="4286" y="38511"/>
                  <a:pt x="4587" y="39238"/>
                  <a:pt x="4813" y="39965"/>
                </a:cubicBezTo>
                <a:cubicBezTo>
                  <a:pt x="5339" y="40090"/>
                  <a:pt x="5740" y="40090"/>
                  <a:pt x="6166" y="40190"/>
                </a:cubicBezTo>
                <a:cubicBezTo>
                  <a:pt x="6266" y="40591"/>
                  <a:pt x="6266" y="40917"/>
                  <a:pt x="6367" y="41443"/>
                </a:cubicBezTo>
                <a:cubicBezTo>
                  <a:pt x="7319" y="41343"/>
                  <a:pt x="8246" y="41343"/>
                  <a:pt x="9099" y="41218"/>
                </a:cubicBezTo>
                <a:lnTo>
                  <a:pt x="9099" y="41218"/>
                </a:lnTo>
                <a:cubicBezTo>
                  <a:pt x="8572" y="41744"/>
                  <a:pt x="8146" y="42371"/>
                  <a:pt x="7720" y="42897"/>
                </a:cubicBezTo>
                <a:cubicBezTo>
                  <a:pt x="7720" y="42997"/>
                  <a:pt x="7845" y="43097"/>
                  <a:pt x="7946" y="43223"/>
                </a:cubicBezTo>
                <a:cubicBezTo>
                  <a:pt x="8472" y="43097"/>
                  <a:pt x="9099" y="42997"/>
                  <a:pt x="9725" y="42897"/>
                </a:cubicBezTo>
                <a:cubicBezTo>
                  <a:pt x="10026" y="42897"/>
                  <a:pt x="10352" y="42997"/>
                  <a:pt x="10652" y="43097"/>
                </a:cubicBezTo>
                <a:cubicBezTo>
                  <a:pt x="10753" y="42997"/>
                  <a:pt x="10853" y="42797"/>
                  <a:pt x="10978" y="42596"/>
                </a:cubicBezTo>
                <a:cubicBezTo>
                  <a:pt x="11179" y="42797"/>
                  <a:pt x="11379" y="42897"/>
                  <a:pt x="11705" y="42997"/>
                </a:cubicBezTo>
                <a:cubicBezTo>
                  <a:pt x="11479" y="43423"/>
                  <a:pt x="11279" y="43624"/>
                  <a:pt x="11179" y="43849"/>
                </a:cubicBezTo>
                <a:cubicBezTo>
                  <a:pt x="12231" y="44250"/>
                  <a:pt x="13259" y="44676"/>
                  <a:pt x="14512" y="45102"/>
                </a:cubicBezTo>
                <a:cubicBezTo>
                  <a:pt x="14633" y="45113"/>
                  <a:pt x="14758" y="45117"/>
                  <a:pt x="14888" y="45117"/>
                </a:cubicBezTo>
                <a:cubicBezTo>
                  <a:pt x="15175" y="45117"/>
                  <a:pt x="15481" y="45099"/>
                  <a:pt x="15797" y="45099"/>
                </a:cubicBezTo>
                <a:cubicBezTo>
                  <a:pt x="16694" y="45099"/>
                  <a:pt x="17667" y="45243"/>
                  <a:pt x="18497" y="46356"/>
                </a:cubicBezTo>
                <a:lnTo>
                  <a:pt x="24763" y="46356"/>
                </a:lnTo>
                <a:cubicBezTo>
                  <a:pt x="25264" y="46356"/>
                  <a:pt x="25790" y="46456"/>
                  <a:pt x="26517" y="46456"/>
                </a:cubicBezTo>
                <a:cubicBezTo>
                  <a:pt x="26843" y="46230"/>
                  <a:pt x="27369" y="45930"/>
                  <a:pt x="27896" y="45829"/>
                </a:cubicBezTo>
                <a:cubicBezTo>
                  <a:pt x="32156" y="44777"/>
                  <a:pt x="36141" y="42696"/>
                  <a:pt x="40627" y="42070"/>
                </a:cubicBezTo>
                <a:cubicBezTo>
                  <a:pt x="43560" y="41744"/>
                  <a:pt x="46467" y="40591"/>
                  <a:pt x="49074" y="39037"/>
                </a:cubicBezTo>
                <a:cubicBezTo>
                  <a:pt x="49299" y="38937"/>
                  <a:pt x="49500" y="38711"/>
                  <a:pt x="49826" y="38511"/>
                </a:cubicBezTo>
                <a:cubicBezTo>
                  <a:pt x="49500" y="38411"/>
                  <a:pt x="49299" y="38310"/>
                  <a:pt x="48873" y="38210"/>
                </a:cubicBezTo>
                <a:cubicBezTo>
                  <a:pt x="51179" y="36957"/>
                  <a:pt x="53259" y="35804"/>
                  <a:pt x="55465" y="34651"/>
                </a:cubicBezTo>
                <a:lnTo>
                  <a:pt x="55465" y="35478"/>
                </a:lnTo>
                <a:cubicBezTo>
                  <a:pt x="56292" y="35077"/>
                  <a:pt x="57019" y="34752"/>
                  <a:pt x="57745" y="34325"/>
                </a:cubicBezTo>
                <a:cubicBezTo>
                  <a:pt x="59425" y="33298"/>
                  <a:pt x="60978" y="32245"/>
                  <a:pt x="62557" y="31193"/>
                </a:cubicBezTo>
                <a:cubicBezTo>
                  <a:pt x="62758" y="31092"/>
                  <a:pt x="62758" y="30691"/>
                  <a:pt x="62984" y="30265"/>
                </a:cubicBezTo>
                <a:lnTo>
                  <a:pt x="62984" y="30265"/>
                </a:lnTo>
                <a:cubicBezTo>
                  <a:pt x="61831" y="30691"/>
                  <a:pt x="60878" y="30992"/>
                  <a:pt x="60051" y="31318"/>
                </a:cubicBezTo>
                <a:cubicBezTo>
                  <a:pt x="59951" y="31193"/>
                  <a:pt x="59951" y="31092"/>
                  <a:pt x="59951" y="31092"/>
                </a:cubicBezTo>
                <a:cubicBezTo>
                  <a:pt x="60352" y="30566"/>
                  <a:pt x="60778" y="30165"/>
                  <a:pt x="61204" y="29739"/>
                </a:cubicBezTo>
                <a:cubicBezTo>
                  <a:pt x="61605" y="29639"/>
                  <a:pt x="61931" y="29538"/>
                  <a:pt x="62232" y="29438"/>
                </a:cubicBezTo>
                <a:cubicBezTo>
                  <a:pt x="62357" y="29012"/>
                  <a:pt x="62457" y="28686"/>
                  <a:pt x="62557" y="28285"/>
                </a:cubicBezTo>
                <a:cubicBezTo>
                  <a:pt x="63364" y="27968"/>
                  <a:pt x="64075" y="27674"/>
                  <a:pt x="64110" y="26684"/>
                </a:cubicBezTo>
                <a:lnTo>
                  <a:pt x="64110" y="26684"/>
                </a:lnTo>
                <a:cubicBezTo>
                  <a:pt x="63851" y="26844"/>
                  <a:pt x="63639" y="26973"/>
                  <a:pt x="63184" y="27233"/>
                </a:cubicBezTo>
                <a:cubicBezTo>
                  <a:pt x="64437" y="24000"/>
                  <a:pt x="65991" y="21067"/>
                  <a:pt x="65490" y="17634"/>
                </a:cubicBezTo>
                <a:cubicBezTo>
                  <a:pt x="65264" y="17634"/>
                  <a:pt x="65064" y="17734"/>
                  <a:pt x="64863" y="17834"/>
                </a:cubicBezTo>
                <a:cubicBezTo>
                  <a:pt x="64638" y="17308"/>
                  <a:pt x="64537" y="16782"/>
                  <a:pt x="64337" y="16280"/>
                </a:cubicBezTo>
                <a:lnTo>
                  <a:pt x="64337" y="16381"/>
                </a:lnTo>
                <a:cubicBezTo>
                  <a:pt x="64337" y="15754"/>
                  <a:pt x="64337" y="15228"/>
                  <a:pt x="64237" y="14701"/>
                </a:cubicBezTo>
                <a:cubicBezTo>
                  <a:pt x="63911" y="14601"/>
                  <a:pt x="63610" y="14401"/>
                  <a:pt x="63485" y="14401"/>
                </a:cubicBezTo>
                <a:cubicBezTo>
                  <a:pt x="62858" y="13548"/>
                  <a:pt x="62457" y="12922"/>
                  <a:pt x="62031" y="12195"/>
                </a:cubicBezTo>
                <a:cubicBezTo>
                  <a:pt x="62131" y="11769"/>
                  <a:pt x="62232" y="11268"/>
                  <a:pt x="62232" y="10842"/>
                </a:cubicBezTo>
                <a:cubicBezTo>
                  <a:pt x="62131" y="10741"/>
                  <a:pt x="61931" y="10641"/>
                  <a:pt x="61931" y="10641"/>
                </a:cubicBezTo>
                <a:cubicBezTo>
                  <a:pt x="61931" y="9889"/>
                  <a:pt x="62031" y="9263"/>
                  <a:pt x="62031" y="8761"/>
                </a:cubicBezTo>
                <a:lnTo>
                  <a:pt x="62031" y="8761"/>
                </a:lnTo>
                <a:cubicBezTo>
                  <a:pt x="61831" y="9263"/>
                  <a:pt x="61505" y="9789"/>
                  <a:pt x="61304" y="10315"/>
                </a:cubicBezTo>
                <a:cubicBezTo>
                  <a:pt x="61204" y="10215"/>
                  <a:pt x="61104" y="10215"/>
                  <a:pt x="61104" y="10215"/>
                </a:cubicBezTo>
                <a:cubicBezTo>
                  <a:pt x="61204" y="9588"/>
                  <a:pt x="61304" y="8962"/>
                  <a:pt x="61405" y="8335"/>
                </a:cubicBezTo>
                <a:cubicBezTo>
                  <a:pt x="61481" y="8335"/>
                  <a:pt x="61557" y="8277"/>
                  <a:pt x="61645" y="8249"/>
                </a:cubicBezTo>
                <a:lnTo>
                  <a:pt x="61645" y="8249"/>
                </a:lnTo>
                <a:cubicBezTo>
                  <a:pt x="61399" y="7944"/>
                  <a:pt x="61109" y="7613"/>
                  <a:pt x="60778" y="7283"/>
                </a:cubicBezTo>
                <a:cubicBezTo>
                  <a:pt x="60978" y="7082"/>
                  <a:pt x="61104" y="6882"/>
                  <a:pt x="61405" y="6456"/>
                </a:cubicBezTo>
                <a:cubicBezTo>
                  <a:pt x="60051" y="5303"/>
                  <a:pt x="59324" y="3624"/>
                  <a:pt x="57344" y="2997"/>
                </a:cubicBezTo>
                <a:cubicBezTo>
                  <a:pt x="56091" y="2696"/>
                  <a:pt x="54613" y="2270"/>
                  <a:pt x="53886" y="917"/>
                </a:cubicBezTo>
                <a:cubicBezTo>
                  <a:pt x="53159" y="716"/>
                  <a:pt x="52332" y="716"/>
                  <a:pt x="51705" y="390"/>
                </a:cubicBezTo>
                <a:cubicBezTo>
                  <a:pt x="51235" y="110"/>
                  <a:pt x="50784" y="1"/>
                  <a:pt x="503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23"/>
          <p:cNvGrpSpPr/>
          <p:nvPr/>
        </p:nvGrpSpPr>
        <p:grpSpPr>
          <a:xfrm>
            <a:off x="850858" y="993366"/>
            <a:ext cx="821793" cy="546949"/>
            <a:chOff x="1564050" y="1365950"/>
            <a:chExt cx="756925" cy="503775"/>
          </a:xfrm>
        </p:grpSpPr>
        <p:sp>
          <p:nvSpPr>
            <p:cNvPr id="988" name="Google Shape;988;p23"/>
            <p:cNvSpPr/>
            <p:nvPr/>
          </p:nvSpPr>
          <p:spPr>
            <a:xfrm>
              <a:off x="1566550" y="1464925"/>
              <a:ext cx="8175" cy="1070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1728200" y="1365950"/>
              <a:ext cx="3175" cy="25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1658025" y="1399775"/>
              <a:ext cx="2550" cy="25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1731350" y="136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1696875" y="13766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1637350" y="1407925"/>
              <a:ext cx="2550" cy="2525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1629200" y="1407925"/>
              <a:ext cx="10700" cy="7525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629200" y="1412925"/>
              <a:ext cx="2550" cy="2525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564050" y="1475600"/>
              <a:ext cx="2525" cy="2525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2237600" y="1438850"/>
              <a:ext cx="62700" cy="6557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895500" y="1475600"/>
              <a:ext cx="55175" cy="73325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2005150" y="1472100"/>
              <a:ext cx="57675" cy="63675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2020825" y="1703025"/>
              <a:ext cx="57650" cy="59550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2143625" y="1668575"/>
              <a:ext cx="54525" cy="62675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2188100" y="1552775"/>
              <a:ext cx="49525" cy="58800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926825" y="1727125"/>
              <a:ext cx="49525" cy="55650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973825" y="1597775"/>
              <a:ext cx="47025" cy="58300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2213800" y="1765700"/>
              <a:ext cx="57675" cy="48700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2268950" y="1634725"/>
              <a:ext cx="52025" cy="57675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2085975" y="1368450"/>
              <a:ext cx="44525" cy="57675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2078450" y="1572875"/>
              <a:ext cx="49525" cy="5437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2127950" y="1462425"/>
              <a:ext cx="54550" cy="57675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2104150" y="1804525"/>
              <a:ext cx="52650" cy="47025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953150" y="1403775"/>
              <a:ext cx="47025" cy="43025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2185600" y="1368450"/>
              <a:ext cx="43900" cy="4952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2018300" y="1826700"/>
              <a:ext cx="42025" cy="43025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014" name="Google Shape;1014;p23"/>
          <p:cNvSpPr/>
          <p:nvPr/>
        </p:nvSpPr>
        <p:spPr>
          <a:xfrm rot="3689314">
            <a:off x="5085416" y="494509"/>
            <a:ext cx="819558" cy="958926"/>
          </a:xfrm>
          <a:custGeom>
            <a:avLst/>
            <a:gdLst/>
            <a:ahLst/>
            <a:cxnLst/>
            <a:rect l="l" t="t" r="r" b="b"/>
            <a:pathLst>
              <a:path w="31555" h="36921" extrusionOk="0">
                <a:moveTo>
                  <a:pt x="30602" y="9251"/>
                </a:moveTo>
                <a:cubicBezTo>
                  <a:pt x="30623" y="9278"/>
                  <a:pt x="30643" y="9304"/>
                  <a:pt x="30661" y="9329"/>
                </a:cubicBezTo>
                <a:lnTo>
                  <a:pt x="30661" y="9329"/>
                </a:lnTo>
                <a:cubicBezTo>
                  <a:pt x="30674" y="9305"/>
                  <a:pt x="30688" y="9279"/>
                  <a:pt x="30702" y="9251"/>
                </a:cubicBezTo>
                <a:close/>
                <a:moveTo>
                  <a:pt x="29248" y="11858"/>
                </a:moveTo>
                <a:cubicBezTo>
                  <a:pt x="29349" y="11958"/>
                  <a:pt x="29349" y="11958"/>
                  <a:pt x="29449" y="11958"/>
                </a:cubicBezTo>
                <a:cubicBezTo>
                  <a:pt x="29349" y="12058"/>
                  <a:pt x="29349" y="12159"/>
                  <a:pt x="29248" y="12284"/>
                </a:cubicBezTo>
                <a:lnTo>
                  <a:pt x="29148" y="12284"/>
                </a:lnTo>
                <a:cubicBezTo>
                  <a:pt x="29148" y="12058"/>
                  <a:pt x="29248" y="11958"/>
                  <a:pt x="29248" y="11858"/>
                </a:cubicBezTo>
                <a:close/>
                <a:moveTo>
                  <a:pt x="29775" y="12585"/>
                </a:moveTo>
                <a:lnTo>
                  <a:pt x="29775" y="12685"/>
                </a:lnTo>
                <a:lnTo>
                  <a:pt x="29674" y="12685"/>
                </a:lnTo>
                <a:lnTo>
                  <a:pt x="29674" y="12585"/>
                </a:lnTo>
                <a:close/>
                <a:moveTo>
                  <a:pt x="5739" y="14164"/>
                </a:moveTo>
                <a:cubicBezTo>
                  <a:pt x="5782" y="14177"/>
                  <a:pt x="5820" y="14184"/>
                  <a:pt x="5855" y="14187"/>
                </a:cubicBezTo>
                <a:lnTo>
                  <a:pt x="5855" y="14187"/>
                </a:lnTo>
                <a:cubicBezTo>
                  <a:pt x="5858" y="14179"/>
                  <a:pt x="5862" y="14171"/>
                  <a:pt x="5865" y="14164"/>
                </a:cubicBezTo>
                <a:close/>
                <a:moveTo>
                  <a:pt x="21404" y="14565"/>
                </a:moveTo>
                <a:cubicBezTo>
                  <a:pt x="21404" y="14665"/>
                  <a:pt x="21303" y="14790"/>
                  <a:pt x="21303" y="14890"/>
                </a:cubicBezTo>
                <a:cubicBezTo>
                  <a:pt x="21303" y="14790"/>
                  <a:pt x="21203" y="14790"/>
                  <a:pt x="21203" y="14790"/>
                </a:cubicBezTo>
                <a:cubicBezTo>
                  <a:pt x="21203" y="14665"/>
                  <a:pt x="21303" y="14665"/>
                  <a:pt x="21303" y="14565"/>
                </a:cubicBezTo>
                <a:close/>
                <a:moveTo>
                  <a:pt x="21634" y="15611"/>
                </a:moveTo>
                <a:lnTo>
                  <a:pt x="21634" y="15611"/>
                </a:lnTo>
                <a:cubicBezTo>
                  <a:pt x="21563" y="15757"/>
                  <a:pt x="21489" y="15921"/>
                  <a:pt x="21404" y="16144"/>
                </a:cubicBezTo>
                <a:cubicBezTo>
                  <a:pt x="21404" y="16043"/>
                  <a:pt x="21303" y="16043"/>
                  <a:pt x="21303" y="16043"/>
                </a:cubicBezTo>
                <a:cubicBezTo>
                  <a:pt x="21378" y="15875"/>
                  <a:pt x="21523" y="15720"/>
                  <a:pt x="21634" y="15611"/>
                </a:cubicBezTo>
                <a:close/>
                <a:moveTo>
                  <a:pt x="20050" y="16770"/>
                </a:moveTo>
                <a:cubicBezTo>
                  <a:pt x="20050" y="16971"/>
                  <a:pt x="20151" y="17071"/>
                  <a:pt x="20050" y="17171"/>
                </a:cubicBezTo>
                <a:cubicBezTo>
                  <a:pt x="20050" y="17297"/>
                  <a:pt x="19950" y="17397"/>
                  <a:pt x="19950" y="17397"/>
                </a:cubicBezTo>
                <a:lnTo>
                  <a:pt x="19850" y="17397"/>
                </a:lnTo>
                <a:cubicBezTo>
                  <a:pt x="19850" y="17297"/>
                  <a:pt x="19950" y="17071"/>
                  <a:pt x="20050" y="16770"/>
                </a:cubicBezTo>
                <a:close/>
                <a:moveTo>
                  <a:pt x="12431" y="19377"/>
                </a:moveTo>
                <a:lnTo>
                  <a:pt x="12431" y="19803"/>
                </a:lnTo>
                <a:lnTo>
                  <a:pt x="12331" y="19803"/>
                </a:lnTo>
                <a:lnTo>
                  <a:pt x="12331" y="19377"/>
                </a:lnTo>
                <a:close/>
                <a:moveTo>
                  <a:pt x="10877" y="28775"/>
                </a:moveTo>
                <a:lnTo>
                  <a:pt x="10877" y="28775"/>
                </a:lnTo>
                <a:cubicBezTo>
                  <a:pt x="11278" y="29201"/>
                  <a:pt x="11078" y="30229"/>
                  <a:pt x="10451" y="30855"/>
                </a:cubicBezTo>
                <a:cubicBezTo>
                  <a:pt x="10552" y="30555"/>
                  <a:pt x="10552" y="30229"/>
                  <a:pt x="10652" y="29928"/>
                </a:cubicBezTo>
                <a:cubicBezTo>
                  <a:pt x="10451" y="29502"/>
                  <a:pt x="10552" y="29076"/>
                  <a:pt x="10877" y="28775"/>
                </a:cubicBezTo>
                <a:close/>
                <a:moveTo>
                  <a:pt x="20036" y="1"/>
                </a:moveTo>
                <a:cubicBezTo>
                  <a:pt x="19743" y="1"/>
                  <a:pt x="19442" y="43"/>
                  <a:pt x="19123" y="154"/>
                </a:cubicBezTo>
                <a:cubicBezTo>
                  <a:pt x="18663" y="296"/>
                  <a:pt x="18154" y="469"/>
                  <a:pt x="17632" y="469"/>
                </a:cubicBezTo>
                <a:cubicBezTo>
                  <a:pt x="17329" y="469"/>
                  <a:pt x="17021" y="410"/>
                  <a:pt x="16717" y="254"/>
                </a:cubicBezTo>
                <a:cubicBezTo>
                  <a:pt x="16291" y="479"/>
                  <a:pt x="15890" y="680"/>
                  <a:pt x="15464" y="780"/>
                </a:cubicBezTo>
                <a:cubicBezTo>
                  <a:pt x="14737" y="880"/>
                  <a:pt x="14311" y="1306"/>
                  <a:pt x="14010" y="1833"/>
                </a:cubicBezTo>
                <a:cubicBezTo>
                  <a:pt x="13785" y="2134"/>
                  <a:pt x="13484" y="2459"/>
                  <a:pt x="13158" y="2760"/>
                </a:cubicBezTo>
                <a:cubicBezTo>
                  <a:pt x="13158" y="2660"/>
                  <a:pt x="13058" y="2660"/>
                  <a:pt x="13058" y="2660"/>
                </a:cubicBezTo>
                <a:cubicBezTo>
                  <a:pt x="12005" y="4339"/>
                  <a:pt x="11078" y="6018"/>
                  <a:pt x="10025" y="7572"/>
                </a:cubicBezTo>
                <a:cubicBezTo>
                  <a:pt x="9825" y="7998"/>
                  <a:pt x="9624" y="8399"/>
                  <a:pt x="9399" y="8725"/>
                </a:cubicBezTo>
                <a:cubicBezTo>
                  <a:pt x="8998" y="9251"/>
                  <a:pt x="8572" y="9652"/>
                  <a:pt x="8246" y="10179"/>
                </a:cubicBezTo>
                <a:cubicBezTo>
                  <a:pt x="7619" y="11332"/>
                  <a:pt x="6993" y="12585"/>
                  <a:pt x="6266" y="13838"/>
                </a:cubicBezTo>
                <a:cubicBezTo>
                  <a:pt x="6182" y="14004"/>
                  <a:pt x="6099" y="14188"/>
                  <a:pt x="5887" y="14188"/>
                </a:cubicBezTo>
                <a:cubicBezTo>
                  <a:pt x="5876" y="14188"/>
                  <a:pt x="5866" y="14188"/>
                  <a:pt x="5855" y="14187"/>
                </a:cubicBezTo>
                <a:lnTo>
                  <a:pt x="5855" y="14187"/>
                </a:lnTo>
                <a:cubicBezTo>
                  <a:pt x="5734" y="14481"/>
                  <a:pt x="5637" y="14798"/>
                  <a:pt x="5539" y="15091"/>
                </a:cubicBezTo>
                <a:cubicBezTo>
                  <a:pt x="4712" y="15918"/>
                  <a:pt x="4486" y="16444"/>
                  <a:pt x="4186" y="17698"/>
                </a:cubicBezTo>
                <a:cubicBezTo>
                  <a:pt x="4085" y="18023"/>
                  <a:pt x="3860" y="18324"/>
                  <a:pt x="3459" y="18324"/>
                </a:cubicBezTo>
                <a:lnTo>
                  <a:pt x="3459" y="18424"/>
                </a:lnTo>
                <a:cubicBezTo>
                  <a:pt x="3358" y="18650"/>
                  <a:pt x="3358" y="18850"/>
                  <a:pt x="3233" y="19051"/>
                </a:cubicBezTo>
                <a:cubicBezTo>
                  <a:pt x="3233" y="19276"/>
                  <a:pt x="3358" y="19577"/>
                  <a:pt x="3233" y="19803"/>
                </a:cubicBezTo>
                <a:cubicBezTo>
                  <a:pt x="3033" y="20630"/>
                  <a:pt x="2732" y="21457"/>
                  <a:pt x="2406" y="22309"/>
                </a:cubicBezTo>
                <a:cubicBezTo>
                  <a:pt x="2306" y="22610"/>
                  <a:pt x="2206" y="22936"/>
                  <a:pt x="1980" y="23337"/>
                </a:cubicBezTo>
                <a:lnTo>
                  <a:pt x="2105" y="23337"/>
                </a:lnTo>
                <a:cubicBezTo>
                  <a:pt x="1980" y="23562"/>
                  <a:pt x="1780" y="23662"/>
                  <a:pt x="1679" y="23763"/>
                </a:cubicBezTo>
                <a:cubicBezTo>
                  <a:pt x="1353" y="25116"/>
                  <a:pt x="1053" y="26469"/>
                  <a:pt x="727" y="27723"/>
                </a:cubicBezTo>
                <a:cubicBezTo>
                  <a:pt x="526" y="28876"/>
                  <a:pt x="100" y="29928"/>
                  <a:pt x="0" y="31081"/>
                </a:cubicBezTo>
                <a:cubicBezTo>
                  <a:pt x="0" y="32334"/>
                  <a:pt x="627" y="33161"/>
                  <a:pt x="1153" y="34089"/>
                </a:cubicBezTo>
                <a:cubicBezTo>
                  <a:pt x="1353" y="34515"/>
                  <a:pt x="1980" y="34840"/>
                  <a:pt x="2506" y="35041"/>
                </a:cubicBezTo>
                <a:cubicBezTo>
                  <a:pt x="2592" y="35061"/>
                  <a:pt x="2677" y="35069"/>
                  <a:pt x="2762" y="35069"/>
                </a:cubicBezTo>
                <a:cubicBezTo>
                  <a:pt x="3102" y="35069"/>
                  <a:pt x="3439" y="34941"/>
                  <a:pt x="3759" y="34941"/>
                </a:cubicBezTo>
                <a:lnTo>
                  <a:pt x="5013" y="34941"/>
                </a:lnTo>
                <a:cubicBezTo>
                  <a:pt x="5013" y="35241"/>
                  <a:pt x="5113" y="35467"/>
                  <a:pt x="5238" y="35668"/>
                </a:cubicBezTo>
                <a:cubicBezTo>
                  <a:pt x="5539" y="35868"/>
                  <a:pt x="5965" y="36194"/>
                  <a:pt x="6266" y="36394"/>
                </a:cubicBezTo>
                <a:cubicBezTo>
                  <a:pt x="6592" y="36294"/>
                  <a:pt x="6792" y="36194"/>
                  <a:pt x="7118" y="36094"/>
                </a:cubicBezTo>
                <a:lnTo>
                  <a:pt x="7619" y="36595"/>
                </a:lnTo>
                <a:cubicBezTo>
                  <a:pt x="8010" y="36227"/>
                  <a:pt x="8401" y="35923"/>
                  <a:pt x="8772" y="35643"/>
                </a:cubicBezTo>
                <a:lnTo>
                  <a:pt x="8772" y="35643"/>
                </a:lnTo>
                <a:lnTo>
                  <a:pt x="8772" y="36820"/>
                </a:lnTo>
                <a:cubicBezTo>
                  <a:pt x="8772" y="36921"/>
                  <a:pt x="8872" y="36921"/>
                  <a:pt x="8998" y="36921"/>
                </a:cubicBezTo>
                <a:cubicBezTo>
                  <a:pt x="9198" y="36720"/>
                  <a:pt x="9399" y="36394"/>
                  <a:pt x="9724" y="36094"/>
                </a:cubicBezTo>
                <a:cubicBezTo>
                  <a:pt x="9925" y="36094"/>
                  <a:pt x="10025" y="35968"/>
                  <a:pt x="10251" y="35968"/>
                </a:cubicBezTo>
                <a:lnTo>
                  <a:pt x="10251" y="35567"/>
                </a:lnTo>
                <a:lnTo>
                  <a:pt x="10752" y="35567"/>
                </a:lnTo>
                <a:lnTo>
                  <a:pt x="10752" y="36094"/>
                </a:lnTo>
                <a:cubicBezTo>
                  <a:pt x="11379" y="35968"/>
                  <a:pt x="12005" y="35768"/>
                  <a:pt x="12857" y="35567"/>
                </a:cubicBezTo>
                <a:cubicBezTo>
                  <a:pt x="13271" y="35232"/>
                  <a:pt x="13747" y="34711"/>
                  <a:pt x="14480" y="34711"/>
                </a:cubicBezTo>
                <a:cubicBezTo>
                  <a:pt x="14679" y="34711"/>
                  <a:pt x="14897" y="34749"/>
                  <a:pt x="15138" y="34840"/>
                </a:cubicBezTo>
                <a:cubicBezTo>
                  <a:pt x="16191" y="34089"/>
                  <a:pt x="17243" y="33362"/>
                  <a:pt x="18271" y="32635"/>
                </a:cubicBezTo>
                <a:cubicBezTo>
                  <a:pt x="18496" y="32434"/>
                  <a:pt x="18797" y="32334"/>
                  <a:pt x="19123" y="32109"/>
                </a:cubicBezTo>
                <a:cubicBezTo>
                  <a:pt x="19323" y="31808"/>
                  <a:pt x="19323" y="31482"/>
                  <a:pt x="19649" y="31282"/>
                </a:cubicBezTo>
                <a:cubicBezTo>
                  <a:pt x="21404" y="29302"/>
                  <a:pt x="22557" y="26896"/>
                  <a:pt x="24537" y="25016"/>
                </a:cubicBezTo>
                <a:cubicBezTo>
                  <a:pt x="25915" y="23863"/>
                  <a:pt x="26842" y="22309"/>
                  <a:pt x="27569" y="20630"/>
                </a:cubicBezTo>
                <a:cubicBezTo>
                  <a:pt x="27669" y="20429"/>
                  <a:pt x="27795" y="20304"/>
                  <a:pt x="27795" y="20104"/>
                </a:cubicBezTo>
                <a:cubicBezTo>
                  <a:pt x="27569" y="20104"/>
                  <a:pt x="27469" y="20204"/>
                  <a:pt x="27168" y="20204"/>
                </a:cubicBezTo>
                <a:cubicBezTo>
                  <a:pt x="27895" y="18850"/>
                  <a:pt x="28522" y="17597"/>
                  <a:pt x="29248" y="16244"/>
                </a:cubicBezTo>
                <a:cubicBezTo>
                  <a:pt x="29349" y="16444"/>
                  <a:pt x="29449" y="16545"/>
                  <a:pt x="29449" y="16670"/>
                </a:cubicBezTo>
                <a:cubicBezTo>
                  <a:pt x="29775" y="16144"/>
                  <a:pt x="29975" y="15718"/>
                  <a:pt x="30176" y="15291"/>
                </a:cubicBezTo>
                <a:cubicBezTo>
                  <a:pt x="30702" y="14164"/>
                  <a:pt x="31128" y="13111"/>
                  <a:pt x="31429" y="12058"/>
                </a:cubicBezTo>
                <a:cubicBezTo>
                  <a:pt x="31554" y="11958"/>
                  <a:pt x="31429" y="11758"/>
                  <a:pt x="31329" y="11432"/>
                </a:cubicBezTo>
                <a:cubicBezTo>
                  <a:pt x="30928" y="12058"/>
                  <a:pt x="30602" y="12585"/>
                  <a:pt x="30301" y="13011"/>
                </a:cubicBezTo>
                <a:cubicBezTo>
                  <a:pt x="30176" y="13011"/>
                  <a:pt x="30176" y="13011"/>
                  <a:pt x="30176" y="12911"/>
                </a:cubicBezTo>
                <a:cubicBezTo>
                  <a:pt x="30176" y="12585"/>
                  <a:pt x="30301" y="12159"/>
                  <a:pt x="30301" y="11758"/>
                </a:cubicBezTo>
                <a:lnTo>
                  <a:pt x="30702" y="11332"/>
                </a:lnTo>
                <a:cubicBezTo>
                  <a:pt x="30602" y="11031"/>
                  <a:pt x="30501" y="10805"/>
                  <a:pt x="30401" y="10605"/>
                </a:cubicBezTo>
                <a:cubicBezTo>
                  <a:pt x="30782" y="10200"/>
                  <a:pt x="31005" y="9818"/>
                  <a:pt x="30661" y="9329"/>
                </a:cubicBezTo>
                <a:lnTo>
                  <a:pt x="30661" y="9329"/>
                </a:lnTo>
                <a:cubicBezTo>
                  <a:pt x="30574" y="9484"/>
                  <a:pt x="30488" y="9597"/>
                  <a:pt x="30401" y="9878"/>
                </a:cubicBezTo>
                <a:cubicBezTo>
                  <a:pt x="29875" y="7898"/>
                  <a:pt x="29674" y="5893"/>
                  <a:pt x="28095" y="4439"/>
                </a:cubicBezTo>
                <a:cubicBezTo>
                  <a:pt x="28095" y="4527"/>
                  <a:pt x="28018" y="4615"/>
                  <a:pt x="27932" y="4720"/>
                </a:cubicBezTo>
                <a:lnTo>
                  <a:pt x="27932" y="4720"/>
                </a:lnTo>
                <a:cubicBezTo>
                  <a:pt x="27642" y="4513"/>
                  <a:pt x="27449" y="4332"/>
                  <a:pt x="27168" y="4239"/>
                </a:cubicBezTo>
                <a:cubicBezTo>
                  <a:pt x="26943" y="3913"/>
                  <a:pt x="26742" y="3712"/>
                  <a:pt x="26542" y="3387"/>
                </a:cubicBezTo>
                <a:cubicBezTo>
                  <a:pt x="26316" y="3512"/>
                  <a:pt x="26116" y="3512"/>
                  <a:pt x="26116" y="3512"/>
                </a:cubicBezTo>
                <a:cubicBezTo>
                  <a:pt x="25489" y="3387"/>
                  <a:pt x="25063" y="3186"/>
                  <a:pt x="24662" y="2986"/>
                </a:cubicBezTo>
                <a:cubicBezTo>
                  <a:pt x="24537" y="2760"/>
                  <a:pt x="24336" y="2459"/>
                  <a:pt x="24236" y="2259"/>
                </a:cubicBezTo>
                <a:lnTo>
                  <a:pt x="24035" y="2259"/>
                </a:lnTo>
                <a:cubicBezTo>
                  <a:pt x="23810" y="1833"/>
                  <a:pt x="23609" y="1632"/>
                  <a:pt x="23409" y="1306"/>
                </a:cubicBezTo>
                <a:lnTo>
                  <a:pt x="23409" y="1306"/>
                </a:lnTo>
                <a:cubicBezTo>
                  <a:pt x="23509" y="1632"/>
                  <a:pt x="23509" y="1933"/>
                  <a:pt x="23609" y="2359"/>
                </a:cubicBezTo>
                <a:lnTo>
                  <a:pt x="23409" y="2359"/>
                </a:lnTo>
                <a:cubicBezTo>
                  <a:pt x="23283" y="2033"/>
                  <a:pt x="23083" y="1632"/>
                  <a:pt x="22983" y="1306"/>
                </a:cubicBezTo>
                <a:cubicBezTo>
                  <a:pt x="22983" y="1253"/>
                  <a:pt x="23011" y="1228"/>
                  <a:pt x="23037" y="1202"/>
                </a:cubicBezTo>
                <a:lnTo>
                  <a:pt x="23037" y="1202"/>
                </a:lnTo>
                <a:cubicBezTo>
                  <a:pt x="23170" y="1237"/>
                  <a:pt x="23295" y="1272"/>
                  <a:pt x="23409" y="1306"/>
                </a:cubicBezTo>
                <a:cubicBezTo>
                  <a:pt x="23283" y="1206"/>
                  <a:pt x="23183" y="1206"/>
                  <a:pt x="23083" y="1106"/>
                </a:cubicBezTo>
                <a:cubicBezTo>
                  <a:pt x="23083" y="1153"/>
                  <a:pt x="23061" y="1178"/>
                  <a:pt x="23037" y="1202"/>
                </a:cubicBezTo>
                <a:lnTo>
                  <a:pt x="23037" y="1202"/>
                </a:lnTo>
                <a:cubicBezTo>
                  <a:pt x="22789" y="1136"/>
                  <a:pt x="22517" y="1071"/>
                  <a:pt x="22256" y="1006"/>
                </a:cubicBezTo>
                <a:cubicBezTo>
                  <a:pt x="22256" y="880"/>
                  <a:pt x="22356" y="680"/>
                  <a:pt x="22356" y="379"/>
                </a:cubicBezTo>
                <a:cubicBezTo>
                  <a:pt x="21522" y="288"/>
                  <a:pt x="20806" y="1"/>
                  <a:pt x="20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3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16" name="Google Shape;1016;p23"/>
          <p:cNvSpPr txBox="1">
            <a:spLocks noGrp="1"/>
          </p:cNvSpPr>
          <p:nvPr>
            <p:ph type="ctrTitle"/>
          </p:nvPr>
        </p:nvSpPr>
        <p:spPr>
          <a:xfrm>
            <a:off x="3157362" y="499000"/>
            <a:ext cx="282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013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4"/>
          <p:cNvSpPr/>
          <p:nvPr/>
        </p:nvSpPr>
        <p:spPr>
          <a:xfrm rot="-2428007">
            <a:off x="4707339" y="1722357"/>
            <a:ext cx="2814647" cy="2433393"/>
          </a:xfrm>
          <a:custGeom>
            <a:avLst/>
            <a:gdLst/>
            <a:ahLst/>
            <a:cxnLst/>
            <a:rect l="l" t="t" r="r" b="b"/>
            <a:pathLst>
              <a:path w="50037" h="42493" extrusionOk="0">
                <a:moveTo>
                  <a:pt x="769" y="5705"/>
                </a:moveTo>
                <a:cubicBezTo>
                  <a:pt x="929" y="5802"/>
                  <a:pt x="1042" y="5820"/>
                  <a:pt x="983" y="5879"/>
                </a:cubicBezTo>
                <a:lnTo>
                  <a:pt x="769" y="5705"/>
                </a:lnTo>
                <a:close/>
                <a:moveTo>
                  <a:pt x="23819" y="26406"/>
                </a:moveTo>
                <a:cubicBezTo>
                  <a:pt x="23828" y="26425"/>
                  <a:pt x="23840" y="26445"/>
                  <a:pt x="23854" y="26462"/>
                </a:cubicBezTo>
                <a:cubicBezTo>
                  <a:pt x="23842" y="26442"/>
                  <a:pt x="23831" y="26424"/>
                  <a:pt x="23819" y="26406"/>
                </a:cubicBezTo>
                <a:close/>
                <a:moveTo>
                  <a:pt x="46125" y="35012"/>
                </a:moveTo>
                <a:lnTo>
                  <a:pt x="46125" y="35012"/>
                </a:lnTo>
                <a:cubicBezTo>
                  <a:pt x="46133" y="35021"/>
                  <a:pt x="46140" y="35030"/>
                  <a:pt x="46148" y="35038"/>
                </a:cubicBezTo>
                <a:lnTo>
                  <a:pt x="46148" y="35038"/>
                </a:lnTo>
                <a:cubicBezTo>
                  <a:pt x="46141" y="35029"/>
                  <a:pt x="46134" y="35020"/>
                  <a:pt x="46125" y="35012"/>
                </a:cubicBezTo>
                <a:close/>
                <a:moveTo>
                  <a:pt x="4531" y="1"/>
                </a:moveTo>
                <a:cubicBezTo>
                  <a:pt x="4531" y="1"/>
                  <a:pt x="0" y="3293"/>
                  <a:pt x="449" y="5259"/>
                </a:cubicBezTo>
                <a:lnTo>
                  <a:pt x="342" y="5344"/>
                </a:lnTo>
                <a:lnTo>
                  <a:pt x="534" y="5515"/>
                </a:lnTo>
                <a:cubicBezTo>
                  <a:pt x="534" y="5515"/>
                  <a:pt x="534" y="5515"/>
                  <a:pt x="534" y="5515"/>
                </a:cubicBezTo>
                <a:lnTo>
                  <a:pt x="534" y="5515"/>
                </a:lnTo>
                <a:cubicBezTo>
                  <a:pt x="667" y="5703"/>
                  <a:pt x="663" y="5748"/>
                  <a:pt x="601" y="5748"/>
                </a:cubicBezTo>
                <a:cubicBezTo>
                  <a:pt x="544" y="5748"/>
                  <a:pt x="435" y="5708"/>
                  <a:pt x="342" y="5708"/>
                </a:cubicBezTo>
                <a:cubicBezTo>
                  <a:pt x="534" y="5793"/>
                  <a:pt x="620" y="5964"/>
                  <a:pt x="705" y="6050"/>
                </a:cubicBezTo>
                <a:cubicBezTo>
                  <a:pt x="791" y="6050"/>
                  <a:pt x="705" y="5964"/>
                  <a:pt x="620" y="5879"/>
                </a:cubicBezTo>
                <a:lnTo>
                  <a:pt x="620" y="5879"/>
                </a:lnTo>
                <a:cubicBezTo>
                  <a:pt x="791" y="5964"/>
                  <a:pt x="1154" y="6050"/>
                  <a:pt x="1325" y="6328"/>
                </a:cubicBezTo>
                <a:cubicBezTo>
                  <a:pt x="1603" y="6584"/>
                  <a:pt x="1154" y="6499"/>
                  <a:pt x="1518" y="6777"/>
                </a:cubicBezTo>
                <a:cubicBezTo>
                  <a:pt x="3206" y="8465"/>
                  <a:pt x="4895" y="10154"/>
                  <a:pt x="6669" y="11757"/>
                </a:cubicBezTo>
                <a:cubicBezTo>
                  <a:pt x="6669" y="11785"/>
                  <a:pt x="6669" y="11795"/>
                  <a:pt x="6666" y="11795"/>
                </a:cubicBezTo>
                <a:cubicBezTo>
                  <a:pt x="6659" y="11795"/>
                  <a:pt x="6640" y="11757"/>
                  <a:pt x="6583" y="11757"/>
                </a:cubicBezTo>
                <a:cubicBezTo>
                  <a:pt x="7203" y="12206"/>
                  <a:pt x="7652" y="12654"/>
                  <a:pt x="8186" y="12996"/>
                </a:cubicBezTo>
                <a:cubicBezTo>
                  <a:pt x="8272" y="13189"/>
                  <a:pt x="8272" y="13274"/>
                  <a:pt x="8272" y="13360"/>
                </a:cubicBezTo>
                <a:cubicBezTo>
                  <a:pt x="8272" y="13354"/>
                  <a:pt x="8275" y="13351"/>
                  <a:pt x="8281" y="13351"/>
                </a:cubicBezTo>
                <a:cubicBezTo>
                  <a:pt x="8460" y="13351"/>
                  <a:pt x="11139" y="15672"/>
                  <a:pt x="11222" y="15775"/>
                </a:cubicBezTo>
                <a:lnTo>
                  <a:pt x="11393" y="15583"/>
                </a:lnTo>
                <a:lnTo>
                  <a:pt x="11393" y="15583"/>
                </a:lnTo>
                <a:cubicBezTo>
                  <a:pt x="11927" y="16031"/>
                  <a:pt x="11307" y="15946"/>
                  <a:pt x="11927" y="16309"/>
                </a:cubicBezTo>
                <a:cubicBezTo>
                  <a:pt x="11952" y="16303"/>
                  <a:pt x="11977" y="16300"/>
                  <a:pt x="12002" y="16300"/>
                </a:cubicBezTo>
                <a:cubicBezTo>
                  <a:pt x="12416" y="16300"/>
                  <a:pt x="12753" y="17100"/>
                  <a:pt x="12996" y="17100"/>
                </a:cubicBezTo>
                <a:cubicBezTo>
                  <a:pt x="12996" y="17100"/>
                  <a:pt x="13273" y="17271"/>
                  <a:pt x="13167" y="17378"/>
                </a:cubicBezTo>
                <a:cubicBezTo>
                  <a:pt x="13197" y="17361"/>
                  <a:pt x="13224" y="17354"/>
                  <a:pt x="13250" y="17354"/>
                </a:cubicBezTo>
                <a:cubicBezTo>
                  <a:pt x="13388" y="17354"/>
                  <a:pt x="13471" y="17562"/>
                  <a:pt x="13615" y="17635"/>
                </a:cubicBezTo>
                <a:cubicBezTo>
                  <a:pt x="13701" y="17635"/>
                  <a:pt x="13615" y="17549"/>
                  <a:pt x="13615" y="17464"/>
                </a:cubicBezTo>
                <a:lnTo>
                  <a:pt x="13615" y="17464"/>
                </a:lnTo>
                <a:lnTo>
                  <a:pt x="14064" y="17720"/>
                </a:lnTo>
                <a:cubicBezTo>
                  <a:pt x="14125" y="17857"/>
                  <a:pt x="14099" y="17983"/>
                  <a:pt x="14018" y="17983"/>
                </a:cubicBezTo>
                <a:cubicBezTo>
                  <a:pt x="13985" y="17983"/>
                  <a:pt x="13943" y="17962"/>
                  <a:pt x="13893" y="17912"/>
                </a:cubicBezTo>
                <a:lnTo>
                  <a:pt x="13893" y="17912"/>
                </a:lnTo>
                <a:cubicBezTo>
                  <a:pt x="14770" y="18789"/>
                  <a:pt x="19151" y="22893"/>
                  <a:pt x="20220" y="23598"/>
                </a:cubicBezTo>
                <a:cubicBezTo>
                  <a:pt x="20220" y="23427"/>
                  <a:pt x="19771" y="23256"/>
                  <a:pt x="19857" y="22893"/>
                </a:cubicBezTo>
                <a:lnTo>
                  <a:pt x="19857" y="22893"/>
                </a:lnTo>
                <a:cubicBezTo>
                  <a:pt x="20173" y="23042"/>
                  <a:pt x="20214" y="23272"/>
                  <a:pt x="20332" y="23272"/>
                </a:cubicBezTo>
                <a:cubicBezTo>
                  <a:pt x="20350" y="23272"/>
                  <a:pt x="20369" y="23267"/>
                  <a:pt x="20391" y="23256"/>
                </a:cubicBezTo>
                <a:lnTo>
                  <a:pt x="20391" y="23256"/>
                </a:lnTo>
                <a:cubicBezTo>
                  <a:pt x="20305" y="23683"/>
                  <a:pt x="20925" y="23876"/>
                  <a:pt x="20925" y="24325"/>
                </a:cubicBezTo>
                <a:lnTo>
                  <a:pt x="21096" y="24218"/>
                </a:lnTo>
                <a:lnTo>
                  <a:pt x="21182" y="24410"/>
                </a:lnTo>
                <a:cubicBezTo>
                  <a:pt x="22443" y="25286"/>
                  <a:pt x="21460" y="24581"/>
                  <a:pt x="22528" y="25564"/>
                </a:cubicBezTo>
                <a:cubicBezTo>
                  <a:pt x="23121" y="25994"/>
                  <a:pt x="23558" y="26012"/>
                  <a:pt x="23819" y="26406"/>
                </a:cubicBezTo>
                <a:lnTo>
                  <a:pt x="23819" y="26406"/>
                </a:lnTo>
                <a:cubicBezTo>
                  <a:pt x="23784" y="26329"/>
                  <a:pt x="23791" y="26246"/>
                  <a:pt x="23871" y="26246"/>
                </a:cubicBezTo>
                <a:cubicBezTo>
                  <a:pt x="23895" y="26246"/>
                  <a:pt x="23924" y="26253"/>
                  <a:pt x="23960" y="26270"/>
                </a:cubicBezTo>
                <a:cubicBezTo>
                  <a:pt x="23854" y="26462"/>
                  <a:pt x="24495" y="26548"/>
                  <a:pt x="24388" y="26719"/>
                </a:cubicBezTo>
                <a:cubicBezTo>
                  <a:pt x="24526" y="26780"/>
                  <a:pt x="24797" y="27029"/>
                  <a:pt x="24939" y="27029"/>
                </a:cubicBezTo>
                <a:cubicBezTo>
                  <a:pt x="24994" y="27029"/>
                  <a:pt x="25029" y="26991"/>
                  <a:pt x="25029" y="26889"/>
                </a:cubicBezTo>
                <a:cubicBezTo>
                  <a:pt x="25029" y="27049"/>
                  <a:pt x="25323" y="27385"/>
                  <a:pt x="25228" y="27385"/>
                </a:cubicBezTo>
                <a:cubicBezTo>
                  <a:pt x="25209" y="27385"/>
                  <a:pt x="25173" y="27371"/>
                  <a:pt x="25115" y="27338"/>
                </a:cubicBezTo>
                <a:lnTo>
                  <a:pt x="25115" y="27338"/>
                </a:lnTo>
                <a:cubicBezTo>
                  <a:pt x="25286" y="27531"/>
                  <a:pt x="25371" y="27702"/>
                  <a:pt x="25564" y="27702"/>
                </a:cubicBezTo>
                <a:lnTo>
                  <a:pt x="25371" y="27531"/>
                </a:lnTo>
                <a:lnTo>
                  <a:pt x="25371" y="27531"/>
                </a:lnTo>
                <a:cubicBezTo>
                  <a:pt x="25906" y="27873"/>
                  <a:pt x="26098" y="28322"/>
                  <a:pt x="26525" y="28407"/>
                </a:cubicBezTo>
                <a:lnTo>
                  <a:pt x="26440" y="28151"/>
                </a:lnTo>
                <a:lnTo>
                  <a:pt x="26440" y="28151"/>
                </a:lnTo>
                <a:cubicBezTo>
                  <a:pt x="26718" y="28407"/>
                  <a:pt x="26974" y="28599"/>
                  <a:pt x="26889" y="28941"/>
                </a:cubicBezTo>
                <a:lnTo>
                  <a:pt x="26525" y="28685"/>
                </a:lnTo>
                <a:lnTo>
                  <a:pt x="26525" y="28685"/>
                </a:lnTo>
                <a:cubicBezTo>
                  <a:pt x="27060" y="29134"/>
                  <a:pt x="27423" y="29390"/>
                  <a:pt x="27872" y="29668"/>
                </a:cubicBezTo>
                <a:lnTo>
                  <a:pt x="27786" y="29476"/>
                </a:lnTo>
                <a:lnTo>
                  <a:pt x="27786" y="29476"/>
                </a:lnTo>
                <a:cubicBezTo>
                  <a:pt x="28406" y="29754"/>
                  <a:pt x="31335" y="31977"/>
                  <a:pt x="32061" y="32148"/>
                </a:cubicBezTo>
                <a:lnTo>
                  <a:pt x="31976" y="31806"/>
                </a:lnTo>
                <a:lnTo>
                  <a:pt x="32492" y="32053"/>
                </a:lnTo>
                <a:lnTo>
                  <a:pt x="32492" y="32053"/>
                </a:lnTo>
                <a:cubicBezTo>
                  <a:pt x="32486" y="32052"/>
                  <a:pt x="32480" y="32051"/>
                  <a:pt x="32473" y="32051"/>
                </a:cubicBezTo>
                <a:cubicBezTo>
                  <a:pt x="32330" y="32051"/>
                  <a:pt x="31959" y="32345"/>
                  <a:pt x="31883" y="32351"/>
                </a:cubicBezTo>
                <a:lnTo>
                  <a:pt x="31883" y="32351"/>
                </a:lnTo>
                <a:cubicBezTo>
                  <a:pt x="31878" y="32347"/>
                  <a:pt x="31873" y="32343"/>
                  <a:pt x="31869" y="32340"/>
                </a:cubicBezTo>
                <a:lnTo>
                  <a:pt x="31869" y="32340"/>
                </a:lnTo>
                <a:cubicBezTo>
                  <a:pt x="31869" y="32347"/>
                  <a:pt x="31873" y="32351"/>
                  <a:pt x="31881" y="32351"/>
                </a:cubicBezTo>
                <a:cubicBezTo>
                  <a:pt x="31881" y="32351"/>
                  <a:pt x="31882" y="32351"/>
                  <a:pt x="31883" y="32351"/>
                </a:cubicBezTo>
                <a:lnTo>
                  <a:pt x="31883" y="32351"/>
                </a:lnTo>
                <a:cubicBezTo>
                  <a:pt x="32814" y="33084"/>
                  <a:pt x="37494" y="36961"/>
                  <a:pt x="38196" y="37769"/>
                </a:cubicBezTo>
                <a:cubicBezTo>
                  <a:pt x="38384" y="38073"/>
                  <a:pt x="38278" y="38122"/>
                  <a:pt x="38190" y="38122"/>
                </a:cubicBezTo>
                <a:cubicBezTo>
                  <a:pt x="38148" y="38122"/>
                  <a:pt x="38110" y="38111"/>
                  <a:pt x="38110" y="38111"/>
                </a:cubicBezTo>
                <a:lnTo>
                  <a:pt x="38110" y="38111"/>
                </a:lnTo>
                <a:cubicBezTo>
                  <a:pt x="38335" y="38250"/>
                  <a:pt x="38404" y="38250"/>
                  <a:pt x="38460" y="38250"/>
                </a:cubicBezTo>
                <a:cubicBezTo>
                  <a:pt x="38516" y="38250"/>
                  <a:pt x="38559" y="38250"/>
                  <a:pt x="38730" y="38389"/>
                </a:cubicBezTo>
                <a:cubicBezTo>
                  <a:pt x="38773" y="38474"/>
                  <a:pt x="38730" y="38496"/>
                  <a:pt x="38677" y="38496"/>
                </a:cubicBezTo>
                <a:cubicBezTo>
                  <a:pt x="38623" y="38496"/>
                  <a:pt x="38559" y="38474"/>
                  <a:pt x="38559" y="38474"/>
                </a:cubicBezTo>
                <a:lnTo>
                  <a:pt x="38559" y="38474"/>
                </a:lnTo>
                <a:lnTo>
                  <a:pt x="38815" y="38752"/>
                </a:lnTo>
                <a:cubicBezTo>
                  <a:pt x="38730" y="38474"/>
                  <a:pt x="39008" y="38389"/>
                  <a:pt x="39008" y="38218"/>
                </a:cubicBezTo>
                <a:lnTo>
                  <a:pt x="39457" y="38560"/>
                </a:lnTo>
                <a:lnTo>
                  <a:pt x="39264" y="38645"/>
                </a:lnTo>
                <a:cubicBezTo>
                  <a:pt x="39350" y="38752"/>
                  <a:pt x="39799" y="38560"/>
                  <a:pt x="40248" y="39009"/>
                </a:cubicBezTo>
                <a:cubicBezTo>
                  <a:pt x="40867" y="39714"/>
                  <a:pt x="41765" y="40355"/>
                  <a:pt x="42470" y="41060"/>
                </a:cubicBezTo>
                <a:cubicBezTo>
                  <a:pt x="42385" y="41060"/>
                  <a:pt x="42214" y="40975"/>
                  <a:pt x="42022" y="40890"/>
                </a:cubicBezTo>
                <a:lnTo>
                  <a:pt x="42022" y="40890"/>
                </a:lnTo>
                <a:cubicBezTo>
                  <a:pt x="42128" y="40975"/>
                  <a:pt x="42214" y="41146"/>
                  <a:pt x="42299" y="41231"/>
                </a:cubicBezTo>
                <a:cubicBezTo>
                  <a:pt x="42279" y="41171"/>
                  <a:pt x="42289" y="41150"/>
                  <a:pt x="42313" y="41150"/>
                </a:cubicBezTo>
                <a:cubicBezTo>
                  <a:pt x="42374" y="41150"/>
                  <a:pt x="42529" y="41281"/>
                  <a:pt x="42565" y="41281"/>
                </a:cubicBezTo>
                <a:cubicBezTo>
                  <a:pt x="42576" y="41281"/>
                  <a:pt x="42576" y="41267"/>
                  <a:pt x="42556" y="41231"/>
                </a:cubicBezTo>
                <a:lnTo>
                  <a:pt x="42556" y="41231"/>
                </a:lnTo>
                <a:cubicBezTo>
                  <a:pt x="43368" y="41424"/>
                  <a:pt x="43817" y="42300"/>
                  <a:pt x="44522" y="42493"/>
                </a:cubicBezTo>
                <a:cubicBezTo>
                  <a:pt x="44800" y="42300"/>
                  <a:pt x="49417" y="38923"/>
                  <a:pt x="49695" y="38560"/>
                </a:cubicBezTo>
                <a:lnTo>
                  <a:pt x="50037" y="38923"/>
                </a:lnTo>
                <a:cubicBezTo>
                  <a:pt x="50037" y="38838"/>
                  <a:pt x="49780" y="38560"/>
                  <a:pt x="49609" y="38474"/>
                </a:cubicBezTo>
                <a:lnTo>
                  <a:pt x="49417" y="38560"/>
                </a:lnTo>
                <a:cubicBezTo>
                  <a:pt x="48968" y="38303"/>
                  <a:pt x="49417" y="38389"/>
                  <a:pt x="49075" y="38111"/>
                </a:cubicBezTo>
                <a:cubicBezTo>
                  <a:pt x="49093" y="38074"/>
                  <a:pt x="49124" y="38058"/>
                  <a:pt x="49162" y="38058"/>
                </a:cubicBezTo>
                <a:cubicBezTo>
                  <a:pt x="49304" y="38058"/>
                  <a:pt x="49562" y="38273"/>
                  <a:pt x="49780" y="38474"/>
                </a:cubicBezTo>
                <a:cubicBezTo>
                  <a:pt x="49609" y="38218"/>
                  <a:pt x="49417" y="37940"/>
                  <a:pt x="49160" y="37940"/>
                </a:cubicBezTo>
                <a:cubicBezTo>
                  <a:pt x="48968" y="37683"/>
                  <a:pt x="49331" y="37854"/>
                  <a:pt x="49075" y="37491"/>
                </a:cubicBezTo>
                <a:cubicBezTo>
                  <a:pt x="48883" y="37406"/>
                  <a:pt x="48434" y="37235"/>
                  <a:pt x="48263" y="36957"/>
                </a:cubicBezTo>
                <a:lnTo>
                  <a:pt x="48348" y="36957"/>
                </a:lnTo>
                <a:cubicBezTo>
                  <a:pt x="47899" y="36337"/>
                  <a:pt x="47280" y="36422"/>
                  <a:pt x="46831" y="35802"/>
                </a:cubicBezTo>
                <a:lnTo>
                  <a:pt x="46938" y="35802"/>
                </a:lnTo>
                <a:cubicBezTo>
                  <a:pt x="46834" y="35553"/>
                  <a:pt x="46426" y="35364"/>
                  <a:pt x="46148" y="35038"/>
                </a:cubicBezTo>
                <a:lnTo>
                  <a:pt x="46148" y="35038"/>
                </a:lnTo>
                <a:cubicBezTo>
                  <a:pt x="46188" y="35097"/>
                  <a:pt x="46196" y="35170"/>
                  <a:pt x="46152" y="35170"/>
                </a:cubicBezTo>
                <a:cubicBezTo>
                  <a:pt x="46129" y="35170"/>
                  <a:pt x="46093" y="35150"/>
                  <a:pt x="46040" y="35097"/>
                </a:cubicBezTo>
                <a:cubicBezTo>
                  <a:pt x="45677" y="34734"/>
                  <a:pt x="45335" y="34563"/>
                  <a:pt x="45142" y="34199"/>
                </a:cubicBezTo>
                <a:lnTo>
                  <a:pt x="44800" y="34114"/>
                </a:lnTo>
                <a:cubicBezTo>
                  <a:pt x="43454" y="32960"/>
                  <a:pt x="38025" y="28493"/>
                  <a:pt x="36678" y="27424"/>
                </a:cubicBezTo>
                <a:lnTo>
                  <a:pt x="36785" y="27424"/>
                </a:lnTo>
                <a:cubicBezTo>
                  <a:pt x="34648" y="25735"/>
                  <a:pt x="30458" y="22080"/>
                  <a:pt x="28235" y="20392"/>
                </a:cubicBezTo>
                <a:cubicBezTo>
                  <a:pt x="27957" y="20050"/>
                  <a:pt x="27509" y="19601"/>
                  <a:pt x="27167" y="19323"/>
                </a:cubicBezTo>
                <a:lnTo>
                  <a:pt x="27167" y="19323"/>
                </a:lnTo>
                <a:cubicBezTo>
                  <a:pt x="27270" y="19440"/>
                  <a:pt x="27248" y="19517"/>
                  <a:pt x="27191" y="19517"/>
                </a:cubicBezTo>
                <a:cubicBezTo>
                  <a:pt x="27154" y="19517"/>
                  <a:pt x="27102" y="19484"/>
                  <a:pt x="27060" y="19409"/>
                </a:cubicBezTo>
                <a:cubicBezTo>
                  <a:pt x="26598" y="19030"/>
                  <a:pt x="26503" y="18978"/>
                  <a:pt x="26458" y="18978"/>
                </a:cubicBezTo>
                <a:cubicBezTo>
                  <a:pt x="26442" y="18978"/>
                  <a:pt x="26432" y="18985"/>
                  <a:pt x="26413" y="18985"/>
                </a:cubicBezTo>
                <a:cubicBezTo>
                  <a:pt x="26364" y="18985"/>
                  <a:pt x="26255" y="18940"/>
                  <a:pt x="25820" y="18618"/>
                </a:cubicBezTo>
                <a:cubicBezTo>
                  <a:pt x="24495" y="17635"/>
                  <a:pt x="19942" y="13531"/>
                  <a:pt x="18959" y="12462"/>
                </a:cubicBezTo>
                <a:cubicBezTo>
                  <a:pt x="18254" y="12206"/>
                  <a:pt x="17634" y="11393"/>
                  <a:pt x="17014" y="11051"/>
                </a:cubicBezTo>
                <a:lnTo>
                  <a:pt x="17099" y="11051"/>
                </a:lnTo>
                <a:cubicBezTo>
                  <a:pt x="16373" y="10602"/>
                  <a:pt x="13167" y="7396"/>
                  <a:pt x="12376" y="6862"/>
                </a:cubicBezTo>
                <a:lnTo>
                  <a:pt x="12376" y="6862"/>
                </a:lnTo>
                <a:lnTo>
                  <a:pt x="12461" y="6947"/>
                </a:lnTo>
                <a:cubicBezTo>
                  <a:pt x="11756" y="6584"/>
                  <a:pt x="12012" y="6413"/>
                  <a:pt x="11564" y="5964"/>
                </a:cubicBezTo>
                <a:cubicBezTo>
                  <a:pt x="11541" y="6037"/>
                  <a:pt x="11483" y="6066"/>
                  <a:pt x="11403" y="6066"/>
                </a:cubicBezTo>
                <a:cubicBezTo>
                  <a:pt x="11179" y="6066"/>
                  <a:pt x="10791" y="5834"/>
                  <a:pt x="10602" y="5708"/>
                </a:cubicBezTo>
                <a:lnTo>
                  <a:pt x="10687" y="5708"/>
                </a:lnTo>
                <a:cubicBezTo>
                  <a:pt x="10324" y="5430"/>
                  <a:pt x="9426" y="5088"/>
                  <a:pt x="8892" y="4639"/>
                </a:cubicBezTo>
                <a:lnTo>
                  <a:pt x="9084" y="4554"/>
                </a:lnTo>
                <a:cubicBezTo>
                  <a:pt x="8550" y="4276"/>
                  <a:pt x="7823" y="3570"/>
                  <a:pt x="7481" y="3293"/>
                </a:cubicBezTo>
                <a:cubicBezTo>
                  <a:pt x="6861" y="2673"/>
                  <a:pt x="5963" y="1604"/>
                  <a:pt x="4895" y="899"/>
                </a:cubicBezTo>
                <a:lnTo>
                  <a:pt x="4617" y="86"/>
                </a:lnTo>
                <a:lnTo>
                  <a:pt x="453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4"/>
          <p:cNvSpPr/>
          <p:nvPr/>
        </p:nvSpPr>
        <p:spPr>
          <a:xfrm rot="-2427993">
            <a:off x="1698746" y="-424681"/>
            <a:ext cx="5746509" cy="4968207"/>
          </a:xfrm>
          <a:custGeom>
            <a:avLst/>
            <a:gdLst/>
            <a:ahLst/>
            <a:cxnLst/>
            <a:rect l="l" t="t" r="r" b="b"/>
            <a:pathLst>
              <a:path w="50037" h="42493" extrusionOk="0">
                <a:moveTo>
                  <a:pt x="769" y="5705"/>
                </a:moveTo>
                <a:cubicBezTo>
                  <a:pt x="929" y="5802"/>
                  <a:pt x="1042" y="5820"/>
                  <a:pt x="983" y="5879"/>
                </a:cubicBezTo>
                <a:lnTo>
                  <a:pt x="769" y="5705"/>
                </a:lnTo>
                <a:close/>
                <a:moveTo>
                  <a:pt x="23819" y="26406"/>
                </a:moveTo>
                <a:cubicBezTo>
                  <a:pt x="23828" y="26425"/>
                  <a:pt x="23840" y="26445"/>
                  <a:pt x="23854" y="26462"/>
                </a:cubicBezTo>
                <a:cubicBezTo>
                  <a:pt x="23842" y="26442"/>
                  <a:pt x="23831" y="26424"/>
                  <a:pt x="23819" y="26406"/>
                </a:cubicBezTo>
                <a:close/>
                <a:moveTo>
                  <a:pt x="46125" y="35012"/>
                </a:moveTo>
                <a:lnTo>
                  <a:pt x="46125" y="35012"/>
                </a:lnTo>
                <a:cubicBezTo>
                  <a:pt x="46133" y="35021"/>
                  <a:pt x="46140" y="35030"/>
                  <a:pt x="46148" y="35038"/>
                </a:cubicBezTo>
                <a:lnTo>
                  <a:pt x="46148" y="35038"/>
                </a:lnTo>
                <a:cubicBezTo>
                  <a:pt x="46141" y="35029"/>
                  <a:pt x="46134" y="35020"/>
                  <a:pt x="46125" y="35012"/>
                </a:cubicBezTo>
                <a:close/>
                <a:moveTo>
                  <a:pt x="4531" y="1"/>
                </a:moveTo>
                <a:cubicBezTo>
                  <a:pt x="4531" y="1"/>
                  <a:pt x="0" y="3293"/>
                  <a:pt x="449" y="5259"/>
                </a:cubicBezTo>
                <a:lnTo>
                  <a:pt x="342" y="5344"/>
                </a:lnTo>
                <a:lnTo>
                  <a:pt x="534" y="5515"/>
                </a:lnTo>
                <a:cubicBezTo>
                  <a:pt x="534" y="5515"/>
                  <a:pt x="534" y="5515"/>
                  <a:pt x="534" y="5515"/>
                </a:cubicBezTo>
                <a:lnTo>
                  <a:pt x="534" y="5515"/>
                </a:lnTo>
                <a:cubicBezTo>
                  <a:pt x="667" y="5703"/>
                  <a:pt x="663" y="5748"/>
                  <a:pt x="601" y="5748"/>
                </a:cubicBezTo>
                <a:cubicBezTo>
                  <a:pt x="544" y="5748"/>
                  <a:pt x="435" y="5708"/>
                  <a:pt x="342" y="5708"/>
                </a:cubicBezTo>
                <a:cubicBezTo>
                  <a:pt x="534" y="5793"/>
                  <a:pt x="620" y="5964"/>
                  <a:pt x="705" y="6050"/>
                </a:cubicBezTo>
                <a:cubicBezTo>
                  <a:pt x="791" y="6050"/>
                  <a:pt x="705" y="5964"/>
                  <a:pt x="620" y="5879"/>
                </a:cubicBezTo>
                <a:lnTo>
                  <a:pt x="620" y="5879"/>
                </a:lnTo>
                <a:cubicBezTo>
                  <a:pt x="791" y="5964"/>
                  <a:pt x="1154" y="6050"/>
                  <a:pt x="1325" y="6328"/>
                </a:cubicBezTo>
                <a:cubicBezTo>
                  <a:pt x="1603" y="6584"/>
                  <a:pt x="1154" y="6499"/>
                  <a:pt x="1518" y="6777"/>
                </a:cubicBezTo>
                <a:cubicBezTo>
                  <a:pt x="3206" y="8465"/>
                  <a:pt x="4895" y="10154"/>
                  <a:pt x="6669" y="11757"/>
                </a:cubicBezTo>
                <a:cubicBezTo>
                  <a:pt x="6669" y="11785"/>
                  <a:pt x="6669" y="11795"/>
                  <a:pt x="6666" y="11795"/>
                </a:cubicBezTo>
                <a:cubicBezTo>
                  <a:pt x="6659" y="11795"/>
                  <a:pt x="6640" y="11757"/>
                  <a:pt x="6583" y="11757"/>
                </a:cubicBezTo>
                <a:cubicBezTo>
                  <a:pt x="7203" y="12206"/>
                  <a:pt x="7652" y="12654"/>
                  <a:pt x="8186" y="12996"/>
                </a:cubicBezTo>
                <a:cubicBezTo>
                  <a:pt x="8272" y="13189"/>
                  <a:pt x="8272" y="13274"/>
                  <a:pt x="8272" y="13360"/>
                </a:cubicBezTo>
                <a:cubicBezTo>
                  <a:pt x="8272" y="13354"/>
                  <a:pt x="8275" y="13351"/>
                  <a:pt x="8281" y="13351"/>
                </a:cubicBezTo>
                <a:cubicBezTo>
                  <a:pt x="8460" y="13351"/>
                  <a:pt x="11139" y="15672"/>
                  <a:pt x="11222" y="15775"/>
                </a:cubicBezTo>
                <a:lnTo>
                  <a:pt x="11393" y="15583"/>
                </a:lnTo>
                <a:lnTo>
                  <a:pt x="11393" y="15583"/>
                </a:lnTo>
                <a:cubicBezTo>
                  <a:pt x="11927" y="16031"/>
                  <a:pt x="11307" y="15946"/>
                  <a:pt x="11927" y="16309"/>
                </a:cubicBezTo>
                <a:cubicBezTo>
                  <a:pt x="11952" y="16303"/>
                  <a:pt x="11977" y="16300"/>
                  <a:pt x="12002" y="16300"/>
                </a:cubicBezTo>
                <a:cubicBezTo>
                  <a:pt x="12416" y="16300"/>
                  <a:pt x="12753" y="17100"/>
                  <a:pt x="12996" y="17100"/>
                </a:cubicBezTo>
                <a:cubicBezTo>
                  <a:pt x="12996" y="17100"/>
                  <a:pt x="13273" y="17271"/>
                  <a:pt x="13167" y="17378"/>
                </a:cubicBezTo>
                <a:cubicBezTo>
                  <a:pt x="13197" y="17361"/>
                  <a:pt x="13224" y="17354"/>
                  <a:pt x="13250" y="17354"/>
                </a:cubicBezTo>
                <a:cubicBezTo>
                  <a:pt x="13388" y="17354"/>
                  <a:pt x="13471" y="17562"/>
                  <a:pt x="13615" y="17635"/>
                </a:cubicBezTo>
                <a:cubicBezTo>
                  <a:pt x="13701" y="17635"/>
                  <a:pt x="13615" y="17549"/>
                  <a:pt x="13615" y="17464"/>
                </a:cubicBezTo>
                <a:lnTo>
                  <a:pt x="13615" y="17464"/>
                </a:lnTo>
                <a:lnTo>
                  <a:pt x="14064" y="17720"/>
                </a:lnTo>
                <a:cubicBezTo>
                  <a:pt x="14125" y="17857"/>
                  <a:pt x="14099" y="17983"/>
                  <a:pt x="14018" y="17983"/>
                </a:cubicBezTo>
                <a:cubicBezTo>
                  <a:pt x="13985" y="17983"/>
                  <a:pt x="13943" y="17962"/>
                  <a:pt x="13893" y="17912"/>
                </a:cubicBezTo>
                <a:lnTo>
                  <a:pt x="13893" y="17912"/>
                </a:lnTo>
                <a:cubicBezTo>
                  <a:pt x="14770" y="18789"/>
                  <a:pt x="19151" y="22893"/>
                  <a:pt x="20220" y="23598"/>
                </a:cubicBezTo>
                <a:cubicBezTo>
                  <a:pt x="20220" y="23427"/>
                  <a:pt x="19771" y="23256"/>
                  <a:pt x="19857" y="22893"/>
                </a:cubicBezTo>
                <a:lnTo>
                  <a:pt x="19857" y="22893"/>
                </a:lnTo>
                <a:cubicBezTo>
                  <a:pt x="20173" y="23042"/>
                  <a:pt x="20214" y="23272"/>
                  <a:pt x="20332" y="23272"/>
                </a:cubicBezTo>
                <a:cubicBezTo>
                  <a:pt x="20350" y="23272"/>
                  <a:pt x="20369" y="23267"/>
                  <a:pt x="20391" y="23256"/>
                </a:cubicBezTo>
                <a:lnTo>
                  <a:pt x="20391" y="23256"/>
                </a:lnTo>
                <a:cubicBezTo>
                  <a:pt x="20305" y="23683"/>
                  <a:pt x="20925" y="23876"/>
                  <a:pt x="20925" y="24325"/>
                </a:cubicBezTo>
                <a:lnTo>
                  <a:pt x="21096" y="24218"/>
                </a:lnTo>
                <a:lnTo>
                  <a:pt x="21182" y="24410"/>
                </a:lnTo>
                <a:cubicBezTo>
                  <a:pt x="22443" y="25286"/>
                  <a:pt x="21460" y="24581"/>
                  <a:pt x="22528" y="25564"/>
                </a:cubicBezTo>
                <a:cubicBezTo>
                  <a:pt x="23121" y="25994"/>
                  <a:pt x="23558" y="26012"/>
                  <a:pt x="23819" y="26406"/>
                </a:cubicBezTo>
                <a:lnTo>
                  <a:pt x="23819" y="26406"/>
                </a:lnTo>
                <a:cubicBezTo>
                  <a:pt x="23784" y="26329"/>
                  <a:pt x="23791" y="26246"/>
                  <a:pt x="23871" y="26246"/>
                </a:cubicBezTo>
                <a:cubicBezTo>
                  <a:pt x="23895" y="26246"/>
                  <a:pt x="23924" y="26253"/>
                  <a:pt x="23960" y="26270"/>
                </a:cubicBezTo>
                <a:cubicBezTo>
                  <a:pt x="23854" y="26462"/>
                  <a:pt x="24495" y="26548"/>
                  <a:pt x="24388" y="26719"/>
                </a:cubicBezTo>
                <a:cubicBezTo>
                  <a:pt x="24526" y="26780"/>
                  <a:pt x="24797" y="27029"/>
                  <a:pt x="24939" y="27029"/>
                </a:cubicBezTo>
                <a:cubicBezTo>
                  <a:pt x="24994" y="27029"/>
                  <a:pt x="25029" y="26991"/>
                  <a:pt x="25029" y="26889"/>
                </a:cubicBezTo>
                <a:cubicBezTo>
                  <a:pt x="25029" y="27049"/>
                  <a:pt x="25323" y="27385"/>
                  <a:pt x="25228" y="27385"/>
                </a:cubicBezTo>
                <a:cubicBezTo>
                  <a:pt x="25209" y="27385"/>
                  <a:pt x="25173" y="27371"/>
                  <a:pt x="25115" y="27338"/>
                </a:cubicBezTo>
                <a:lnTo>
                  <a:pt x="25115" y="27338"/>
                </a:lnTo>
                <a:cubicBezTo>
                  <a:pt x="25286" y="27531"/>
                  <a:pt x="25371" y="27702"/>
                  <a:pt x="25564" y="27702"/>
                </a:cubicBezTo>
                <a:lnTo>
                  <a:pt x="25371" y="27531"/>
                </a:lnTo>
                <a:lnTo>
                  <a:pt x="25371" y="27531"/>
                </a:lnTo>
                <a:cubicBezTo>
                  <a:pt x="25906" y="27873"/>
                  <a:pt x="26098" y="28322"/>
                  <a:pt x="26525" y="28407"/>
                </a:cubicBezTo>
                <a:lnTo>
                  <a:pt x="26440" y="28151"/>
                </a:lnTo>
                <a:lnTo>
                  <a:pt x="26440" y="28151"/>
                </a:lnTo>
                <a:cubicBezTo>
                  <a:pt x="26718" y="28407"/>
                  <a:pt x="26974" y="28599"/>
                  <a:pt x="26889" y="28941"/>
                </a:cubicBezTo>
                <a:lnTo>
                  <a:pt x="26525" y="28685"/>
                </a:lnTo>
                <a:lnTo>
                  <a:pt x="26525" y="28685"/>
                </a:lnTo>
                <a:cubicBezTo>
                  <a:pt x="27060" y="29134"/>
                  <a:pt x="27423" y="29390"/>
                  <a:pt x="27872" y="29668"/>
                </a:cubicBezTo>
                <a:lnTo>
                  <a:pt x="27786" y="29476"/>
                </a:lnTo>
                <a:lnTo>
                  <a:pt x="27786" y="29476"/>
                </a:lnTo>
                <a:cubicBezTo>
                  <a:pt x="28406" y="29754"/>
                  <a:pt x="31335" y="31977"/>
                  <a:pt x="32061" y="32148"/>
                </a:cubicBezTo>
                <a:lnTo>
                  <a:pt x="31976" y="31806"/>
                </a:lnTo>
                <a:lnTo>
                  <a:pt x="32492" y="32053"/>
                </a:lnTo>
                <a:lnTo>
                  <a:pt x="32492" y="32053"/>
                </a:lnTo>
                <a:cubicBezTo>
                  <a:pt x="32486" y="32052"/>
                  <a:pt x="32480" y="32051"/>
                  <a:pt x="32473" y="32051"/>
                </a:cubicBezTo>
                <a:cubicBezTo>
                  <a:pt x="32330" y="32051"/>
                  <a:pt x="31959" y="32345"/>
                  <a:pt x="31883" y="32351"/>
                </a:cubicBezTo>
                <a:lnTo>
                  <a:pt x="31883" y="32351"/>
                </a:lnTo>
                <a:cubicBezTo>
                  <a:pt x="31878" y="32347"/>
                  <a:pt x="31873" y="32343"/>
                  <a:pt x="31869" y="32340"/>
                </a:cubicBezTo>
                <a:lnTo>
                  <a:pt x="31869" y="32340"/>
                </a:lnTo>
                <a:cubicBezTo>
                  <a:pt x="31869" y="32347"/>
                  <a:pt x="31873" y="32351"/>
                  <a:pt x="31881" y="32351"/>
                </a:cubicBezTo>
                <a:cubicBezTo>
                  <a:pt x="31881" y="32351"/>
                  <a:pt x="31882" y="32351"/>
                  <a:pt x="31883" y="32351"/>
                </a:cubicBezTo>
                <a:lnTo>
                  <a:pt x="31883" y="32351"/>
                </a:lnTo>
                <a:cubicBezTo>
                  <a:pt x="32814" y="33084"/>
                  <a:pt x="37494" y="36961"/>
                  <a:pt x="38196" y="37769"/>
                </a:cubicBezTo>
                <a:cubicBezTo>
                  <a:pt x="38384" y="38073"/>
                  <a:pt x="38278" y="38122"/>
                  <a:pt x="38190" y="38122"/>
                </a:cubicBezTo>
                <a:cubicBezTo>
                  <a:pt x="38148" y="38122"/>
                  <a:pt x="38110" y="38111"/>
                  <a:pt x="38110" y="38111"/>
                </a:cubicBezTo>
                <a:lnTo>
                  <a:pt x="38110" y="38111"/>
                </a:lnTo>
                <a:cubicBezTo>
                  <a:pt x="38335" y="38250"/>
                  <a:pt x="38404" y="38250"/>
                  <a:pt x="38460" y="38250"/>
                </a:cubicBezTo>
                <a:cubicBezTo>
                  <a:pt x="38516" y="38250"/>
                  <a:pt x="38559" y="38250"/>
                  <a:pt x="38730" y="38389"/>
                </a:cubicBezTo>
                <a:cubicBezTo>
                  <a:pt x="38773" y="38474"/>
                  <a:pt x="38730" y="38496"/>
                  <a:pt x="38677" y="38496"/>
                </a:cubicBezTo>
                <a:cubicBezTo>
                  <a:pt x="38623" y="38496"/>
                  <a:pt x="38559" y="38474"/>
                  <a:pt x="38559" y="38474"/>
                </a:cubicBezTo>
                <a:lnTo>
                  <a:pt x="38559" y="38474"/>
                </a:lnTo>
                <a:lnTo>
                  <a:pt x="38815" y="38752"/>
                </a:lnTo>
                <a:cubicBezTo>
                  <a:pt x="38730" y="38474"/>
                  <a:pt x="39008" y="38389"/>
                  <a:pt x="39008" y="38218"/>
                </a:cubicBezTo>
                <a:lnTo>
                  <a:pt x="39457" y="38560"/>
                </a:lnTo>
                <a:lnTo>
                  <a:pt x="39264" y="38645"/>
                </a:lnTo>
                <a:cubicBezTo>
                  <a:pt x="39350" y="38752"/>
                  <a:pt x="39799" y="38560"/>
                  <a:pt x="40248" y="39009"/>
                </a:cubicBezTo>
                <a:cubicBezTo>
                  <a:pt x="40867" y="39714"/>
                  <a:pt x="41765" y="40355"/>
                  <a:pt x="42470" y="41060"/>
                </a:cubicBezTo>
                <a:cubicBezTo>
                  <a:pt x="42385" y="41060"/>
                  <a:pt x="42214" y="40975"/>
                  <a:pt x="42022" y="40890"/>
                </a:cubicBezTo>
                <a:lnTo>
                  <a:pt x="42022" y="40890"/>
                </a:lnTo>
                <a:cubicBezTo>
                  <a:pt x="42128" y="40975"/>
                  <a:pt x="42214" y="41146"/>
                  <a:pt x="42299" y="41231"/>
                </a:cubicBezTo>
                <a:cubicBezTo>
                  <a:pt x="42279" y="41171"/>
                  <a:pt x="42289" y="41150"/>
                  <a:pt x="42313" y="41150"/>
                </a:cubicBezTo>
                <a:cubicBezTo>
                  <a:pt x="42374" y="41150"/>
                  <a:pt x="42529" y="41281"/>
                  <a:pt x="42565" y="41281"/>
                </a:cubicBezTo>
                <a:cubicBezTo>
                  <a:pt x="42576" y="41281"/>
                  <a:pt x="42576" y="41267"/>
                  <a:pt x="42556" y="41231"/>
                </a:cubicBezTo>
                <a:lnTo>
                  <a:pt x="42556" y="41231"/>
                </a:lnTo>
                <a:cubicBezTo>
                  <a:pt x="43368" y="41424"/>
                  <a:pt x="43817" y="42300"/>
                  <a:pt x="44522" y="42493"/>
                </a:cubicBezTo>
                <a:cubicBezTo>
                  <a:pt x="44800" y="42300"/>
                  <a:pt x="49417" y="38923"/>
                  <a:pt x="49695" y="38560"/>
                </a:cubicBezTo>
                <a:lnTo>
                  <a:pt x="50037" y="38923"/>
                </a:lnTo>
                <a:cubicBezTo>
                  <a:pt x="50037" y="38838"/>
                  <a:pt x="49780" y="38560"/>
                  <a:pt x="49609" y="38474"/>
                </a:cubicBezTo>
                <a:lnTo>
                  <a:pt x="49417" y="38560"/>
                </a:lnTo>
                <a:cubicBezTo>
                  <a:pt x="48968" y="38303"/>
                  <a:pt x="49417" y="38389"/>
                  <a:pt x="49075" y="38111"/>
                </a:cubicBezTo>
                <a:cubicBezTo>
                  <a:pt x="49093" y="38074"/>
                  <a:pt x="49124" y="38058"/>
                  <a:pt x="49162" y="38058"/>
                </a:cubicBezTo>
                <a:cubicBezTo>
                  <a:pt x="49304" y="38058"/>
                  <a:pt x="49562" y="38273"/>
                  <a:pt x="49780" y="38474"/>
                </a:cubicBezTo>
                <a:cubicBezTo>
                  <a:pt x="49609" y="38218"/>
                  <a:pt x="49417" y="37940"/>
                  <a:pt x="49160" y="37940"/>
                </a:cubicBezTo>
                <a:cubicBezTo>
                  <a:pt x="48968" y="37683"/>
                  <a:pt x="49331" y="37854"/>
                  <a:pt x="49075" y="37491"/>
                </a:cubicBezTo>
                <a:cubicBezTo>
                  <a:pt x="48883" y="37406"/>
                  <a:pt x="48434" y="37235"/>
                  <a:pt x="48263" y="36957"/>
                </a:cubicBezTo>
                <a:lnTo>
                  <a:pt x="48348" y="36957"/>
                </a:lnTo>
                <a:cubicBezTo>
                  <a:pt x="47899" y="36337"/>
                  <a:pt x="47280" y="36422"/>
                  <a:pt x="46831" y="35802"/>
                </a:cubicBezTo>
                <a:lnTo>
                  <a:pt x="46938" y="35802"/>
                </a:lnTo>
                <a:cubicBezTo>
                  <a:pt x="46834" y="35553"/>
                  <a:pt x="46426" y="35364"/>
                  <a:pt x="46148" y="35038"/>
                </a:cubicBezTo>
                <a:lnTo>
                  <a:pt x="46148" y="35038"/>
                </a:lnTo>
                <a:cubicBezTo>
                  <a:pt x="46188" y="35097"/>
                  <a:pt x="46196" y="35170"/>
                  <a:pt x="46152" y="35170"/>
                </a:cubicBezTo>
                <a:cubicBezTo>
                  <a:pt x="46129" y="35170"/>
                  <a:pt x="46093" y="35150"/>
                  <a:pt x="46040" y="35097"/>
                </a:cubicBezTo>
                <a:cubicBezTo>
                  <a:pt x="45677" y="34734"/>
                  <a:pt x="45335" y="34563"/>
                  <a:pt x="45142" y="34199"/>
                </a:cubicBezTo>
                <a:lnTo>
                  <a:pt x="44800" y="34114"/>
                </a:lnTo>
                <a:cubicBezTo>
                  <a:pt x="43454" y="32960"/>
                  <a:pt x="38025" y="28493"/>
                  <a:pt x="36678" y="27424"/>
                </a:cubicBezTo>
                <a:lnTo>
                  <a:pt x="36785" y="27424"/>
                </a:lnTo>
                <a:cubicBezTo>
                  <a:pt x="34648" y="25735"/>
                  <a:pt x="30458" y="22080"/>
                  <a:pt x="28235" y="20392"/>
                </a:cubicBezTo>
                <a:cubicBezTo>
                  <a:pt x="27957" y="20050"/>
                  <a:pt x="27509" y="19601"/>
                  <a:pt x="27167" y="19323"/>
                </a:cubicBezTo>
                <a:lnTo>
                  <a:pt x="27167" y="19323"/>
                </a:lnTo>
                <a:cubicBezTo>
                  <a:pt x="27270" y="19440"/>
                  <a:pt x="27248" y="19517"/>
                  <a:pt x="27191" y="19517"/>
                </a:cubicBezTo>
                <a:cubicBezTo>
                  <a:pt x="27154" y="19517"/>
                  <a:pt x="27102" y="19484"/>
                  <a:pt x="27060" y="19409"/>
                </a:cubicBezTo>
                <a:cubicBezTo>
                  <a:pt x="26598" y="19030"/>
                  <a:pt x="26503" y="18978"/>
                  <a:pt x="26458" y="18978"/>
                </a:cubicBezTo>
                <a:cubicBezTo>
                  <a:pt x="26442" y="18978"/>
                  <a:pt x="26432" y="18985"/>
                  <a:pt x="26413" y="18985"/>
                </a:cubicBezTo>
                <a:cubicBezTo>
                  <a:pt x="26364" y="18985"/>
                  <a:pt x="26255" y="18940"/>
                  <a:pt x="25820" y="18618"/>
                </a:cubicBezTo>
                <a:cubicBezTo>
                  <a:pt x="24495" y="17635"/>
                  <a:pt x="19942" y="13531"/>
                  <a:pt x="18959" y="12462"/>
                </a:cubicBezTo>
                <a:cubicBezTo>
                  <a:pt x="18254" y="12206"/>
                  <a:pt x="17634" y="11393"/>
                  <a:pt x="17014" y="11051"/>
                </a:cubicBezTo>
                <a:lnTo>
                  <a:pt x="17099" y="11051"/>
                </a:lnTo>
                <a:cubicBezTo>
                  <a:pt x="16373" y="10602"/>
                  <a:pt x="13167" y="7396"/>
                  <a:pt x="12376" y="6862"/>
                </a:cubicBezTo>
                <a:lnTo>
                  <a:pt x="12376" y="6862"/>
                </a:lnTo>
                <a:lnTo>
                  <a:pt x="12461" y="6947"/>
                </a:lnTo>
                <a:cubicBezTo>
                  <a:pt x="11756" y="6584"/>
                  <a:pt x="12012" y="6413"/>
                  <a:pt x="11564" y="5964"/>
                </a:cubicBezTo>
                <a:cubicBezTo>
                  <a:pt x="11541" y="6037"/>
                  <a:pt x="11483" y="6066"/>
                  <a:pt x="11403" y="6066"/>
                </a:cubicBezTo>
                <a:cubicBezTo>
                  <a:pt x="11179" y="6066"/>
                  <a:pt x="10791" y="5834"/>
                  <a:pt x="10602" y="5708"/>
                </a:cubicBezTo>
                <a:lnTo>
                  <a:pt x="10687" y="5708"/>
                </a:lnTo>
                <a:cubicBezTo>
                  <a:pt x="10324" y="5430"/>
                  <a:pt x="9426" y="5088"/>
                  <a:pt x="8892" y="4639"/>
                </a:cubicBezTo>
                <a:lnTo>
                  <a:pt x="9084" y="4554"/>
                </a:lnTo>
                <a:cubicBezTo>
                  <a:pt x="8550" y="4276"/>
                  <a:pt x="7823" y="3570"/>
                  <a:pt x="7481" y="3293"/>
                </a:cubicBezTo>
                <a:cubicBezTo>
                  <a:pt x="6861" y="2673"/>
                  <a:pt x="5963" y="1604"/>
                  <a:pt x="4895" y="899"/>
                </a:cubicBezTo>
                <a:lnTo>
                  <a:pt x="4617" y="86"/>
                </a:lnTo>
                <a:lnTo>
                  <a:pt x="453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4"/>
          <p:cNvSpPr txBox="1">
            <a:spLocks noGrp="1"/>
          </p:cNvSpPr>
          <p:nvPr>
            <p:ph type="subTitle" idx="1"/>
          </p:nvPr>
        </p:nvSpPr>
        <p:spPr>
          <a:xfrm>
            <a:off x="2286775" y="18868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1" name="Google Shape;1021;p24"/>
          <p:cNvSpPr txBox="1">
            <a:spLocks noGrp="1"/>
          </p:cNvSpPr>
          <p:nvPr>
            <p:ph type="subTitle" idx="2"/>
          </p:nvPr>
        </p:nvSpPr>
        <p:spPr>
          <a:xfrm>
            <a:off x="4471750" y="2819249"/>
            <a:ext cx="27003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5662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Ending slide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5"/>
          <p:cNvSpPr/>
          <p:nvPr/>
        </p:nvSpPr>
        <p:spPr>
          <a:xfrm>
            <a:off x="735582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5"/>
          <p:cNvSpPr/>
          <p:nvPr/>
        </p:nvSpPr>
        <p:spPr>
          <a:xfrm>
            <a:off x="7355823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5"/>
          <p:cNvSpPr/>
          <p:nvPr/>
        </p:nvSpPr>
        <p:spPr>
          <a:xfrm rot="-626089" flipH="1">
            <a:off x="4862248" y="834024"/>
            <a:ext cx="3534309" cy="2398941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5"/>
          <p:cNvSpPr/>
          <p:nvPr/>
        </p:nvSpPr>
        <p:spPr>
          <a:xfrm flipH="1">
            <a:off x="4620101" y="1634741"/>
            <a:ext cx="3368067" cy="2370998"/>
          </a:xfrm>
          <a:custGeom>
            <a:avLst/>
            <a:gdLst/>
            <a:ahLst/>
            <a:cxnLst/>
            <a:rect l="l" t="t" r="r" b="b"/>
            <a:pathLst>
              <a:path w="65992" h="46456" extrusionOk="0">
                <a:moveTo>
                  <a:pt x="61730" y="8235"/>
                </a:moveTo>
                <a:cubicBezTo>
                  <a:pt x="61701" y="8235"/>
                  <a:pt x="61672" y="8241"/>
                  <a:pt x="61645" y="8249"/>
                </a:cubicBezTo>
                <a:lnTo>
                  <a:pt x="61645" y="8249"/>
                </a:lnTo>
                <a:cubicBezTo>
                  <a:pt x="61763" y="8397"/>
                  <a:pt x="61871" y="8538"/>
                  <a:pt x="61967" y="8671"/>
                </a:cubicBezTo>
                <a:lnTo>
                  <a:pt x="61967" y="8671"/>
                </a:lnTo>
                <a:cubicBezTo>
                  <a:pt x="61888" y="8550"/>
                  <a:pt x="61809" y="8393"/>
                  <a:pt x="61730" y="8235"/>
                </a:cubicBezTo>
                <a:close/>
                <a:moveTo>
                  <a:pt x="61967" y="8671"/>
                </a:moveTo>
                <a:cubicBezTo>
                  <a:pt x="61988" y="8704"/>
                  <a:pt x="62010" y="8735"/>
                  <a:pt x="62031" y="8761"/>
                </a:cubicBezTo>
                <a:cubicBezTo>
                  <a:pt x="62010" y="8732"/>
                  <a:pt x="61989" y="8702"/>
                  <a:pt x="61967" y="8671"/>
                </a:cubicBezTo>
                <a:close/>
                <a:moveTo>
                  <a:pt x="29449" y="22546"/>
                </a:moveTo>
                <a:cubicBezTo>
                  <a:pt x="29550" y="22646"/>
                  <a:pt x="29650" y="22646"/>
                  <a:pt x="29650" y="22746"/>
                </a:cubicBezTo>
                <a:cubicBezTo>
                  <a:pt x="29550" y="22947"/>
                  <a:pt x="29449" y="23173"/>
                  <a:pt x="29249" y="23273"/>
                </a:cubicBezTo>
                <a:cubicBezTo>
                  <a:pt x="29249" y="23273"/>
                  <a:pt x="29149" y="23273"/>
                  <a:pt x="29149" y="23173"/>
                </a:cubicBezTo>
                <a:cubicBezTo>
                  <a:pt x="29249" y="22947"/>
                  <a:pt x="29349" y="22746"/>
                  <a:pt x="29449" y="22546"/>
                </a:cubicBezTo>
                <a:close/>
                <a:moveTo>
                  <a:pt x="46367" y="24726"/>
                </a:moveTo>
                <a:cubicBezTo>
                  <a:pt x="46467" y="24827"/>
                  <a:pt x="46467" y="24827"/>
                  <a:pt x="46467" y="24927"/>
                </a:cubicBezTo>
                <a:cubicBezTo>
                  <a:pt x="46367" y="25052"/>
                  <a:pt x="46166" y="25052"/>
                  <a:pt x="46066" y="25152"/>
                </a:cubicBezTo>
                <a:cubicBezTo>
                  <a:pt x="46066" y="25052"/>
                  <a:pt x="45941" y="25052"/>
                  <a:pt x="45941" y="24927"/>
                </a:cubicBezTo>
                <a:cubicBezTo>
                  <a:pt x="46166" y="24927"/>
                  <a:pt x="46267" y="24827"/>
                  <a:pt x="46367" y="24726"/>
                </a:cubicBezTo>
                <a:close/>
                <a:moveTo>
                  <a:pt x="64111" y="26606"/>
                </a:moveTo>
                <a:cubicBezTo>
                  <a:pt x="64111" y="26633"/>
                  <a:pt x="64111" y="26659"/>
                  <a:pt x="64110" y="26684"/>
                </a:cubicBezTo>
                <a:lnTo>
                  <a:pt x="64110" y="26684"/>
                </a:lnTo>
                <a:cubicBezTo>
                  <a:pt x="64151" y="26659"/>
                  <a:pt x="64192" y="26633"/>
                  <a:pt x="64237" y="26606"/>
                </a:cubicBezTo>
                <a:close/>
                <a:moveTo>
                  <a:pt x="45866" y="26430"/>
                </a:moveTo>
                <a:cubicBezTo>
                  <a:pt x="45615" y="26590"/>
                  <a:pt x="45372" y="26753"/>
                  <a:pt x="45114" y="26932"/>
                </a:cubicBezTo>
                <a:cubicBezTo>
                  <a:pt x="45013" y="26932"/>
                  <a:pt x="45013" y="26807"/>
                  <a:pt x="44913" y="26706"/>
                </a:cubicBezTo>
                <a:cubicBezTo>
                  <a:pt x="45281" y="26614"/>
                  <a:pt x="45586" y="26522"/>
                  <a:pt x="45866" y="26430"/>
                </a:cubicBezTo>
                <a:close/>
                <a:moveTo>
                  <a:pt x="42507" y="26506"/>
                </a:moveTo>
                <a:lnTo>
                  <a:pt x="42507" y="26506"/>
                </a:lnTo>
                <a:cubicBezTo>
                  <a:pt x="42307" y="26932"/>
                  <a:pt x="42307" y="27132"/>
                  <a:pt x="42181" y="27132"/>
                </a:cubicBezTo>
                <a:cubicBezTo>
                  <a:pt x="42081" y="27233"/>
                  <a:pt x="41881" y="27333"/>
                  <a:pt x="41680" y="27333"/>
                </a:cubicBezTo>
                <a:cubicBezTo>
                  <a:pt x="41680" y="27333"/>
                  <a:pt x="41680" y="27233"/>
                  <a:pt x="41555" y="27233"/>
                </a:cubicBezTo>
                <a:cubicBezTo>
                  <a:pt x="41780" y="27032"/>
                  <a:pt x="41981" y="26807"/>
                  <a:pt x="42507" y="26506"/>
                </a:cubicBezTo>
                <a:close/>
                <a:moveTo>
                  <a:pt x="59725" y="28912"/>
                </a:moveTo>
                <a:cubicBezTo>
                  <a:pt x="59851" y="28912"/>
                  <a:pt x="59851" y="29012"/>
                  <a:pt x="59851" y="29112"/>
                </a:cubicBezTo>
                <a:cubicBezTo>
                  <a:pt x="59725" y="29112"/>
                  <a:pt x="59525" y="29213"/>
                  <a:pt x="59324" y="29313"/>
                </a:cubicBezTo>
                <a:cubicBezTo>
                  <a:pt x="59324" y="29313"/>
                  <a:pt x="59324" y="29213"/>
                  <a:pt x="59224" y="29112"/>
                </a:cubicBezTo>
                <a:cubicBezTo>
                  <a:pt x="59425" y="29012"/>
                  <a:pt x="59625" y="28912"/>
                  <a:pt x="59725" y="28912"/>
                </a:cubicBezTo>
                <a:close/>
                <a:moveTo>
                  <a:pt x="59725" y="30165"/>
                </a:moveTo>
                <a:cubicBezTo>
                  <a:pt x="59725" y="30265"/>
                  <a:pt x="59625" y="30366"/>
                  <a:pt x="59625" y="30366"/>
                </a:cubicBezTo>
                <a:lnTo>
                  <a:pt x="59525" y="30366"/>
                </a:lnTo>
                <a:cubicBezTo>
                  <a:pt x="59525" y="30265"/>
                  <a:pt x="59625" y="30265"/>
                  <a:pt x="59625" y="30165"/>
                </a:cubicBezTo>
                <a:close/>
                <a:moveTo>
                  <a:pt x="18497" y="34025"/>
                </a:moveTo>
                <a:cubicBezTo>
                  <a:pt x="18497" y="34952"/>
                  <a:pt x="17244" y="36105"/>
                  <a:pt x="15765" y="36431"/>
                </a:cubicBezTo>
                <a:cubicBezTo>
                  <a:pt x="16292" y="36005"/>
                  <a:pt x="16617" y="35704"/>
                  <a:pt x="17018" y="35378"/>
                </a:cubicBezTo>
                <a:cubicBezTo>
                  <a:pt x="17119" y="34551"/>
                  <a:pt x="17545" y="34125"/>
                  <a:pt x="18497" y="34025"/>
                </a:cubicBezTo>
                <a:close/>
                <a:moveTo>
                  <a:pt x="48447" y="38611"/>
                </a:moveTo>
                <a:lnTo>
                  <a:pt x="48447" y="38711"/>
                </a:lnTo>
                <a:lnTo>
                  <a:pt x="48347" y="38711"/>
                </a:lnTo>
                <a:lnTo>
                  <a:pt x="48447" y="38611"/>
                </a:lnTo>
                <a:close/>
                <a:moveTo>
                  <a:pt x="50338" y="1"/>
                </a:moveTo>
                <a:cubicBezTo>
                  <a:pt x="49786" y="1"/>
                  <a:pt x="49241" y="169"/>
                  <a:pt x="48673" y="390"/>
                </a:cubicBezTo>
                <a:cubicBezTo>
                  <a:pt x="48046" y="716"/>
                  <a:pt x="47420" y="716"/>
                  <a:pt x="46693" y="817"/>
                </a:cubicBezTo>
                <a:lnTo>
                  <a:pt x="46693" y="616"/>
                </a:lnTo>
                <a:cubicBezTo>
                  <a:pt x="43660" y="1869"/>
                  <a:pt x="40728" y="3122"/>
                  <a:pt x="37695" y="4476"/>
                </a:cubicBezTo>
                <a:cubicBezTo>
                  <a:pt x="37069" y="4676"/>
                  <a:pt x="36442" y="5102"/>
                  <a:pt x="35715" y="5303"/>
                </a:cubicBezTo>
                <a:cubicBezTo>
                  <a:pt x="34788" y="5629"/>
                  <a:pt x="33835" y="5829"/>
                  <a:pt x="32908" y="6255"/>
                </a:cubicBezTo>
                <a:cubicBezTo>
                  <a:pt x="30803" y="7182"/>
                  <a:pt x="28723" y="8235"/>
                  <a:pt x="26642" y="9263"/>
                </a:cubicBezTo>
                <a:cubicBezTo>
                  <a:pt x="26457" y="9334"/>
                  <a:pt x="26279" y="9462"/>
                  <a:pt x="26101" y="9462"/>
                </a:cubicBezTo>
                <a:cubicBezTo>
                  <a:pt x="25966" y="9462"/>
                  <a:pt x="25830" y="9389"/>
                  <a:pt x="25690" y="9162"/>
                </a:cubicBezTo>
                <a:cubicBezTo>
                  <a:pt x="25264" y="9488"/>
                  <a:pt x="24863" y="9889"/>
                  <a:pt x="24337" y="10215"/>
                </a:cubicBezTo>
                <a:cubicBezTo>
                  <a:pt x="22557" y="10516"/>
                  <a:pt x="21630" y="11042"/>
                  <a:pt x="20051" y="12396"/>
                </a:cubicBezTo>
                <a:cubicBezTo>
                  <a:pt x="19719" y="12664"/>
                  <a:pt x="19387" y="12893"/>
                  <a:pt x="19029" y="12893"/>
                </a:cubicBezTo>
                <a:cubicBezTo>
                  <a:pt x="18820" y="12893"/>
                  <a:pt x="18603" y="12815"/>
                  <a:pt x="18372" y="12621"/>
                </a:cubicBezTo>
                <a:lnTo>
                  <a:pt x="18372" y="12721"/>
                </a:lnTo>
                <a:cubicBezTo>
                  <a:pt x="18071" y="12922"/>
                  <a:pt x="17745" y="13147"/>
                  <a:pt x="17444" y="13448"/>
                </a:cubicBezTo>
                <a:cubicBezTo>
                  <a:pt x="17244" y="13774"/>
                  <a:pt x="17119" y="14175"/>
                  <a:pt x="16818" y="14401"/>
                </a:cubicBezTo>
                <a:cubicBezTo>
                  <a:pt x="15665" y="15228"/>
                  <a:pt x="14412" y="16055"/>
                  <a:pt x="13259" y="17007"/>
                </a:cubicBezTo>
                <a:cubicBezTo>
                  <a:pt x="12733" y="17308"/>
                  <a:pt x="12231" y="17634"/>
                  <a:pt x="11705" y="18035"/>
                </a:cubicBezTo>
                <a:cubicBezTo>
                  <a:pt x="11705" y="18035"/>
                  <a:pt x="11705" y="18160"/>
                  <a:pt x="11805" y="18160"/>
                </a:cubicBezTo>
                <a:cubicBezTo>
                  <a:pt x="11379" y="18160"/>
                  <a:pt x="10978" y="18260"/>
                  <a:pt x="10853" y="18260"/>
                </a:cubicBezTo>
                <a:cubicBezTo>
                  <a:pt x="8973" y="19914"/>
                  <a:pt x="7319" y="21393"/>
                  <a:pt x="5740" y="22847"/>
                </a:cubicBezTo>
                <a:cubicBezTo>
                  <a:pt x="4286" y="24100"/>
                  <a:pt x="2707" y="25152"/>
                  <a:pt x="1454" y="26706"/>
                </a:cubicBezTo>
                <a:cubicBezTo>
                  <a:pt x="201" y="28185"/>
                  <a:pt x="201" y="30065"/>
                  <a:pt x="101" y="31719"/>
                </a:cubicBezTo>
                <a:cubicBezTo>
                  <a:pt x="1" y="32671"/>
                  <a:pt x="527" y="33599"/>
                  <a:pt x="1053" y="34325"/>
                </a:cubicBezTo>
                <a:cubicBezTo>
                  <a:pt x="1354" y="34952"/>
                  <a:pt x="2206" y="35178"/>
                  <a:pt x="2833" y="35579"/>
                </a:cubicBezTo>
                <a:cubicBezTo>
                  <a:pt x="3334" y="35904"/>
                  <a:pt x="3860" y="36330"/>
                  <a:pt x="4387" y="36732"/>
                </a:cubicBezTo>
                <a:cubicBezTo>
                  <a:pt x="4286" y="37158"/>
                  <a:pt x="4186" y="37458"/>
                  <a:pt x="4086" y="37884"/>
                </a:cubicBezTo>
                <a:cubicBezTo>
                  <a:pt x="4286" y="38511"/>
                  <a:pt x="4587" y="39238"/>
                  <a:pt x="4813" y="39965"/>
                </a:cubicBezTo>
                <a:cubicBezTo>
                  <a:pt x="5339" y="40090"/>
                  <a:pt x="5740" y="40090"/>
                  <a:pt x="6166" y="40190"/>
                </a:cubicBezTo>
                <a:cubicBezTo>
                  <a:pt x="6266" y="40591"/>
                  <a:pt x="6266" y="40917"/>
                  <a:pt x="6367" y="41443"/>
                </a:cubicBezTo>
                <a:cubicBezTo>
                  <a:pt x="7319" y="41343"/>
                  <a:pt x="8246" y="41343"/>
                  <a:pt x="9099" y="41218"/>
                </a:cubicBezTo>
                <a:lnTo>
                  <a:pt x="9099" y="41218"/>
                </a:lnTo>
                <a:cubicBezTo>
                  <a:pt x="8572" y="41744"/>
                  <a:pt x="8146" y="42371"/>
                  <a:pt x="7720" y="42897"/>
                </a:cubicBezTo>
                <a:cubicBezTo>
                  <a:pt x="7720" y="42997"/>
                  <a:pt x="7845" y="43097"/>
                  <a:pt x="7946" y="43223"/>
                </a:cubicBezTo>
                <a:cubicBezTo>
                  <a:pt x="8472" y="43097"/>
                  <a:pt x="9099" y="42997"/>
                  <a:pt x="9725" y="42897"/>
                </a:cubicBezTo>
                <a:cubicBezTo>
                  <a:pt x="10026" y="42897"/>
                  <a:pt x="10352" y="42997"/>
                  <a:pt x="10652" y="43097"/>
                </a:cubicBezTo>
                <a:cubicBezTo>
                  <a:pt x="10753" y="42997"/>
                  <a:pt x="10853" y="42797"/>
                  <a:pt x="10978" y="42596"/>
                </a:cubicBezTo>
                <a:cubicBezTo>
                  <a:pt x="11179" y="42797"/>
                  <a:pt x="11379" y="42897"/>
                  <a:pt x="11705" y="42997"/>
                </a:cubicBezTo>
                <a:cubicBezTo>
                  <a:pt x="11479" y="43423"/>
                  <a:pt x="11279" y="43624"/>
                  <a:pt x="11179" y="43849"/>
                </a:cubicBezTo>
                <a:cubicBezTo>
                  <a:pt x="12231" y="44250"/>
                  <a:pt x="13259" y="44676"/>
                  <a:pt x="14512" y="45102"/>
                </a:cubicBezTo>
                <a:cubicBezTo>
                  <a:pt x="14633" y="45113"/>
                  <a:pt x="14758" y="45117"/>
                  <a:pt x="14888" y="45117"/>
                </a:cubicBezTo>
                <a:cubicBezTo>
                  <a:pt x="15175" y="45117"/>
                  <a:pt x="15481" y="45099"/>
                  <a:pt x="15797" y="45099"/>
                </a:cubicBezTo>
                <a:cubicBezTo>
                  <a:pt x="16694" y="45099"/>
                  <a:pt x="17667" y="45243"/>
                  <a:pt x="18497" y="46356"/>
                </a:cubicBezTo>
                <a:lnTo>
                  <a:pt x="24763" y="46356"/>
                </a:lnTo>
                <a:cubicBezTo>
                  <a:pt x="25264" y="46356"/>
                  <a:pt x="25790" y="46456"/>
                  <a:pt x="26517" y="46456"/>
                </a:cubicBezTo>
                <a:cubicBezTo>
                  <a:pt x="26843" y="46230"/>
                  <a:pt x="27369" y="45930"/>
                  <a:pt x="27896" y="45829"/>
                </a:cubicBezTo>
                <a:cubicBezTo>
                  <a:pt x="32156" y="44777"/>
                  <a:pt x="36141" y="42696"/>
                  <a:pt x="40627" y="42070"/>
                </a:cubicBezTo>
                <a:cubicBezTo>
                  <a:pt x="43560" y="41744"/>
                  <a:pt x="46467" y="40591"/>
                  <a:pt x="49074" y="39037"/>
                </a:cubicBezTo>
                <a:cubicBezTo>
                  <a:pt x="49299" y="38937"/>
                  <a:pt x="49500" y="38711"/>
                  <a:pt x="49826" y="38511"/>
                </a:cubicBezTo>
                <a:cubicBezTo>
                  <a:pt x="49500" y="38411"/>
                  <a:pt x="49299" y="38310"/>
                  <a:pt x="48873" y="38210"/>
                </a:cubicBezTo>
                <a:cubicBezTo>
                  <a:pt x="51179" y="36957"/>
                  <a:pt x="53259" y="35804"/>
                  <a:pt x="55465" y="34651"/>
                </a:cubicBezTo>
                <a:lnTo>
                  <a:pt x="55465" y="35478"/>
                </a:lnTo>
                <a:cubicBezTo>
                  <a:pt x="56292" y="35077"/>
                  <a:pt x="57019" y="34752"/>
                  <a:pt x="57745" y="34325"/>
                </a:cubicBezTo>
                <a:cubicBezTo>
                  <a:pt x="59425" y="33298"/>
                  <a:pt x="60978" y="32245"/>
                  <a:pt x="62557" y="31193"/>
                </a:cubicBezTo>
                <a:cubicBezTo>
                  <a:pt x="62758" y="31092"/>
                  <a:pt x="62758" y="30691"/>
                  <a:pt x="62984" y="30265"/>
                </a:cubicBezTo>
                <a:lnTo>
                  <a:pt x="62984" y="30265"/>
                </a:lnTo>
                <a:cubicBezTo>
                  <a:pt x="61831" y="30691"/>
                  <a:pt x="60878" y="30992"/>
                  <a:pt x="60051" y="31318"/>
                </a:cubicBezTo>
                <a:cubicBezTo>
                  <a:pt x="59951" y="31193"/>
                  <a:pt x="59951" y="31092"/>
                  <a:pt x="59951" y="31092"/>
                </a:cubicBezTo>
                <a:cubicBezTo>
                  <a:pt x="60352" y="30566"/>
                  <a:pt x="60778" y="30165"/>
                  <a:pt x="61204" y="29739"/>
                </a:cubicBezTo>
                <a:cubicBezTo>
                  <a:pt x="61605" y="29639"/>
                  <a:pt x="61931" y="29538"/>
                  <a:pt x="62232" y="29438"/>
                </a:cubicBezTo>
                <a:cubicBezTo>
                  <a:pt x="62357" y="29012"/>
                  <a:pt x="62457" y="28686"/>
                  <a:pt x="62557" y="28285"/>
                </a:cubicBezTo>
                <a:cubicBezTo>
                  <a:pt x="63364" y="27968"/>
                  <a:pt x="64075" y="27674"/>
                  <a:pt x="64110" y="26684"/>
                </a:cubicBezTo>
                <a:lnTo>
                  <a:pt x="64110" y="26684"/>
                </a:lnTo>
                <a:cubicBezTo>
                  <a:pt x="63851" y="26844"/>
                  <a:pt x="63639" y="26973"/>
                  <a:pt x="63184" y="27233"/>
                </a:cubicBezTo>
                <a:cubicBezTo>
                  <a:pt x="64437" y="24000"/>
                  <a:pt x="65991" y="21067"/>
                  <a:pt x="65490" y="17634"/>
                </a:cubicBezTo>
                <a:cubicBezTo>
                  <a:pt x="65264" y="17634"/>
                  <a:pt x="65064" y="17734"/>
                  <a:pt x="64863" y="17834"/>
                </a:cubicBezTo>
                <a:cubicBezTo>
                  <a:pt x="64638" y="17308"/>
                  <a:pt x="64537" y="16782"/>
                  <a:pt x="64337" y="16280"/>
                </a:cubicBezTo>
                <a:lnTo>
                  <a:pt x="64337" y="16381"/>
                </a:lnTo>
                <a:cubicBezTo>
                  <a:pt x="64337" y="15754"/>
                  <a:pt x="64337" y="15228"/>
                  <a:pt x="64237" y="14701"/>
                </a:cubicBezTo>
                <a:cubicBezTo>
                  <a:pt x="63911" y="14601"/>
                  <a:pt x="63610" y="14401"/>
                  <a:pt x="63485" y="14401"/>
                </a:cubicBezTo>
                <a:cubicBezTo>
                  <a:pt x="62858" y="13548"/>
                  <a:pt x="62457" y="12922"/>
                  <a:pt x="62031" y="12195"/>
                </a:cubicBezTo>
                <a:cubicBezTo>
                  <a:pt x="62131" y="11769"/>
                  <a:pt x="62232" y="11268"/>
                  <a:pt x="62232" y="10842"/>
                </a:cubicBezTo>
                <a:cubicBezTo>
                  <a:pt x="62131" y="10741"/>
                  <a:pt x="61931" y="10641"/>
                  <a:pt x="61931" y="10641"/>
                </a:cubicBezTo>
                <a:cubicBezTo>
                  <a:pt x="61931" y="9889"/>
                  <a:pt x="62031" y="9263"/>
                  <a:pt x="62031" y="8761"/>
                </a:cubicBezTo>
                <a:lnTo>
                  <a:pt x="62031" y="8761"/>
                </a:lnTo>
                <a:cubicBezTo>
                  <a:pt x="61831" y="9263"/>
                  <a:pt x="61505" y="9789"/>
                  <a:pt x="61304" y="10315"/>
                </a:cubicBezTo>
                <a:cubicBezTo>
                  <a:pt x="61204" y="10215"/>
                  <a:pt x="61104" y="10215"/>
                  <a:pt x="61104" y="10215"/>
                </a:cubicBezTo>
                <a:cubicBezTo>
                  <a:pt x="61204" y="9588"/>
                  <a:pt x="61304" y="8962"/>
                  <a:pt x="61405" y="8335"/>
                </a:cubicBezTo>
                <a:cubicBezTo>
                  <a:pt x="61481" y="8335"/>
                  <a:pt x="61557" y="8277"/>
                  <a:pt x="61645" y="8249"/>
                </a:cubicBezTo>
                <a:lnTo>
                  <a:pt x="61645" y="8249"/>
                </a:lnTo>
                <a:cubicBezTo>
                  <a:pt x="61399" y="7944"/>
                  <a:pt x="61109" y="7613"/>
                  <a:pt x="60778" y="7283"/>
                </a:cubicBezTo>
                <a:cubicBezTo>
                  <a:pt x="60978" y="7082"/>
                  <a:pt x="61104" y="6882"/>
                  <a:pt x="61405" y="6456"/>
                </a:cubicBezTo>
                <a:cubicBezTo>
                  <a:pt x="60051" y="5303"/>
                  <a:pt x="59324" y="3624"/>
                  <a:pt x="57344" y="2997"/>
                </a:cubicBezTo>
                <a:cubicBezTo>
                  <a:pt x="56091" y="2696"/>
                  <a:pt x="54613" y="2270"/>
                  <a:pt x="53886" y="917"/>
                </a:cubicBezTo>
                <a:cubicBezTo>
                  <a:pt x="53159" y="716"/>
                  <a:pt x="52332" y="716"/>
                  <a:pt x="51705" y="390"/>
                </a:cubicBezTo>
                <a:cubicBezTo>
                  <a:pt x="51235" y="110"/>
                  <a:pt x="50784" y="1"/>
                  <a:pt x="50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25"/>
          <p:cNvGrpSpPr/>
          <p:nvPr/>
        </p:nvGrpSpPr>
        <p:grpSpPr>
          <a:xfrm flipH="1">
            <a:off x="4508148" y="2746569"/>
            <a:ext cx="1545206" cy="1028422"/>
            <a:chOff x="1015083" y="2196153"/>
            <a:chExt cx="1242127" cy="826706"/>
          </a:xfrm>
        </p:grpSpPr>
        <p:sp>
          <p:nvSpPr>
            <p:cNvPr id="1028" name="Google Shape;1028;p25"/>
            <p:cNvSpPr/>
            <p:nvPr/>
          </p:nvSpPr>
          <p:spPr>
            <a:xfrm>
              <a:off x="1019186" y="2358573"/>
              <a:ext cx="13416" cy="1756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1284455" y="2196153"/>
              <a:ext cx="5210" cy="41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1169297" y="2251661"/>
              <a:ext cx="4185" cy="41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1289624" y="21961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1233050" y="2213630"/>
              <a:ext cx="41" cy="4144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1135369" y="2265035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1121995" y="2265035"/>
              <a:ext cx="17560" cy="12349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1121995" y="2273240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1015083" y="2376091"/>
              <a:ext cx="4144" cy="4144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120386" y="2315783"/>
              <a:ext cx="102897" cy="10761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1558996" y="2376091"/>
              <a:ext cx="90548" cy="120334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1738933" y="2370347"/>
              <a:ext cx="94650" cy="104497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1764656" y="2749299"/>
              <a:ext cx="94609" cy="97728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1966172" y="2692766"/>
              <a:ext cx="89481" cy="102856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039156" y="2502736"/>
              <a:ext cx="81275" cy="96497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1610401" y="2788847"/>
              <a:ext cx="81275" cy="91327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1687528" y="2576582"/>
              <a:ext cx="77173" cy="95676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081330" y="2852149"/>
              <a:ext cx="94650" cy="79922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171832" y="2637217"/>
              <a:ext cx="85378" cy="94650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1871568" y="2200256"/>
              <a:ext cx="73070" cy="94650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1859219" y="2535721"/>
              <a:ext cx="81275" cy="8923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1940449" y="2354470"/>
              <a:ext cx="89522" cy="94650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1901393" y="2915862"/>
              <a:ext cx="86404" cy="77173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1653600" y="2258225"/>
              <a:ext cx="77173" cy="70608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035053" y="2200256"/>
              <a:ext cx="72044" cy="8127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1760512" y="2952251"/>
              <a:ext cx="68967" cy="70608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25"/>
          <p:cNvSpPr/>
          <p:nvPr/>
        </p:nvSpPr>
        <p:spPr>
          <a:xfrm>
            <a:off x="391580" y="371950"/>
            <a:ext cx="1650210" cy="1840209"/>
          </a:xfrm>
          <a:custGeom>
            <a:avLst/>
            <a:gdLst/>
            <a:ahLst/>
            <a:cxnLst/>
            <a:rect l="l" t="t" r="r" b="b"/>
            <a:pathLst>
              <a:path w="28297" h="31555" extrusionOk="0">
                <a:moveTo>
                  <a:pt x="21505" y="5439"/>
                </a:moveTo>
                <a:lnTo>
                  <a:pt x="21505" y="5439"/>
                </a:lnTo>
                <a:cubicBezTo>
                  <a:pt x="21931" y="5765"/>
                  <a:pt x="22332" y="6066"/>
                  <a:pt x="22658" y="6266"/>
                </a:cubicBezTo>
                <a:cubicBezTo>
                  <a:pt x="22858" y="6893"/>
                  <a:pt x="23184" y="7419"/>
                  <a:pt x="23384" y="7946"/>
                </a:cubicBezTo>
                <a:cubicBezTo>
                  <a:pt x="23384" y="7946"/>
                  <a:pt x="23284" y="8046"/>
                  <a:pt x="23184" y="8046"/>
                </a:cubicBezTo>
                <a:cubicBezTo>
                  <a:pt x="23284" y="8572"/>
                  <a:pt x="23485" y="8998"/>
                  <a:pt x="23585" y="9399"/>
                </a:cubicBezTo>
                <a:cubicBezTo>
                  <a:pt x="23585" y="9524"/>
                  <a:pt x="23485" y="9524"/>
                  <a:pt x="23485" y="9524"/>
                </a:cubicBezTo>
                <a:cubicBezTo>
                  <a:pt x="22332" y="8472"/>
                  <a:pt x="22231" y="6793"/>
                  <a:pt x="21505" y="5439"/>
                </a:cubicBezTo>
                <a:close/>
                <a:moveTo>
                  <a:pt x="15339" y="9825"/>
                </a:moveTo>
                <a:cubicBezTo>
                  <a:pt x="15339" y="9925"/>
                  <a:pt x="15339" y="9925"/>
                  <a:pt x="15439" y="10026"/>
                </a:cubicBezTo>
                <a:cubicBezTo>
                  <a:pt x="15239" y="10151"/>
                  <a:pt x="14938" y="10251"/>
                  <a:pt x="14713" y="10251"/>
                </a:cubicBezTo>
                <a:cubicBezTo>
                  <a:pt x="14938" y="10151"/>
                  <a:pt x="15139" y="9925"/>
                  <a:pt x="15339" y="9825"/>
                </a:cubicBezTo>
                <a:close/>
                <a:moveTo>
                  <a:pt x="26091" y="10978"/>
                </a:moveTo>
                <a:lnTo>
                  <a:pt x="26091" y="11078"/>
                </a:lnTo>
                <a:lnTo>
                  <a:pt x="25991" y="11078"/>
                </a:lnTo>
                <a:lnTo>
                  <a:pt x="26091" y="10978"/>
                </a:lnTo>
                <a:close/>
                <a:moveTo>
                  <a:pt x="26617" y="17670"/>
                </a:moveTo>
                <a:cubicBezTo>
                  <a:pt x="26617" y="17670"/>
                  <a:pt x="26718" y="17670"/>
                  <a:pt x="26718" y="17770"/>
                </a:cubicBezTo>
                <a:lnTo>
                  <a:pt x="26617" y="17770"/>
                </a:lnTo>
                <a:lnTo>
                  <a:pt x="26617" y="17670"/>
                </a:lnTo>
                <a:close/>
                <a:moveTo>
                  <a:pt x="13159" y="8271"/>
                </a:moveTo>
                <a:lnTo>
                  <a:pt x="13159" y="8271"/>
                </a:lnTo>
                <a:cubicBezTo>
                  <a:pt x="12933" y="8898"/>
                  <a:pt x="12632" y="9399"/>
                  <a:pt x="12432" y="9925"/>
                </a:cubicBezTo>
                <a:lnTo>
                  <a:pt x="12532" y="10026"/>
                </a:lnTo>
                <a:cubicBezTo>
                  <a:pt x="12632" y="9925"/>
                  <a:pt x="12733" y="9825"/>
                  <a:pt x="12833" y="9825"/>
                </a:cubicBezTo>
                <a:cubicBezTo>
                  <a:pt x="11053" y="12532"/>
                  <a:pt x="9074" y="15164"/>
                  <a:pt x="7921" y="18397"/>
                </a:cubicBezTo>
                <a:cubicBezTo>
                  <a:pt x="7419" y="17545"/>
                  <a:pt x="7294" y="16818"/>
                  <a:pt x="7520" y="15991"/>
                </a:cubicBezTo>
                <a:cubicBezTo>
                  <a:pt x="7820" y="14838"/>
                  <a:pt x="8146" y="13585"/>
                  <a:pt x="8873" y="12532"/>
                </a:cubicBezTo>
                <a:cubicBezTo>
                  <a:pt x="9700" y="11279"/>
                  <a:pt x="10226" y="9825"/>
                  <a:pt x="11680" y="8998"/>
                </a:cubicBezTo>
                <a:cubicBezTo>
                  <a:pt x="11805" y="8998"/>
                  <a:pt x="11906" y="9098"/>
                  <a:pt x="12006" y="9199"/>
                </a:cubicBezTo>
                <a:cubicBezTo>
                  <a:pt x="12432" y="8898"/>
                  <a:pt x="12733" y="8572"/>
                  <a:pt x="13159" y="8271"/>
                </a:cubicBezTo>
                <a:close/>
                <a:moveTo>
                  <a:pt x="11053" y="18697"/>
                </a:moveTo>
                <a:lnTo>
                  <a:pt x="11053" y="19023"/>
                </a:lnTo>
                <a:lnTo>
                  <a:pt x="10953" y="19023"/>
                </a:lnTo>
                <a:lnTo>
                  <a:pt x="10953" y="18697"/>
                </a:lnTo>
                <a:close/>
                <a:moveTo>
                  <a:pt x="12432" y="11705"/>
                </a:moveTo>
                <a:cubicBezTo>
                  <a:pt x="12632" y="11805"/>
                  <a:pt x="12833" y="11905"/>
                  <a:pt x="12933" y="11905"/>
                </a:cubicBezTo>
                <a:cubicBezTo>
                  <a:pt x="12106" y="13685"/>
                  <a:pt x="10652" y="15164"/>
                  <a:pt x="10327" y="17043"/>
                </a:cubicBezTo>
                <a:cubicBezTo>
                  <a:pt x="10652" y="16517"/>
                  <a:pt x="11053" y="15890"/>
                  <a:pt x="11379" y="15264"/>
                </a:cubicBezTo>
                <a:cubicBezTo>
                  <a:pt x="11379" y="15264"/>
                  <a:pt x="11480" y="15264"/>
                  <a:pt x="11580" y="15364"/>
                </a:cubicBezTo>
                <a:cubicBezTo>
                  <a:pt x="11179" y="16191"/>
                  <a:pt x="10753" y="16918"/>
                  <a:pt x="10327" y="17870"/>
                </a:cubicBezTo>
                <a:cubicBezTo>
                  <a:pt x="10327" y="17870"/>
                  <a:pt x="10427" y="17971"/>
                  <a:pt x="10652" y="18071"/>
                </a:cubicBezTo>
                <a:cubicBezTo>
                  <a:pt x="10427" y="18296"/>
                  <a:pt x="10226" y="18497"/>
                  <a:pt x="10026" y="18697"/>
                </a:cubicBezTo>
                <a:cubicBezTo>
                  <a:pt x="10026" y="18798"/>
                  <a:pt x="10126" y="18923"/>
                  <a:pt x="10226" y="19023"/>
                </a:cubicBezTo>
                <a:cubicBezTo>
                  <a:pt x="10126" y="19023"/>
                  <a:pt x="10126" y="19124"/>
                  <a:pt x="10026" y="19124"/>
                </a:cubicBezTo>
                <a:cubicBezTo>
                  <a:pt x="10026" y="18923"/>
                  <a:pt x="9926" y="18798"/>
                  <a:pt x="9926" y="18697"/>
                </a:cubicBezTo>
                <a:lnTo>
                  <a:pt x="10026" y="18697"/>
                </a:lnTo>
                <a:cubicBezTo>
                  <a:pt x="9399" y="17545"/>
                  <a:pt x="9700" y="16517"/>
                  <a:pt x="10226" y="15464"/>
                </a:cubicBezTo>
                <a:cubicBezTo>
                  <a:pt x="10953" y="14211"/>
                  <a:pt x="11680" y="12958"/>
                  <a:pt x="12432" y="11705"/>
                </a:cubicBezTo>
                <a:close/>
                <a:moveTo>
                  <a:pt x="10753" y="19424"/>
                </a:moveTo>
                <a:cubicBezTo>
                  <a:pt x="10652" y="19650"/>
                  <a:pt x="10652" y="19650"/>
                  <a:pt x="10552" y="19750"/>
                </a:cubicBezTo>
                <a:lnTo>
                  <a:pt x="10552" y="19650"/>
                </a:lnTo>
                <a:cubicBezTo>
                  <a:pt x="10552" y="19650"/>
                  <a:pt x="10552" y="19550"/>
                  <a:pt x="10753" y="19424"/>
                </a:cubicBezTo>
                <a:close/>
                <a:moveTo>
                  <a:pt x="18798" y="13685"/>
                </a:moveTo>
                <a:cubicBezTo>
                  <a:pt x="18998" y="14637"/>
                  <a:pt x="19199" y="15565"/>
                  <a:pt x="19099" y="16417"/>
                </a:cubicBezTo>
                <a:cubicBezTo>
                  <a:pt x="19099" y="16617"/>
                  <a:pt x="18898" y="16818"/>
                  <a:pt x="18898" y="16918"/>
                </a:cubicBezTo>
                <a:cubicBezTo>
                  <a:pt x="18698" y="17344"/>
                  <a:pt x="18472" y="17770"/>
                  <a:pt x="18171" y="18171"/>
                </a:cubicBezTo>
                <a:cubicBezTo>
                  <a:pt x="18171" y="17971"/>
                  <a:pt x="18171" y="17670"/>
                  <a:pt x="18071" y="17344"/>
                </a:cubicBezTo>
                <a:cubicBezTo>
                  <a:pt x="17846" y="17670"/>
                  <a:pt x="17745" y="17870"/>
                  <a:pt x="17645" y="17971"/>
                </a:cubicBezTo>
                <a:cubicBezTo>
                  <a:pt x="17545" y="17770"/>
                  <a:pt x="17445" y="17545"/>
                  <a:pt x="17319" y="17344"/>
                </a:cubicBezTo>
                <a:lnTo>
                  <a:pt x="17119" y="17344"/>
                </a:lnTo>
                <a:cubicBezTo>
                  <a:pt x="17119" y="17670"/>
                  <a:pt x="17018" y="17971"/>
                  <a:pt x="16918" y="18296"/>
                </a:cubicBezTo>
                <a:cubicBezTo>
                  <a:pt x="16918" y="18296"/>
                  <a:pt x="16818" y="18171"/>
                  <a:pt x="16693" y="18071"/>
                </a:cubicBezTo>
                <a:cubicBezTo>
                  <a:pt x="16292" y="18497"/>
                  <a:pt x="15866" y="18798"/>
                  <a:pt x="15439" y="19224"/>
                </a:cubicBezTo>
                <a:cubicBezTo>
                  <a:pt x="15565" y="19324"/>
                  <a:pt x="15665" y="19424"/>
                  <a:pt x="15765" y="19550"/>
                </a:cubicBezTo>
                <a:cubicBezTo>
                  <a:pt x="15665" y="19550"/>
                  <a:pt x="15565" y="19424"/>
                  <a:pt x="15439" y="19424"/>
                </a:cubicBezTo>
                <a:cubicBezTo>
                  <a:pt x="15339" y="19224"/>
                  <a:pt x="15339" y="18923"/>
                  <a:pt x="15239" y="18697"/>
                </a:cubicBezTo>
                <a:cubicBezTo>
                  <a:pt x="15038" y="19424"/>
                  <a:pt x="14186" y="19550"/>
                  <a:pt x="13685" y="20176"/>
                </a:cubicBezTo>
                <a:cubicBezTo>
                  <a:pt x="13560" y="19951"/>
                  <a:pt x="13460" y="19750"/>
                  <a:pt x="13259" y="19550"/>
                </a:cubicBezTo>
                <a:cubicBezTo>
                  <a:pt x="13059" y="19424"/>
                  <a:pt x="12833" y="19424"/>
                  <a:pt x="12432" y="19424"/>
                </a:cubicBezTo>
                <a:cubicBezTo>
                  <a:pt x="12632" y="19023"/>
                  <a:pt x="12733" y="18497"/>
                  <a:pt x="12933" y="18397"/>
                </a:cubicBezTo>
                <a:cubicBezTo>
                  <a:pt x="13560" y="18171"/>
                  <a:pt x="13685" y="17444"/>
                  <a:pt x="14186" y="17144"/>
                </a:cubicBezTo>
                <a:lnTo>
                  <a:pt x="14186" y="17770"/>
                </a:lnTo>
                <a:cubicBezTo>
                  <a:pt x="15665" y="16417"/>
                  <a:pt x="16693" y="14537"/>
                  <a:pt x="18798" y="13685"/>
                </a:cubicBezTo>
                <a:close/>
                <a:moveTo>
                  <a:pt x="17445" y="19850"/>
                </a:moveTo>
                <a:cubicBezTo>
                  <a:pt x="17445" y="19850"/>
                  <a:pt x="17445" y="19951"/>
                  <a:pt x="17545" y="19951"/>
                </a:cubicBezTo>
                <a:cubicBezTo>
                  <a:pt x="17545" y="20051"/>
                  <a:pt x="17445" y="20051"/>
                  <a:pt x="17445" y="20176"/>
                </a:cubicBezTo>
                <a:lnTo>
                  <a:pt x="17319" y="20176"/>
                </a:lnTo>
                <a:cubicBezTo>
                  <a:pt x="17319" y="20051"/>
                  <a:pt x="17319" y="19951"/>
                  <a:pt x="17445" y="19850"/>
                </a:cubicBezTo>
                <a:close/>
                <a:moveTo>
                  <a:pt x="10427" y="20051"/>
                </a:moveTo>
                <a:cubicBezTo>
                  <a:pt x="10327" y="20176"/>
                  <a:pt x="10327" y="20276"/>
                  <a:pt x="10226" y="20377"/>
                </a:cubicBezTo>
                <a:cubicBezTo>
                  <a:pt x="10226" y="20377"/>
                  <a:pt x="10126" y="20377"/>
                  <a:pt x="10026" y="20276"/>
                </a:cubicBezTo>
                <a:cubicBezTo>
                  <a:pt x="10026" y="20276"/>
                  <a:pt x="9926" y="20276"/>
                  <a:pt x="9800" y="20176"/>
                </a:cubicBezTo>
                <a:lnTo>
                  <a:pt x="9800" y="20051"/>
                </a:lnTo>
                <a:lnTo>
                  <a:pt x="10026" y="20276"/>
                </a:lnTo>
                <a:cubicBezTo>
                  <a:pt x="10126" y="20176"/>
                  <a:pt x="10226" y="20176"/>
                  <a:pt x="10327" y="20051"/>
                </a:cubicBezTo>
                <a:close/>
                <a:moveTo>
                  <a:pt x="9600" y="25063"/>
                </a:moveTo>
                <a:cubicBezTo>
                  <a:pt x="10026" y="25063"/>
                  <a:pt x="10427" y="25063"/>
                  <a:pt x="10753" y="25289"/>
                </a:cubicBezTo>
                <a:cubicBezTo>
                  <a:pt x="11302" y="25564"/>
                  <a:pt x="11844" y="25722"/>
                  <a:pt x="12401" y="25722"/>
                </a:cubicBezTo>
                <a:cubicBezTo>
                  <a:pt x="12911" y="25722"/>
                  <a:pt x="13434" y="25589"/>
                  <a:pt x="13986" y="25289"/>
                </a:cubicBezTo>
                <a:cubicBezTo>
                  <a:pt x="14059" y="25252"/>
                  <a:pt x="14123" y="25229"/>
                  <a:pt x="14178" y="25229"/>
                </a:cubicBezTo>
                <a:cubicBezTo>
                  <a:pt x="14275" y="25229"/>
                  <a:pt x="14348" y="25299"/>
                  <a:pt x="14412" y="25489"/>
                </a:cubicBezTo>
                <a:cubicBezTo>
                  <a:pt x="14186" y="25690"/>
                  <a:pt x="14086" y="26016"/>
                  <a:pt x="13785" y="26016"/>
                </a:cubicBezTo>
                <a:cubicBezTo>
                  <a:pt x="12933" y="26216"/>
                  <a:pt x="12106" y="26216"/>
                  <a:pt x="11379" y="26317"/>
                </a:cubicBezTo>
                <a:cubicBezTo>
                  <a:pt x="10652" y="25916"/>
                  <a:pt x="10126" y="25590"/>
                  <a:pt x="9600" y="25289"/>
                </a:cubicBezTo>
                <a:lnTo>
                  <a:pt x="9600" y="25063"/>
                </a:lnTo>
                <a:close/>
                <a:moveTo>
                  <a:pt x="15788" y="26192"/>
                </a:moveTo>
                <a:cubicBezTo>
                  <a:pt x="15862" y="26192"/>
                  <a:pt x="15923" y="26260"/>
                  <a:pt x="15966" y="26442"/>
                </a:cubicBezTo>
                <a:lnTo>
                  <a:pt x="15439" y="26442"/>
                </a:lnTo>
                <a:cubicBezTo>
                  <a:pt x="15569" y="26313"/>
                  <a:pt x="15689" y="26192"/>
                  <a:pt x="15788" y="26192"/>
                </a:cubicBezTo>
                <a:close/>
                <a:moveTo>
                  <a:pt x="11179" y="26642"/>
                </a:moveTo>
                <a:lnTo>
                  <a:pt x="11179" y="26743"/>
                </a:lnTo>
                <a:cubicBezTo>
                  <a:pt x="11116" y="26692"/>
                  <a:pt x="11060" y="26667"/>
                  <a:pt x="11019" y="26642"/>
                </a:cubicBezTo>
                <a:close/>
                <a:moveTo>
                  <a:pt x="20978" y="26705"/>
                </a:moveTo>
                <a:lnTo>
                  <a:pt x="20978" y="26843"/>
                </a:lnTo>
                <a:lnTo>
                  <a:pt x="20878" y="26843"/>
                </a:lnTo>
                <a:cubicBezTo>
                  <a:pt x="20928" y="26793"/>
                  <a:pt x="20953" y="26743"/>
                  <a:pt x="20978" y="26705"/>
                </a:cubicBezTo>
                <a:close/>
                <a:moveTo>
                  <a:pt x="20878" y="27169"/>
                </a:moveTo>
                <a:cubicBezTo>
                  <a:pt x="20878" y="27169"/>
                  <a:pt x="20978" y="27169"/>
                  <a:pt x="20978" y="27269"/>
                </a:cubicBezTo>
                <a:cubicBezTo>
                  <a:pt x="20913" y="27269"/>
                  <a:pt x="20847" y="27312"/>
                  <a:pt x="20782" y="27370"/>
                </a:cubicBezTo>
                <a:lnTo>
                  <a:pt x="20782" y="27370"/>
                </a:lnTo>
                <a:cubicBezTo>
                  <a:pt x="20789" y="27303"/>
                  <a:pt x="20811" y="27236"/>
                  <a:pt x="20878" y="27169"/>
                </a:cubicBezTo>
                <a:close/>
                <a:moveTo>
                  <a:pt x="15239" y="26642"/>
                </a:moveTo>
                <a:cubicBezTo>
                  <a:pt x="15339" y="26743"/>
                  <a:pt x="15565" y="26843"/>
                  <a:pt x="15665" y="26943"/>
                </a:cubicBezTo>
                <a:cubicBezTo>
                  <a:pt x="15242" y="27205"/>
                  <a:pt x="14819" y="27661"/>
                  <a:pt x="14240" y="27661"/>
                </a:cubicBezTo>
                <a:cubicBezTo>
                  <a:pt x="14099" y="27661"/>
                  <a:pt x="13948" y="27634"/>
                  <a:pt x="13785" y="27570"/>
                </a:cubicBezTo>
                <a:lnTo>
                  <a:pt x="14312" y="27068"/>
                </a:lnTo>
                <a:cubicBezTo>
                  <a:pt x="14237" y="27059"/>
                  <a:pt x="14164" y="27054"/>
                  <a:pt x="14093" y="27054"/>
                </a:cubicBezTo>
                <a:cubicBezTo>
                  <a:pt x="13462" y="27054"/>
                  <a:pt x="12966" y="27401"/>
                  <a:pt x="12393" y="27401"/>
                </a:cubicBezTo>
                <a:cubicBezTo>
                  <a:pt x="12207" y="27401"/>
                  <a:pt x="12014" y="27365"/>
                  <a:pt x="11805" y="27269"/>
                </a:cubicBezTo>
                <a:cubicBezTo>
                  <a:pt x="12307" y="27068"/>
                  <a:pt x="12632" y="26843"/>
                  <a:pt x="12933" y="26743"/>
                </a:cubicBezTo>
                <a:lnTo>
                  <a:pt x="12933" y="26642"/>
                </a:lnTo>
                <a:close/>
                <a:moveTo>
                  <a:pt x="20675" y="27527"/>
                </a:moveTo>
                <a:cubicBezTo>
                  <a:pt x="20660" y="27714"/>
                  <a:pt x="20566" y="27813"/>
                  <a:pt x="20452" y="27996"/>
                </a:cubicBezTo>
                <a:cubicBezTo>
                  <a:pt x="20452" y="27896"/>
                  <a:pt x="20352" y="27896"/>
                  <a:pt x="20352" y="27795"/>
                </a:cubicBezTo>
                <a:cubicBezTo>
                  <a:pt x="20434" y="27713"/>
                  <a:pt x="20532" y="27615"/>
                  <a:pt x="20675" y="27527"/>
                </a:cubicBezTo>
                <a:close/>
                <a:moveTo>
                  <a:pt x="19625" y="27896"/>
                </a:moveTo>
                <a:cubicBezTo>
                  <a:pt x="19725" y="27896"/>
                  <a:pt x="19825" y="27996"/>
                  <a:pt x="19951" y="27996"/>
                </a:cubicBezTo>
                <a:cubicBezTo>
                  <a:pt x="19625" y="28322"/>
                  <a:pt x="19424" y="28622"/>
                  <a:pt x="19199" y="28948"/>
                </a:cubicBezTo>
                <a:cubicBezTo>
                  <a:pt x="19324" y="28622"/>
                  <a:pt x="19525" y="28196"/>
                  <a:pt x="19625" y="27896"/>
                </a:cubicBezTo>
                <a:close/>
                <a:moveTo>
                  <a:pt x="18796" y="29050"/>
                </a:moveTo>
                <a:cubicBezTo>
                  <a:pt x="18696" y="29150"/>
                  <a:pt x="18572" y="29250"/>
                  <a:pt x="18472" y="29349"/>
                </a:cubicBezTo>
                <a:lnTo>
                  <a:pt x="18372" y="29449"/>
                </a:lnTo>
                <a:lnTo>
                  <a:pt x="18372" y="29349"/>
                </a:lnTo>
                <a:cubicBezTo>
                  <a:pt x="18571" y="29250"/>
                  <a:pt x="18696" y="29150"/>
                  <a:pt x="18796" y="29050"/>
                </a:cubicBezTo>
                <a:close/>
                <a:moveTo>
                  <a:pt x="17745" y="29675"/>
                </a:moveTo>
                <a:cubicBezTo>
                  <a:pt x="17745" y="29775"/>
                  <a:pt x="17846" y="29775"/>
                  <a:pt x="17846" y="29775"/>
                </a:cubicBezTo>
                <a:cubicBezTo>
                  <a:pt x="17746" y="29875"/>
                  <a:pt x="17646" y="29875"/>
                  <a:pt x="17645" y="29975"/>
                </a:cubicBezTo>
                <a:lnTo>
                  <a:pt x="17645" y="29975"/>
                </a:lnTo>
                <a:cubicBezTo>
                  <a:pt x="17646" y="29875"/>
                  <a:pt x="17745" y="29775"/>
                  <a:pt x="17745" y="29675"/>
                </a:cubicBezTo>
                <a:close/>
                <a:moveTo>
                  <a:pt x="10427" y="30139"/>
                </a:moveTo>
                <a:lnTo>
                  <a:pt x="10427" y="30201"/>
                </a:lnTo>
                <a:lnTo>
                  <a:pt x="10552" y="30201"/>
                </a:lnTo>
                <a:cubicBezTo>
                  <a:pt x="10510" y="30180"/>
                  <a:pt x="10469" y="30160"/>
                  <a:pt x="10427" y="30139"/>
                </a:cubicBezTo>
                <a:close/>
                <a:moveTo>
                  <a:pt x="14813" y="30076"/>
                </a:moveTo>
                <a:lnTo>
                  <a:pt x="14813" y="30201"/>
                </a:lnTo>
                <a:lnTo>
                  <a:pt x="14612" y="30201"/>
                </a:lnTo>
                <a:cubicBezTo>
                  <a:pt x="14612" y="30201"/>
                  <a:pt x="14512" y="30201"/>
                  <a:pt x="14512" y="30076"/>
                </a:cubicBezTo>
                <a:close/>
                <a:moveTo>
                  <a:pt x="15866" y="1"/>
                </a:moveTo>
                <a:cubicBezTo>
                  <a:pt x="15665" y="126"/>
                  <a:pt x="15565" y="126"/>
                  <a:pt x="15339" y="126"/>
                </a:cubicBezTo>
                <a:cubicBezTo>
                  <a:pt x="14713" y="427"/>
                  <a:pt x="13986" y="753"/>
                  <a:pt x="13359" y="1053"/>
                </a:cubicBezTo>
                <a:cubicBezTo>
                  <a:pt x="12432" y="1479"/>
                  <a:pt x="11279" y="1479"/>
                  <a:pt x="10552" y="2407"/>
                </a:cubicBezTo>
                <a:lnTo>
                  <a:pt x="9600" y="3359"/>
                </a:lnTo>
                <a:cubicBezTo>
                  <a:pt x="9600" y="3259"/>
                  <a:pt x="9600" y="3259"/>
                  <a:pt x="9500" y="3133"/>
                </a:cubicBezTo>
                <a:cubicBezTo>
                  <a:pt x="9316" y="3248"/>
                  <a:pt x="9112" y="3258"/>
                  <a:pt x="8849" y="3335"/>
                </a:cubicBezTo>
                <a:lnTo>
                  <a:pt x="8849" y="3335"/>
                </a:lnTo>
                <a:lnTo>
                  <a:pt x="8773" y="3259"/>
                </a:lnTo>
                <a:lnTo>
                  <a:pt x="8773" y="2632"/>
                </a:lnTo>
                <a:cubicBezTo>
                  <a:pt x="8447" y="2732"/>
                  <a:pt x="8246" y="2933"/>
                  <a:pt x="8046" y="3033"/>
                </a:cubicBezTo>
                <a:cubicBezTo>
                  <a:pt x="7921" y="3033"/>
                  <a:pt x="7921" y="2933"/>
                  <a:pt x="7921" y="2933"/>
                </a:cubicBezTo>
                <a:cubicBezTo>
                  <a:pt x="8123" y="2663"/>
                  <a:pt x="8305" y="2373"/>
                  <a:pt x="8486" y="2099"/>
                </a:cubicBezTo>
                <a:lnTo>
                  <a:pt x="8486" y="2099"/>
                </a:lnTo>
                <a:cubicBezTo>
                  <a:pt x="8506" y="2101"/>
                  <a:pt x="8526" y="2103"/>
                  <a:pt x="8547" y="2106"/>
                </a:cubicBezTo>
                <a:lnTo>
                  <a:pt x="8547" y="2006"/>
                </a:lnTo>
                <a:cubicBezTo>
                  <a:pt x="8527" y="2036"/>
                  <a:pt x="8506" y="2067"/>
                  <a:pt x="8486" y="2099"/>
                </a:cubicBezTo>
                <a:lnTo>
                  <a:pt x="8486" y="2099"/>
                </a:lnTo>
                <a:cubicBezTo>
                  <a:pt x="8445" y="2095"/>
                  <a:pt x="8405" y="2093"/>
                  <a:pt x="8366" y="2093"/>
                </a:cubicBezTo>
                <a:cubicBezTo>
                  <a:pt x="7752" y="2093"/>
                  <a:pt x="7391" y="2561"/>
                  <a:pt x="7094" y="3133"/>
                </a:cubicBezTo>
                <a:cubicBezTo>
                  <a:pt x="6266" y="3133"/>
                  <a:pt x="6166" y="3885"/>
                  <a:pt x="5740" y="4387"/>
                </a:cubicBezTo>
                <a:cubicBezTo>
                  <a:pt x="5827" y="4405"/>
                  <a:pt x="5906" y="4414"/>
                  <a:pt x="5980" y="4414"/>
                </a:cubicBezTo>
                <a:cubicBezTo>
                  <a:pt x="6798" y="4414"/>
                  <a:pt x="6861" y="3351"/>
                  <a:pt x="7620" y="3259"/>
                </a:cubicBezTo>
                <a:cubicBezTo>
                  <a:pt x="7720" y="3359"/>
                  <a:pt x="7820" y="3459"/>
                  <a:pt x="7921" y="3660"/>
                </a:cubicBezTo>
                <a:cubicBezTo>
                  <a:pt x="8046" y="3560"/>
                  <a:pt x="8246" y="3459"/>
                  <a:pt x="8347" y="3459"/>
                </a:cubicBezTo>
                <a:cubicBezTo>
                  <a:pt x="8447" y="3459"/>
                  <a:pt x="8447" y="3560"/>
                  <a:pt x="8447" y="3660"/>
                </a:cubicBezTo>
                <a:lnTo>
                  <a:pt x="8447" y="3885"/>
                </a:lnTo>
                <a:cubicBezTo>
                  <a:pt x="8146" y="4387"/>
                  <a:pt x="7820" y="4913"/>
                  <a:pt x="7419" y="5339"/>
                </a:cubicBezTo>
                <a:cubicBezTo>
                  <a:pt x="6166" y="6592"/>
                  <a:pt x="5214" y="8146"/>
                  <a:pt x="4161" y="9524"/>
                </a:cubicBezTo>
                <a:cubicBezTo>
                  <a:pt x="3760" y="10151"/>
                  <a:pt x="3434" y="10778"/>
                  <a:pt x="2908" y="11504"/>
                </a:cubicBezTo>
                <a:lnTo>
                  <a:pt x="2908" y="11078"/>
                </a:lnTo>
                <a:cubicBezTo>
                  <a:pt x="2708" y="11279"/>
                  <a:pt x="2507" y="11504"/>
                  <a:pt x="2407" y="11705"/>
                </a:cubicBezTo>
                <a:cubicBezTo>
                  <a:pt x="1981" y="12657"/>
                  <a:pt x="1655" y="13585"/>
                  <a:pt x="1254" y="14537"/>
                </a:cubicBezTo>
                <a:cubicBezTo>
                  <a:pt x="1154" y="14738"/>
                  <a:pt x="928" y="15038"/>
                  <a:pt x="828" y="15364"/>
                </a:cubicBezTo>
                <a:cubicBezTo>
                  <a:pt x="728" y="15264"/>
                  <a:pt x="728" y="15264"/>
                  <a:pt x="627" y="15264"/>
                </a:cubicBezTo>
                <a:cubicBezTo>
                  <a:pt x="828" y="14311"/>
                  <a:pt x="928" y="13484"/>
                  <a:pt x="1154" y="12657"/>
                </a:cubicBezTo>
                <a:lnTo>
                  <a:pt x="1154" y="12657"/>
                </a:lnTo>
                <a:lnTo>
                  <a:pt x="828" y="12958"/>
                </a:lnTo>
                <a:cubicBezTo>
                  <a:pt x="527" y="14537"/>
                  <a:pt x="1" y="15991"/>
                  <a:pt x="101" y="17670"/>
                </a:cubicBezTo>
                <a:cubicBezTo>
                  <a:pt x="302" y="19550"/>
                  <a:pt x="828" y="21204"/>
                  <a:pt x="1780" y="22783"/>
                </a:cubicBezTo>
                <a:cubicBezTo>
                  <a:pt x="1981" y="23184"/>
                  <a:pt x="2282" y="23510"/>
                  <a:pt x="2407" y="23936"/>
                </a:cubicBezTo>
                <a:cubicBezTo>
                  <a:pt x="3334" y="26317"/>
                  <a:pt x="5214" y="27695"/>
                  <a:pt x="7419" y="28723"/>
                </a:cubicBezTo>
                <a:cubicBezTo>
                  <a:pt x="8406" y="29228"/>
                  <a:pt x="9416" y="29641"/>
                  <a:pt x="10427" y="30139"/>
                </a:cubicBezTo>
                <a:lnTo>
                  <a:pt x="10427" y="30139"/>
                </a:lnTo>
                <a:lnTo>
                  <a:pt x="10427" y="29675"/>
                </a:lnTo>
                <a:cubicBezTo>
                  <a:pt x="11282" y="29838"/>
                  <a:pt x="12070" y="30282"/>
                  <a:pt x="12941" y="30282"/>
                </a:cubicBezTo>
                <a:cubicBezTo>
                  <a:pt x="13142" y="30282"/>
                  <a:pt x="13348" y="30258"/>
                  <a:pt x="13560" y="30201"/>
                </a:cubicBezTo>
                <a:lnTo>
                  <a:pt x="13560" y="30201"/>
                </a:lnTo>
                <a:cubicBezTo>
                  <a:pt x="13460" y="30302"/>
                  <a:pt x="13259" y="30502"/>
                  <a:pt x="13159" y="30703"/>
                </a:cubicBezTo>
                <a:cubicBezTo>
                  <a:pt x="13159" y="30828"/>
                  <a:pt x="13159" y="30828"/>
                  <a:pt x="13259" y="30928"/>
                </a:cubicBezTo>
                <a:cubicBezTo>
                  <a:pt x="14612" y="30402"/>
                  <a:pt x="15966" y="29976"/>
                  <a:pt x="17319" y="29449"/>
                </a:cubicBezTo>
                <a:lnTo>
                  <a:pt x="17319" y="29449"/>
                </a:lnTo>
                <a:cubicBezTo>
                  <a:pt x="17119" y="30602"/>
                  <a:pt x="15966" y="30502"/>
                  <a:pt x="15339" y="30928"/>
                </a:cubicBezTo>
                <a:cubicBezTo>
                  <a:pt x="15765" y="31129"/>
                  <a:pt x="16066" y="31229"/>
                  <a:pt x="16392" y="31329"/>
                </a:cubicBezTo>
                <a:cubicBezTo>
                  <a:pt x="16592" y="31454"/>
                  <a:pt x="16918" y="31454"/>
                  <a:pt x="17219" y="31555"/>
                </a:cubicBezTo>
                <a:cubicBezTo>
                  <a:pt x="17319" y="31454"/>
                  <a:pt x="17445" y="31229"/>
                  <a:pt x="17545" y="31028"/>
                </a:cubicBezTo>
                <a:cubicBezTo>
                  <a:pt x="17645" y="30828"/>
                  <a:pt x="17745" y="30502"/>
                  <a:pt x="17946" y="30502"/>
                </a:cubicBezTo>
                <a:cubicBezTo>
                  <a:pt x="18572" y="30201"/>
                  <a:pt x="18998" y="29675"/>
                  <a:pt x="19525" y="29149"/>
                </a:cubicBezTo>
                <a:cubicBezTo>
                  <a:pt x="20252" y="28522"/>
                  <a:pt x="21079" y="27996"/>
                  <a:pt x="21605" y="26943"/>
                </a:cubicBezTo>
                <a:cubicBezTo>
                  <a:pt x="22231" y="25590"/>
                  <a:pt x="23184" y="24236"/>
                  <a:pt x="23911" y="22883"/>
                </a:cubicBezTo>
                <a:cubicBezTo>
                  <a:pt x="24211" y="22256"/>
                  <a:pt x="24337" y="21630"/>
                  <a:pt x="24537" y="21003"/>
                </a:cubicBezTo>
                <a:cubicBezTo>
                  <a:pt x="24963" y="19424"/>
                  <a:pt x="25465" y="17870"/>
                  <a:pt x="25991" y="16291"/>
                </a:cubicBezTo>
                <a:lnTo>
                  <a:pt x="25891" y="16291"/>
                </a:lnTo>
                <a:cubicBezTo>
                  <a:pt x="25991" y="16091"/>
                  <a:pt x="26216" y="15991"/>
                  <a:pt x="26417" y="15790"/>
                </a:cubicBezTo>
                <a:lnTo>
                  <a:pt x="26216" y="15790"/>
                </a:lnTo>
                <a:cubicBezTo>
                  <a:pt x="26417" y="15364"/>
                  <a:pt x="26517" y="14938"/>
                  <a:pt x="26718" y="14537"/>
                </a:cubicBezTo>
                <a:cubicBezTo>
                  <a:pt x="26718" y="15364"/>
                  <a:pt x="26843" y="16291"/>
                  <a:pt x="26843" y="17244"/>
                </a:cubicBezTo>
                <a:cubicBezTo>
                  <a:pt x="26718" y="17144"/>
                  <a:pt x="26617" y="17144"/>
                  <a:pt x="26417" y="17043"/>
                </a:cubicBezTo>
                <a:cubicBezTo>
                  <a:pt x="26317" y="17971"/>
                  <a:pt x="26317" y="18798"/>
                  <a:pt x="26091" y="19750"/>
                </a:cubicBezTo>
                <a:cubicBezTo>
                  <a:pt x="25690" y="21103"/>
                  <a:pt x="25264" y="22457"/>
                  <a:pt x="24838" y="23936"/>
                </a:cubicBezTo>
                <a:cubicBezTo>
                  <a:pt x="24638" y="24562"/>
                  <a:pt x="24437" y="25289"/>
                  <a:pt x="24211" y="26016"/>
                </a:cubicBezTo>
                <a:cubicBezTo>
                  <a:pt x="24337" y="26016"/>
                  <a:pt x="24437" y="26016"/>
                  <a:pt x="24537" y="26116"/>
                </a:cubicBezTo>
                <a:cubicBezTo>
                  <a:pt x="24963" y="24763"/>
                  <a:pt x="25465" y="23510"/>
                  <a:pt x="25991" y="22156"/>
                </a:cubicBezTo>
                <a:cubicBezTo>
                  <a:pt x="26417" y="20677"/>
                  <a:pt x="26517" y="19224"/>
                  <a:pt x="27044" y="17870"/>
                </a:cubicBezTo>
                <a:lnTo>
                  <a:pt x="27144" y="17770"/>
                </a:lnTo>
                <a:cubicBezTo>
                  <a:pt x="27144" y="17971"/>
                  <a:pt x="27244" y="18296"/>
                  <a:pt x="27244" y="18497"/>
                </a:cubicBezTo>
                <a:cubicBezTo>
                  <a:pt x="27470" y="18171"/>
                  <a:pt x="27570" y="17870"/>
                  <a:pt x="27570" y="17545"/>
                </a:cubicBezTo>
                <a:cubicBezTo>
                  <a:pt x="27670" y="17144"/>
                  <a:pt x="27670" y="16617"/>
                  <a:pt x="27770" y="16091"/>
                </a:cubicBezTo>
                <a:cubicBezTo>
                  <a:pt x="28297" y="14938"/>
                  <a:pt x="27971" y="13910"/>
                  <a:pt x="27670" y="12758"/>
                </a:cubicBezTo>
                <a:cubicBezTo>
                  <a:pt x="27670" y="12657"/>
                  <a:pt x="27570" y="12532"/>
                  <a:pt x="27570" y="12432"/>
                </a:cubicBezTo>
                <a:cubicBezTo>
                  <a:pt x="27470" y="12432"/>
                  <a:pt x="27344" y="12332"/>
                  <a:pt x="27244" y="12231"/>
                </a:cubicBezTo>
                <a:lnTo>
                  <a:pt x="27244" y="14838"/>
                </a:lnTo>
                <a:cubicBezTo>
                  <a:pt x="26943" y="14211"/>
                  <a:pt x="26617" y="13484"/>
                  <a:pt x="26317" y="12858"/>
                </a:cubicBezTo>
                <a:cubicBezTo>
                  <a:pt x="26317" y="12858"/>
                  <a:pt x="26216" y="12958"/>
                  <a:pt x="26091" y="12958"/>
                </a:cubicBezTo>
                <a:cubicBezTo>
                  <a:pt x="26417" y="11279"/>
                  <a:pt x="26417" y="9625"/>
                  <a:pt x="25590" y="8046"/>
                </a:cubicBezTo>
                <a:cubicBezTo>
                  <a:pt x="25790" y="7946"/>
                  <a:pt x="25891" y="7946"/>
                  <a:pt x="25991" y="7745"/>
                </a:cubicBezTo>
                <a:cubicBezTo>
                  <a:pt x="25590" y="6793"/>
                  <a:pt x="25364" y="5640"/>
                  <a:pt x="24111" y="5138"/>
                </a:cubicBezTo>
                <a:lnTo>
                  <a:pt x="24111" y="5138"/>
                </a:lnTo>
                <a:cubicBezTo>
                  <a:pt x="24437" y="5640"/>
                  <a:pt x="24638" y="6166"/>
                  <a:pt x="24963" y="6793"/>
                </a:cubicBezTo>
                <a:cubicBezTo>
                  <a:pt x="24638" y="6592"/>
                  <a:pt x="24537" y="6592"/>
                  <a:pt x="24437" y="6492"/>
                </a:cubicBezTo>
                <a:cubicBezTo>
                  <a:pt x="24337" y="6492"/>
                  <a:pt x="24211" y="6592"/>
                  <a:pt x="24111" y="6793"/>
                </a:cubicBezTo>
                <a:cubicBezTo>
                  <a:pt x="23911" y="6392"/>
                  <a:pt x="23810" y="6066"/>
                  <a:pt x="23710" y="5765"/>
                </a:cubicBezTo>
                <a:cubicBezTo>
                  <a:pt x="23627" y="5765"/>
                  <a:pt x="23510" y="5810"/>
                  <a:pt x="23411" y="5810"/>
                </a:cubicBezTo>
                <a:cubicBezTo>
                  <a:pt x="23362" y="5810"/>
                  <a:pt x="23318" y="5798"/>
                  <a:pt x="23284" y="5765"/>
                </a:cubicBezTo>
                <a:cubicBezTo>
                  <a:pt x="23084" y="5540"/>
                  <a:pt x="22858" y="5339"/>
                  <a:pt x="22658" y="5138"/>
                </a:cubicBezTo>
                <a:cubicBezTo>
                  <a:pt x="22332" y="4913"/>
                  <a:pt x="22131" y="4712"/>
                  <a:pt x="21830" y="4612"/>
                </a:cubicBezTo>
                <a:cubicBezTo>
                  <a:pt x="21830" y="4512"/>
                  <a:pt x="21931" y="4512"/>
                  <a:pt x="21931" y="4387"/>
                </a:cubicBezTo>
                <a:cubicBezTo>
                  <a:pt x="22231" y="4612"/>
                  <a:pt x="22457" y="4913"/>
                  <a:pt x="22658" y="5138"/>
                </a:cubicBezTo>
                <a:cubicBezTo>
                  <a:pt x="22858" y="5138"/>
                  <a:pt x="23184" y="5239"/>
                  <a:pt x="23384" y="5339"/>
                </a:cubicBezTo>
                <a:cubicBezTo>
                  <a:pt x="23384" y="5239"/>
                  <a:pt x="23485" y="5239"/>
                  <a:pt x="23485" y="5138"/>
                </a:cubicBezTo>
                <a:cubicBezTo>
                  <a:pt x="23084" y="4813"/>
                  <a:pt x="22758" y="4512"/>
                  <a:pt x="22332" y="4086"/>
                </a:cubicBezTo>
                <a:cubicBezTo>
                  <a:pt x="22332" y="4186"/>
                  <a:pt x="22332" y="4186"/>
                  <a:pt x="22231" y="4186"/>
                </a:cubicBezTo>
                <a:cubicBezTo>
                  <a:pt x="22131" y="3760"/>
                  <a:pt x="21931" y="3459"/>
                  <a:pt x="21705" y="2933"/>
                </a:cubicBezTo>
                <a:cubicBezTo>
                  <a:pt x="21304" y="2833"/>
                  <a:pt x="20778" y="2833"/>
                  <a:pt x="20252" y="2732"/>
                </a:cubicBezTo>
                <a:lnTo>
                  <a:pt x="20252" y="2933"/>
                </a:lnTo>
                <a:cubicBezTo>
                  <a:pt x="20452" y="3033"/>
                  <a:pt x="20778" y="3033"/>
                  <a:pt x="20978" y="3133"/>
                </a:cubicBezTo>
                <a:cubicBezTo>
                  <a:pt x="21304" y="3259"/>
                  <a:pt x="21404" y="3459"/>
                  <a:pt x="21204" y="3885"/>
                </a:cubicBezTo>
                <a:cubicBezTo>
                  <a:pt x="20577" y="3459"/>
                  <a:pt x="19951" y="3033"/>
                  <a:pt x="19324" y="2632"/>
                </a:cubicBezTo>
                <a:cubicBezTo>
                  <a:pt x="19324" y="2507"/>
                  <a:pt x="19324" y="2507"/>
                  <a:pt x="19424" y="2407"/>
                </a:cubicBezTo>
                <a:cubicBezTo>
                  <a:pt x="19625" y="2306"/>
                  <a:pt x="19951" y="2306"/>
                  <a:pt x="20151" y="2306"/>
                </a:cubicBezTo>
                <a:cubicBezTo>
                  <a:pt x="20352" y="2206"/>
                  <a:pt x="20577" y="2106"/>
                  <a:pt x="20878" y="2006"/>
                </a:cubicBezTo>
                <a:cubicBezTo>
                  <a:pt x="20151" y="1780"/>
                  <a:pt x="19725" y="1680"/>
                  <a:pt x="19199" y="1580"/>
                </a:cubicBezTo>
                <a:cubicBezTo>
                  <a:pt x="19102" y="1572"/>
                  <a:pt x="19006" y="1568"/>
                  <a:pt x="18909" y="1568"/>
                </a:cubicBezTo>
                <a:cubicBezTo>
                  <a:pt x="18182" y="1568"/>
                  <a:pt x="17455" y="1762"/>
                  <a:pt x="16728" y="1762"/>
                </a:cubicBezTo>
                <a:cubicBezTo>
                  <a:pt x="16299" y="1762"/>
                  <a:pt x="15869" y="1694"/>
                  <a:pt x="15439" y="1479"/>
                </a:cubicBezTo>
                <a:cubicBezTo>
                  <a:pt x="15765" y="1254"/>
                  <a:pt x="15966" y="1154"/>
                  <a:pt x="16292" y="953"/>
                </a:cubicBezTo>
                <a:cubicBezTo>
                  <a:pt x="15966" y="853"/>
                  <a:pt x="15765" y="853"/>
                  <a:pt x="15439" y="753"/>
                </a:cubicBezTo>
                <a:cubicBezTo>
                  <a:pt x="15565" y="527"/>
                  <a:pt x="15765" y="326"/>
                  <a:pt x="158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25"/>
          <p:cNvGrpSpPr/>
          <p:nvPr/>
        </p:nvGrpSpPr>
        <p:grpSpPr>
          <a:xfrm flipH="1">
            <a:off x="4847908" y="615802"/>
            <a:ext cx="1930707" cy="619900"/>
            <a:chOff x="1721900" y="303502"/>
            <a:chExt cx="1930707" cy="619900"/>
          </a:xfrm>
        </p:grpSpPr>
        <p:sp>
          <p:nvSpPr>
            <p:cNvPr id="1056" name="Google Shape;1056;p25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25"/>
          <p:cNvGrpSpPr/>
          <p:nvPr/>
        </p:nvGrpSpPr>
        <p:grpSpPr>
          <a:xfrm flipH="1">
            <a:off x="144540" y="3516825"/>
            <a:ext cx="694875" cy="446150"/>
            <a:chOff x="2649900" y="674200"/>
            <a:chExt cx="694875" cy="446150"/>
          </a:xfrm>
        </p:grpSpPr>
        <p:sp>
          <p:nvSpPr>
            <p:cNvPr id="1062" name="Google Shape;1062;p25"/>
            <p:cNvSpPr/>
            <p:nvPr/>
          </p:nvSpPr>
          <p:spPr>
            <a:xfrm>
              <a:off x="2649900" y="817700"/>
              <a:ext cx="96500" cy="133475"/>
            </a:xfrm>
            <a:custGeom>
              <a:avLst/>
              <a:gdLst/>
              <a:ahLst/>
              <a:cxnLst/>
              <a:rect l="l" t="t" r="r" b="b"/>
              <a:pathLst>
                <a:path w="3860" h="5339" extrusionOk="0">
                  <a:moveTo>
                    <a:pt x="3233" y="0"/>
                  </a:moveTo>
                  <a:cubicBezTo>
                    <a:pt x="2832" y="827"/>
                    <a:pt x="2406" y="1454"/>
                    <a:pt x="2106" y="2206"/>
                  </a:cubicBezTo>
                  <a:cubicBezTo>
                    <a:pt x="1354" y="1454"/>
                    <a:pt x="1153" y="426"/>
                    <a:pt x="0" y="326"/>
                  </a:cubicBezTo>
                  <a:lnTo>
                    <a:pt x="0" y="326"/>
                  </a:lnTo>
                  <a:cubicBezTo>
                    <a:pt x="326" y="1353"/>
                    <a:pt x="1053" y="2080"/>
                    <a:pt x="1579" y="2832"/>
                  </a:cubicBezTo>
                  <a:cubicBezTo>
                    <a:pt x="1479" y="3659"/>
                    <a:pt x="852" y="4386"/>
                    <a:pt x="1253" y="5338"/>
                  </a:cubicBezTo>
                  <a:cubicBezTo>
                    <a:pt x="1579" y="5213"/>
                    <a:pt x="1679" y="5213"/>
                    <a:pt x="1780" y="5013"/>
                  </a:cubicBezTo>
                  <a:cubicBezTo>
                    <a:pt x="1880" y="4486"/>
                    <a:pt x="2206" y="4186"/>
                    <a:pt x="2607" y="3860"/>
                  </a:cubicBezTo>
                  <a:cubicBezTo>
                    <a:pt x="2897" y="3928"/>
                    <a:pt x="3141" y="4101"/>
                    <a:pt x="3394" y="4101"/>
                  </a:cubicBezTo>
                  <a:cubicBezTo>
                    <a:pt x="3512" y="4101"/>
                    <a:pt x="3632" y="4064"/>
                    <a:pt x="3760" y="3960"/>
                  </a:cubicBezTo>
                  <a:cubicBezTo>
                    <a:pt x="3459" y="3659"/>
                    <a:pt x="3233" y="3333"/>
                    <a:pt x="2933" y="3133"/>
                  </a:cubicBezTo>
                  <a:cubicBezTo>
                    <a:pt x="3233" y="2406"/>
                    <a:pt x="3559" y="1679"/>
                    <a:pt x="3860" y="827"/>
                  </a:cubicBezTo>
                  <a:cubicBezTo>
                    <a:pt x="3659" y="627"/>
                    <a:pt x="3459" y="426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96500" y="828350"/>
              <a:ext cx="88375" cy="119700"/>
            </a:xfrm>
            <a:custGeom>
              <a:avLst/>
              <a:gdLst/>
              <a:ahLst/>
              <a:cxnLst/>
              <a:rect l="l" t="t" r="r" b="b"/>
              <a:pathLst>
                <a:path w="3535" h="4788" extrusionOk="0">
                  <a:moveTo>
                    <a:pt x="2808" y="0"/>
                  </a:moveTo>
                  <a:cubicBezTo>
                    <a:pt x="2382" y="627"/>
                    <a:pt x="2081" y="1153"/>
                    <a:pt x="1655" y="1880"/>
                  </a:cubicBezTo>
                  <a:cubicBezTo>
                    <a:pt x="1254" y="1354"/>
                    <a:pt x="728" y="827"/>
                    <a:pt x="201" y="301"/>
                  </a:cubicBezTo>
                  <a:cubicBezTo>
                    <a:pt x="101" y="401"/>
                    <a:pt x="101" y="526"/>
                    <a:pt x="1" y="627"/>
                  </a:cubicBezTo>
                  <a:cubicBezTo>
                    <a:pt x="201" y="1028"/>
                    <a:pt x="302" y="1454"/>
                    <a:pt x="628" y="1654"/>
                  </a:cubicBezTo>
                  <a:cubicBezTo>
                    <a:pt x="1129" y="2281"/>
                    <a:pt x="1254" y="2807"/>
                    <a:pt x="928" y="3534"/>
                  </a:cubicBezTo>
                  <a:cubicBezTo>
                    <a:pt x="828" y="3960"/>
                    <a:pt x="728" y="4386"/>
                    <a:pt x="1029" y="4787"/>
                  </a:cubicBezTo>
                  <a:cubicBezTo>
                    <a:pt x="1655" y="4486"/>
                    <a:pt x="1755" y="3760"/>
                    <a:pt x="2382" y="3434"/>
                  </a:cubicBezTo>
                  <a:cubicBezTo>
                    <a:pt x="2607" y="3434"/>
                    <a:pt x="2808" y="3434"/>
                    <a:pt x="3134" y="3334"/>
                  </a:cubicBezTo>
                  <a:cubicBezTo>
                    <a:pt x="2908" y="3133"/>
                    <a:pt x="2708" y="3033"/>
                    <a:pt x="2607" y="2907"/>
                  </a:cubicBezTo>
                  <a:cubicBezTo>
                    <a:pt x="2607" y="2707"/>
                    <a:pt x="2708" y="2506"/>
                    <a:pt x="2708" y="2406"/>
                  </a:cubicBezTo>
                  <a:cubicBezTo>
                    <a:pt x="2908" y="2080"/>
                    <a:pt x="3008" y="1780"/>
                    <a:pt x="3234" y="1554"/>
                  </a:cubicBezTo>
                  <a:cubicBezTo>
                    <a:pt x="3535" y="827"/>
                    <a:pt x="3535" y="526"/>
                    <a:pt x="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953150" y="822700"/>
              <a:ext cx="80850" cy="11782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281" y="1"/>
                  </a:moveTo>
                  <a:cubicBezTo>
                    <a:pt x="2081" y="527"/>
                    <a:pt x="1880" y="1153"/>
                    <a:pt x="1655" y="1780"/>
                  </a:cubicBezTo>
                  <a:cubicBezTo>
                    <a:pt x="1354" y="1580"/>
                    <a:pt x="1028" y="1379"/>
                    <a:pt x="828" y="1153"/>
                  </a:cubicBezTo>
                  <a:cubicBezTo>
                    <a:pt x="627" y="953"/>
                    <a:pt x="301" y="853"/>
                    <a:pt x="101" y="627"/>
                  </a:cubicBezTo>
                  <a:lnTo>
                    <a:pt x="1" y="752"/>
                  </a:lnTo>
                  <a:cubicBezTo>
                    <a:pt x="1" y="1580"/>
                    <a:pt x="928" y="1880"/>
                    <a:pt x="1128" y="2632"/>
                  </a:cubicBezTo>
                  <a:cubicBezTo>
                    <a:pt x="727" y="4512"/>
                    <a:pt x="727" y="4512"/>
                    <a:pt x="1028" y="4712"/>
                  </a:cubicBezTo>
                  <a:cubicBezTo>
                    <a:pt x="1454" y="4286"/>
                    <a:pt x="1981" y="3760"/>
                    <a:pt x="2382" y="3359"/>
                  </a:cubicBezTo>
                  <a:lnTo>
                    <a:pt x="3234" y="3359"/>
                  </a:lnTo>
                  <a:cubicBezTo>
                    <a:pt x="3008" y="3133"/>
                    <a:pt x="2908" y="2933"/>
                    <a:pt x="2808" y="2632"/>
                  </a:cubicBezTo>
                  <a:cubicBezTo>
                    <a:pt x="3133" y="1580"/>
                    <a:pt x="3008" y="326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106675" y="812675"/>
              <a:ext cx="88975" cy="122825"/>
            </a:xfrm>
            <a:custGeom>
              <a:avLst/>
              <a:gdLst/>
              <a:ahLst/>
              <a:cxnLst/>
              <a:rect l="l" t="t" r="r" b="b"/>
              <a:pathLst>
                <a:path w="3559" h="4913" extrusionOk="0">
                  <a:moveTo>
                    <a:pt x="3133" y="1"/>
                  </a:moveTo>
                  <a:lnTo>
                    <a:pt x="3133" y="1"/>
                  </a:lnTo>
                  <a:cubicBezTo>
                    <a:pt x="2732" y="627"/>
                    <a:pt x="2306" y="1153"/>
                    <a:pt x="2005" y="1554"/>
                  </a:cubicBezTo>
                  <a:cubicBezTo>
                    <a:pt x="1378" y="1454"/>
                    <a:pt x="752" y="1254"/>
                    <a:pt x="125" y="1028"/>
                  </a:cubicBezTo>
                  <a:lnTo>
                    <a:pt x="125" y="1028"/>
                  </a:lnTo>
                  <a:cubicBezTo>
                    <a:pt x="0" y="2081"/>
                    <a:pt x="952" y="2081"/>
                    <a:pt x="1378" y="2607"/>
                  </a:cubicBezTo>
                  <a:cubicBezTo>
                    <a:pt x="1479" y="3334"/>
                    <a:pt x="852" y="3961"/>
                    <a:pt x="1153" y="4913"/>
                  </a:cubicBezTo>
                  <a:cubicBezTo>
                    <a:pt x="1679" y="4161"/>
                    <a:pt x="2206" y="3534"/>
                    <a:pt x="2632" y="2908"/>
                  </a:cubicBezTo>
                  <a:cubicBezTo>
                    <a:pt x="2832" y="2808"/>
                    <a:pt x="3033" y="2707"/>
                    <a:pt x="3358" y="2607"/>
                  </a:cubicBezTo>
                  <a:cubicBezTo>
                    <a:pt x="3133" y="2407"/>
                    <a:pt x="3033" y="2281"/>
                    <a:pt x="2832" y="2081"/>
                  </a:cubicBezTo>
                  <a:cubicBezTo>
                    <a:pt x="3133" y="1454"/>
                    <a:pt x="3559" y="828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4525" y="1003150"/>
              <a:ext cx="73350" cy="117200"/>
            </a:xfrm>
            <a:custGeom>
              <a:avLst/>
              <a:gdLst/>
              <a:ahLst/>
              <a:cxnLst/>
              <a:rect l="l" t="t" r="r" b="b"/>
              <a:pathLst>
                <a:path w="2934" h="4688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928"/>
                    <a:pt x="627" y="1454"/>
                    <a:pt x="928" y="2081"/>
                  </a:cubicBezTo>
                  <a:cubicBezTo>
                    <a:pt x="728" y="2507"/>
                    <a:pt x="627" y="2933"/>
                    <a:pt x="427" y="3334"/>
                  </a:cubicBezTo>
                  <a:cubicBezTo>
                    <a:pt x="301" y="3860"/>
                    <a:pt x="301" y="4286"/>
                    <a:pt x="728" y="4687"/>
                  </a:cubicBezTo>
                  <a:cubicBezTo>
                    <a:pt x="1154" y="3961"/>
                    <a:pt x="1454" y="3134"/>
                    <a:pt x="2407" y="2933"/>
                  </a:cubicBezTo>
                  <a:cubicBezTo>
                    <a:pt x="2307" y="2707"/>
                    <a:pt x="2307" y="2607"/>
                    <a:pt x="2181" y="2407"/>
                  </a:cubicBezTo>
                  <a:cubicBezTo>
                    <a:pt x="2407" y="2081"/>
                    <a:pt x="2607" y="1680"/>
                    <a:pt x="2933" y="1254"/>
                  </a:cubicBezTo>
                  <a:cubicBezTo>
                    <a:pt x="2808" y="1053"/>
                    <a:pt x="2708" y="727"/>
                    <a:pt x="2607" y="427"/>
                  </a:cubicBezTo>
                  <a:cubicBezTo>
                    <a:pt x="2181" y="828"/>
                    <a:pt x="1880" y="1154"/>
                    <a:pt x="1555" y="1555"/>
                  </a:cubicBezTo>
                  <a:cubicBezTo>
                    <a:pt x="1154" y="1053"/>
                    <a:pt x="728" y="527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3044000" y="987500"/>
              <a:ext cx="86500" cy="114675"/>
            </a:xfrm>
            <a:custGeom>
              <a:avLst/>
              <a:gdLst/>
              <a:ahLst/>
              <a:cxnLst/>
              <a:rect l="l" t="t" r="r" b="b"/>
              <a:pathLst>
                <a:path w="3460" h="4587" extrusionOk="0">
                  <a:moveTo>
                    <a:pt x="3033" y="0"/>
                  </a:moveTo>
                  <a:cubicBezTo>
                    <a:pt x="2507" y="627"/>
                    <a:pt x="2106" y="1053"/>
                    <a:pt x="1680" y="1454"/>
                  </a:cubicBezTo>
                  <a:cubicBezTo>
                    <a:pt x="1379" y="1053"/>
                    <a:pt x="1053" y="727"/>
                    <a:pt x="753" y="426"/>
                  </a:cubicBezTo>
                  <a:cubicBezTo>
                    <a:pt x="627" y="426"/>
                    <a:pt x="627" y="526"/>
                    <a:pt x="527" y="526"/>
                  </a:cubicBezTo>
                  <a:cubicBezTo>
                    <a:pt x="527" y="1153"/>
                    <a:pt x="953" y="1554"/>
                    <a:pt x="1053" y="2181"/>
                  </a:cubicBezTo>
                  <a:cubicBezTo>
                    <a:pt x="753" y="2932"/>
                    <a:pt x="126" y="3659"/>
                    <a:pt x="1" y="4587"/>
                  </a:cubicBezTo>
                  <a:cubicBezTo>
                    <a:pt x="627" y="3860"/>
                    <a:pt x="1254" y="3033"/>
                    <a:pt x="2307" y="2707"/>
                  </a:cubicBezTo>
                  <a:cubicBezTo>
                    <a:pt x="2307" y="2607"/>
                    <a:pt x="2206" y="2506"/>
                    <a:pt x="2206" y="2406"/>
                  </a:cubicBezTo>
                  <a:cubicBezTo>
                    <a:pt x="2632" y="1980"/>
                    <a:pt x="3033" y="1554"/>
                    <a:pt x="3459" y="1153"/>
                  </a:cubicBezTo>
                  <a:cubicBezTo>
                    <a:pt x="3359" y="727"/>
                    <a:pt x="3134" y="426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895500" y="681725"/>
              <a:ext cx="83375" cy="107175"/>
            </a:xfrm>
            <a:custGeom>
              <a:avLst/>
              <a:gdLst/>
              <a:ahLst/>
              <a:cxnLst/>
              <a:rect l="l" t="t" r="r" b="b"/>
              <a:pathLst>
                <a:path w="3335" h="428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1" y="1254"/>
                    <a:pt x="728" y="2005"/>
                    <a:pt x="1455" y="2732"/>
                  </a:cubicBezTo>
                  <a:cubicBezTo>
                    <a:pt x="1254" y="3259"/>
                    <a:pt x="1154" y="3760"/>
                    <a:pt x="1053" y="4286"/>
                  </a:cubicBezTo>
                  <a:lnTo>
                    <a:pt x="1254" y="4286"/>
                  </a:lnTo>
                  <a:cubicBezTo>
                    <a:pt x="1455" y="3985"/>
                    <a:pt x="1680" y="3660"/>
                    <a:pt x="1981" y="3259"/>
                  </a:cubicBezTo>
                  <a:cubicBezTo>
                    <a:pt x="2181" y="3259"/>
                    <a:pt x="2507" y="3133"/>
                    <a:pt x="2808" y="3133"/>
                  </a:cubicBezTo>
                  <a:cubicBezTo>
                    <a:pt x="2708" y="2833"/>
                    <a:pt x="2708" y="2632"/>
                    <a:pt x="2607" y="2306"/>
                  </a:cubicBezTo>
                  <a:cubicBezTo>
                    <a:pt x="3033" y="1680"/>
                    <a:pt x="3334" y="1053"/>
                    <a:pt x="2708" y="326"/>
                  </a:cubicBezTo>
                  <a:lnTo>
                    <a:pt x="2708" y="326"/>
                  </a:lnTo>
                  <a:cubicBezTo>
                    <a:pt x="2507" y="752"/>
                    <a:pt x="2307" y="1153"/>
                    <a:pt x="1981" y="1780"/>
                  </a:cubicBezTo>
                  <a:cubicBezTo>
                    <a:pt x="1455" y="1153"/>
                    <a:pt x="928" y="627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41375" y="676700"/>
              <a:ext cx="62675" cy="104675"/>
            </a:xfrm>
            <a:custGeom>
              <a:avLst/>
              <a:gdLst/>
              <a:ahLst/>
              <a:cxnLst/>
              <a:rect l="l" t="t" r="r" b="b"/>
              <a:pathLst>
                <a:path w="2507" h="4187" extrusionOk="0">
                  <a:moveTo>
                    <a:pt x="2206" y="1"/>
                  </a:moveTo>
                  <a:cubicBezTo>
                    <a:pt x="1980" y="527"/>
                    <a:pt x="1680" y="953"/>
                    <a:pt x="1454" y="1354"/>
                  </a:cubicBezTo>
                  <a:cubicBezTo>
                    <a:pt x="1053" y="953"/>
                    <a:pt x="527" y="527"/>
                    <a:pt x="101" y="101"/>
                  </a:cubicBezTo>
                  <a:lnTo>
                    <a:pt x="101" y="101"/>
                  </a:lnTo>
                  <a:cubicBezTo>
                    <a:pt x="0" y="1054"/>
                    <a:pt x="727" y="1580"/>
                    <a:pt x="953" y="2206"/>
                  </a:cubicBezTo>
                  <a:cubicBezTo>
                    <a:pt x="827" y="2933"/>
                    <a:pt x="727" y="3560"/>
                    <a:pt x="627" y="4186"/>
                  </a:cubicBezTo>
                  <a:cubicBezTo>
                    <a:pt x="953" y="3861"/>
                    <a:pt x="1354" y="3560"/>
                    <a:pt x="1780" y="3234"/>
                  </a:cubicBezTo>
                  <a:lnTo>
                    <a:pt x="2206" y="3234"/>
                  </a:lnTo>
                  <a:cubicBezTo>
                    <a:pt x="2206" y="2708"/>
                    <a:pt x="2306" y="2407"/>
                    <a:pt x="2406" y="1981"/>
                  </a:cubicBezTo>
                  <a:cubicBezTo>
                    <a:pt x="2406" y="1580"/>
                    <a:pt x="2507" y="1254"/>
                    <a:pt x="2507" y="953"/>
                  </a:cubicBezTo>
                  <a:cubicBezTo>
                    <a:pt x="2507" y="628"/>
                    <a:pt x="2507" y="327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3047150" y="674200"/>
              <a:ext cx="90875" cy="109675"/>
            </a:xfrm>
            <a:custGeom>
              <a:avLst/>
              <a:gdLst/>
              <a:ahLst/>
              <a:cxnLst/>
              <a:rect l="l" t="t" r="r" b="b"/>
              <a:pathLst>
                <a:path w="3635" h="4387" extrusionOk="0">
                  <a:moveTo>
                    <a:pt x="3133" y="1"/>
                  </a:moveTo>
                  <a:cubicBezTo>
                    <a:pt x="2607" y="728"/>
                    <a:pt x="2181" y="1454"/>
                    <a:pt x="1754" y="2081"/>
                  </a:cubicBezTo>
                  <a:cubicBezTo>
                    <a:pt x="1128" y="1780"/>
                    <a:pt x="627" y="1454"/>
                    <a:pt x="0" y="1154"/>
                  </a:cubicBezTo>
                  <a:lnTo>
                    <a:pt x="0" y="1154"/>
                  </a:lnTo>
                  <a:cubicBezTo>
                    <a:pt x="0" y="2081"/>
                    <a:pt x="927" y="2407"/>
                    <a:pt x="1253" y="2933"/>
                  </a:cubicBezTo>
                  <a:cubicBezTo>
                    <a:pt x="1128" y="3434"/>
                    <a:pt x="1028" y="3860"/>
                    <a:pt x="927" y="4387"/>
                  </a:cubicBezTo>
                  <a:cubicBezTo>
                    <a:pt x="1253" y="4061"/>
                    <a:pt x="1554" y="3660"/>
                    <a:pt x="1754" y="3434"/>
                  </a:cubicBezTo>
                  <a:cubicBezTo>
                    <a:pt x="2181" y="3434"/>
                    <a:pt x="2381" y="3434"/>
                    <a:pt x="2707" y="3560"/>
                  </a:cubicBezTo>
                  <a:cubicBezTo>
                    <a:pt x="2506" y="3134"/>
                    <a:pt x="2281" y="2933"/>
                    <a:pt x="2181" y="2707"/>
                  </a:cubicBezTo>
                  <a:cubicBezTo>
                    <a:pt x="2506" y="2306"/>
                    <a:pt x="2907" y="1880"/>
                    <a:pt x="3233" y="1454"/>
                  </a:cubicBezTo>
                  <a:cubicBezTo>
                    <a:pt x="3634" y="928"/>
                    <a:pt x="3634" y="527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900525" y="1018825"/>
              <a:ext cx="73325" cy="96500"/>
            </a:xfrm>
            <a:custGeom>
              <a:avLst/>
              <a:gdLst/>
              <a:ahLst/>
              <a:cxnLst/>
              <a:rect l="l" t="t" r="r" b="b"/>
              <a:pathLst>
                <a:path w="2933" h="3860" extrusionOk="0">
                  <a:moveTo>
                    <a:pt x="2507" y="0"/>
                  </a:moveTo>
                  <a:cubicBezTo>
                    <a:pt x="2106" y="426"/>
                    <a:pt x="1780" y="928"/>
                    <a:pt x="1354" y="1354"/>
                  </a:cubicBezTo>
                  <a:cubicBezTo>
                    <a:pt x="953" y="1053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0" y="1053"/>
                    <a:pt x="627" y="1554"/>
                    <a:pt x="1053" y="1980"/>
                  </a:cubicBezTo>
                  <a:cubicBezTo>
                    <a:pt x="1053" y="2607"/>
                    <a:pt x="727" y="3233"/>
                    <a:pt x="1053" y="3860"/>
                  </a:cubicBezTo>
                  <a:cubicBezTo>
                    <a:pt x="1354" y="3334"/>
                    <a:pt x="1680" y="2807"/>
                    <a:pt x="1980" y="2406"/>
                  </a:cubicBezTo>
                  <a:cubicBezTo>
                    <a:pt x="2406" y="2507"/>
                    <a:pt x="2607" y="2507"/>
                    <a:pt x="2933" y="2507"/>
                  </a:cubicBezTo>
                  <a:cubicBezTo>
                    <a:pt x="2832" y="2306"/>
                    <a:pt x="2732" y="2306"/>
                    <a:pt x="2607" y="2181"/>
                  </a:cubicBezTo>
                  <a:lnTo>
                    <a:pt x="2306" y="1880"/>
                  </a:lnTo>
                  <a:cubicBezTo>
                    <a:pt x="2406" y="1679"/>
                    <a:pt x="2507" y="1454"/>
                    <a:pt x="2607" y="1253"/>
                  </a:cubicBezTo>
                  <a:cubicBezTo>
                    <a:pt x="2933" y="727"/>
                    <a:pt x="2933" y="527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3070325" y="78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3266450" y="1018825"/>
              <a:ext cx="43875" cy="42000"/>
            </a:xfrm>
            <a:custGeom>
              <a:avLst/>
              <a:gdLst/>
              <a:ahLst/>
              <a:cxnLst/>
              <a:rect l="l" t="t" r="r" b="b"/>
              <a:pathLst>
                <a:path w="1755" h="1680" extrusionOk="0">
                  <a:moveTo>
                    <a:pt x="1754" y="0"/>
                  </a:moveTo>
                  <a:cubicBezTo>
                    <a:pt x="1721" y="28"/>
                    <a:pt x="1689" y="57"/>
                    <a:pt x="1657" y="87"/>
                  </a:cubicBezTo>
                  <a:lnTo>
                    <a:pt x="1657" y="87"/>
                  </a:lnTo>
                  <a:cubicBezTo>
                    <a:pt x="1544" y="72"/>
                    <a:pt x="1431" y="65"/>
                    <a:pt x="1322" y="65"/>
                  </a:cubicBezTo>
                  <a:cubicBezTo>
                    <a:pt x="859" y="65"/>
                    <a:pt x="455" y="200"/>
                    <a:pt x="301" y="527"/>
                  </a:cubicBezTo>
                  <a:cubicBezTo>
                    <a:pt x="128" y="980"/>
                    <a:pt x="104" y="1266"/>
                    <a:pt x="37" y="1545"/>
                  </a:cubicBezTo>
                  <a:lnTo>
                    <a:pt x="37" y="1545"/>
                  </a:lnTo>
                  <a:cubicBezTo>
                    <a:pt x="793" y="1341"/>
                    <a:pt x="1103" y="604"/>
                    <a:pt x="1657" y="87"/>
                  </a:cubicBezTo>
                  <a:lnTo>
                    <a:pt x="1657" y="87"/>
                  </a:lnTo>
                  <a:cubicBezTo>
                    <a:pt x="1690" y="91"/>
                    <a:pt x="1722" y="95"/>
                    <a:pt x="1754" y="100"/>
                  </a:cubicBezTo>
                  <a:lnTo>
                    <a:pt x="1754" y="0"/>
                  </a:lnTo>
                  <a:close/>
                  <a:moveTo>
                    <a:pt x="37" y="1545"/>
                  </a:moveTo>
                  <a:lnTo>
                    <a:pt x="37" y="1545"/>
                  </a:lnTo>
                  <a:cubicBezTo>
                    <a:pt x="25" y="1548"/>
                    <a:pt x="12" y="1551"/>
                    <a:pt x="0" y="1554"/>
                  </a:cubicBezTo>
                  <a:lnTo>
                    <a:pt x="0" y="1679"/>
                  </a:lnTo>
                  <a:cubicBezTo>
                    <a:pt x="14" y="1634"/>
                    <a:pt x="26" y="1590"/>
                    <a:pt x="37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231975" y="1052650"/>
              <a:ext cx="18825" cy="15700"/>
            </a:xfrm>
            <a:custGeom>
              <a:avLst/>
              <a:gdLst/>
              <a:ahLst/>
              <a:cxnLst/>
              <a:rect l="l" t="t" r="r" b="b"/>
              <a:pathLst>
                <a:path w="753" h="628" extrusionOk="0">
                  <a:moveTo>
                    <a:pt x="427" y="1"/>
                  </a:moveTo>
                  <a:cubicBezTo>
                    <a:pt x="326" y="201"/>
                    <a:pt x="126" y="427"/>
                    <a:pt x="1" y="627"/>
                  </a:cubicBezTo>
                  <a:cubicBezTo>
                    <a:pt x="226" y="527"/>
                    <a:pt x="427" y="326"/>
                    <a:pt x="752" y="201"/>
                  </a:cubicBezTo>
                  <a:cubicBezTo>
                    <a:pt x="627" y="101"/>
                    <a:pt x="527" y="10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260800" y="1057675"/>
              <a:ext cx="5675" cy="8150"/>
            </a:xfrm>
            <a:custGeom>
              <a:avLst/>
              <a:gdLst/>
              <a:ahLst/>
              <a:cxnLst/>
              <a:rect l="l" t="t" r="r" b="b"/>
              <a:pathLst>
                <a:path w="227" h="326" extrusionOk="0">
                  <a:moveTo>
                    <a:pt x="226" y="0"/>
                  </a:moveTo>
                  <a:cubicBezTo>
                    <a:pt x="101" y="125"/>
                    <a:pt x="101" y="226"/>
                    <a:pt x="0" y="226"/>
                  </a:cubicBezTo>
                  <a:lnTo>
                    <a:pt x="0" y="326"/>
                  </a:lnTo>
                  <a:lnTo>
                    <a:pt x="226" y="1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310300" y="1057675"/>
              <a:ext cx="34475" cy="31350"/>
            </a:xfrm>
            <a:custGeom>
              <a:avLst/>
              <a:gdLst/>
              <a:ahLst/>
              <a:cxnLst/>
              <a:rect l="l" t="t" r="r" b="b"/>
              <a:pathLst>
                <a:path w="1379" h="1254" extrusionOk="0">
                  <a:moveTo>
                    <a:pt x="1379" y="0"/>
                  </a:moveTo>
                  <a:cubicBezTo>
                    <a:pt x="953" y="326"/>
                    <a:pt x="527" y="627"/>
                    <a:pt x="0" y="953"/>
                  </a:cubicBezTo>
                  <a:cubicBezTo>
                    <a:pt x="226" y="1153"/>
                    <a:pt x="326" y="1153"/>
                    <a:pt x="426" y="1253"/>
                  </a:cubicBezTo>
                  <a:cubicBezTo>
                    <a:pt x="627" y="1053"/>
                    <a:pt x="953" y="852"/>
                    <a:pt x="1254" y="627"/>
                  </a:cubicBezTo>
                  <a:cubicBezTo>
                    <a:pt x="1254" y="627"/>
                    <a:pt x="1379" y="526"/>
                    <a:pt x="1379" y="426"/>
                  </a:cubicBezTo>
                  <a:lnTo>
                    <a:pt x="13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25"/>
          <p:cNvGrpSpPr/>
          <p:nvPr/>
        </p:nvGrpSpPr>
        <p:grpSpPr>
          <a:xfrm>
            <a:off x="916063" y="748778"/>
            <a:ext cx="1242127" cy="826706"/>
            <a:chOff x="1015083" y="2196153"/>
            <a:chExt cx="1242127" cy="826706"/>
          </a:xfrm>
        </p:grpSpPr>
        <p:sp>
          <p:nvSpPr>
            <p:cNvPr id="1078" name="Google Shape;1078;p25"/>
            <p:cNvSpPr/>
            <p:nvPr/>
          </p:nvSpPr>
          <p:spPr>
            <a:xfrm>
              <a:off x="1019186" y="2358573"/>
              <a:ext cx="13416" cy="1756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1284455" y="2196153"/>
              <a:ext cx="5210" cy="41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1169297" y="2251661"/>
              <a:ext cx="4185" cy="41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1289624" y="21961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1233050" y="2213630"/>
              <a:ext cx="41" cy="4144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1135369" y="2265035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1121995" y="2265035"/>
              <a:ext cx="17560" cy="12349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1121995" y="2273240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1015083" y="2376091"/>
              <a:ext cx="4144" cy="4144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120386" y="2315783"/>
              <a:ext cx="102897" cy="10761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1558996" y="2376091"/>
              <a:ext cx="90548" cy="120334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1738933" y="2370347"/>
              <a:ext cx="94650" cy="104497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1764656" y="2749299"/>
              <a:ext cx="94609" cy="97728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1966172" y="2692766"/>
              <a:ext cx="89481" cy="102856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039156" y="2502736"/>
              <a:ext cx="81275" cy="96497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1610401" y="2788847"/>
              <a:ext cx="81275" cy="91327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1687528" y="2576582"/>
              <a:ext cx="77173" cy="95676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2081330" y="2852149"/>
              <a:ext cx="94650" cy="79922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2171832" y="2637217"/>
              <a:ext cx="85378" cy="94650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1871568" y="2200256"/>
              <a:ext cx="73070" cy="94650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1859219" y="2535721"/>
              <a:ext cx="81275" cy="8923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1940449" y="2354470"/>
              <a:ext cx="89522" cy="94650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901393" y="2915862"/>
              <a:ext cx="86404" cy="77173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1653600" y="2258225"/>
              <a:ext cx="77173" cy="70608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2035053" y="2200256"/>
              <a:ext cx="72044" cy="8127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1760512" y="2952251"/>
              <a:ext cx="68967" cy="70608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5"/>
          <p:cNvSpPr txBox="1">
            <a:spLocks noGrp="1"/>
          </p:cNvSpPr>
          <p:nvPr>
            <p:ph type="ctrTitle"/>
          </p:nvPr>
        </p:nvSpPr>
        <p:spPr>
          <a:xfrm>
            <a:off x="4185500" y="1575475"/>
            <a:ext cx="43695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5" name="Google Shape;1105;p25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085800" y="2413100"/>
            <a:ext cx="31902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Josefin Sans"/>
              <a:buNone/>
              <a:defRPr sz="7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06" name="Google Shape;1106;p25"/>
          <p:cNvSpPr txBox="1">
            <a:spLocks noGrp="1"/>
          </p:cNvSpPr>
          <p:nvPr>
            <p:ph type="sldNum" idx="12"/>
          </p:nvPr>
        </p:nvSpPr>
        <p:spPr>
          <a:xfrm>
            <a:off x="8406559" y="450389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7" name="Google Shape;1107;p25"/>
          <p:cNvSpPr txBox="1">
            <a:spLocks noGrp="1"/>
          </p:cNvSpPr>
          <p:nvPr>
            <p:ph type="subTitle" idx="2"/>
          </p:nvPr>
        </p:nvSpPr>
        <p:spPr>
          <a:xfrm>
            <a:off x="4833177" y="2183675"/>
            <a:ext cx="30741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03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5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Death_to_stock_communicate_hands_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Death_to_stock_communicate_hands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pic>
        <p:nvPicPr>
          <p:cNvPr id="177" name="Google Shape;177;p9" descr="Death_to_stock_communicate_hands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9" descr="DeathtoStock_CreativeSpace4-11.4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●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Josefin Slab"/>
              <a:buChar char="○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Josefin Slab"/>
              <a:buChar char="■"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6133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1998921" y="1020726"/>
            <a:ext cx="5135526" cy="3094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ALGORITMA</a:t>
            </a:r>
            <a:br>
              <a:rPr lang="en" sz="3600" dirty="0"/>
            </a:br>
            <a:r>
              <a:rPr lang="en" sz="3600" dirty="0"/>
              <a:t>&amp;</a:t>
            </a:r>
            <a:br>
              <a:rPr lang="en" sz="3600" dirty="0"/>
            </a:br>
            <a:r>
              <a:rPr lang="en" sz="3600" dirty="0"/>
              <a:t>PEMROGRAMAN I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4572000" y="529704"/>
            <a:ext cx="19869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" sz="2800" dirty="0">
                <a:latin typeface="Consolas" panose="020B0609020204030204" pitchFamily="49" charset="0"/>
              </a:rPr>
              <a:t>ogin()</a:t>
            </a: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359" name="Google Shape;359;p23"/>
          <p:cNvSpPr txBox="1">
            <a:spLocks noGrp="1"/>
          </p:cNvSpPr>
          <p:nvPr>
            <p:ph type="body" idx="1"/>
          </p:nvPr>
        </p:nvSpPr>
        <p:spPr>
          <a:xfrm>
            <a:off x="4571999" y="1151604"/>
            <a:ext cx="2310581" cy="37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361" name="Google Shape;361;p23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A198B-F600-4E28-B4C4-C925CB201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1" b="1936"/>
          <a:stretch/>
        </p:blipFill>
        <p:spPr>
          <a:xfrm>
            <a:off x="-10" y="98937"/>
            <a:ext cx="4432610" cy="4945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ctrTitle" idx="4294967295"/>
          </p:nvPr>
        </p:nvSpPr>
        <p:spPr>
          <a:xfrm>
            <a:off x="4877050" y="3903234"/>
            <a:ext cx="2370326" cy="510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" sz="2400" dirty="0">
                <a:latin typeface="Consolas" panose="020B0609020204030204" pitchFamily="49" charset="0"/>
              </a:rPr>
              <a:t>egister()</a:t>
            </a:r>
            <a:endParaRPr sz="2400" dirty="0">
              <a:latin typeface="Consolas" panose="020B0609020204030204" pitchFamily="49" charset="0"/>
            </a:endParaRPr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4294967295"/>
          </p:nvPr>
        </p:nvSpPr>
        <p:spPr>
          <a:xfrm>
            <a:off x="3527458" y="4327970"/>
            <a:ext cx="3674100" cy="336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</a:t>
            </a:r>
            <a:r>
              <a:rPr lang="en" sz="1400" dirty="0"/>
              <a:t>elakukan pendaftaran Akun baru</a:t>
            </a:r>
            <a:endParaRPr sz="1400" dirty="0"/>
          </a:p>
        </p:txBody>
      </p:sp>
      <p:sp>
        <p:nvSpPr>
          <p:cNvPr id="315" name="Google Shape;315;p20"/>
          <p:cNvSpPr/>
          <p:nvPr/>
        </p:nvSpPr>
        <p:spPr>
          <a:xfrm>
            <a:off x="5876589" y="1483634"/>
            <a:ext cx="295187" cy="2818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300523" y="772643"/>
            <a:ext cx="325661" cy="326130"/>
            <a:chOff x="5294400" y="974850"/>
            <a:chExt cx="416500" cy="417100"/>
          </a:xfrm>
        </p:grpSpPr>
        <p:sp>
          <p:nvSpPr>
            <p:cNvPr id="317" name="Google Shape;317;p2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4626180" y="1079129"/>
            <a:ext cx="586760" cy="586760"/>
            <a:chOff x="5941025" y="3634400"/>
            <a:chExt cx="467650" cy="467650"/>
          </a:xfrm>
        </p:grpSpPr>
        <p:sp>
          <p:nvSpPr>
            <p:cNvPr id="320" name="Google Shape;320;p2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CE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6171775" y="60315"/>
            <a:ext cx="1075601" cy="1075667"/>
            <a:chOff x="6643075" y="3664250"/>
            <a:chExt cx="407950" cy="407975"/>
          </a:xfrm>
        </p:grpSpPr>
        <p:sp>
          <p:nvSpPr>
            <p:cNvPr id="327" name="Google Shape;327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 rot="1385783">
            <a:off x="5458076" y="778594"/>
            <a:ext cx="468582" cy="468555"/>
            <a:chOff x="576250" y="4319400"/>
            <a:chExt cx="442075" cy="442050"/>
          </a:xfrm>
        </p:grpSpPr>
        <p:sp>
          <p:nvSpPr>
            <p:cNvPr id="330" name="Google Shape;330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0"/>
          <p:cNvSpPr/>
          <p:nvPr/>
        </p:nvSpPr>
        <p:spPr>
          <a:xfrm rot="6304741">
            <a:off x="5999785" y="210699"/>
            <a:ext cx="190685" cy="18203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"/>
          <p:cNvSpPr/>
          <p:nvPr/>
        </p:nvSpPr>
        <p:spPr>
          <a:xfrm rot="1735981">
            <a:off x="6910420" y="1116288"/>
            <a:ext cx="203906" cy="1946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C5F37-5DEA-42FE-AC58-7C6DEF431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8" r="7668" b="2020"/>
          <a:stretch/>
        </p:blipFill>
        <p:spPr>
          <a:xfrm>
            <a:off x="9832" y="60315"/>
            <a:ext cx="5450576" cy="41363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/>
          <p:nvPr/>
        </p:nvSpPr>
        <p:spPr>
          <a:xfrm flipH="1">
            <a:off x="5151784" y="4439550"/>
            <a:ext cx="1701300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2655578" y="4439550"/>
            <a:ext cx="1701300" cy="1407900"/>
          </a:xfrm>
          <a:prstGeom prst="rightArrowCallout">
            <a:avLst>
              <a:gd name="adj1" fmla="val 10256"/>
              <a:gd name="adj2" fmla="val 11286"/>
              <a:gd name="adj3" fmla="val 11589"/>
              <a:gd name="adj4" fmla="val 82278"/>
            </a:avLst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4050340" y="4444588"/>
            <a:ext cx="1407900" cy="1407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2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3277D-3064-4F82-A2F7-16AB5FD44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" r="18379" b="4270"/>
          <a:stretch/>
        </p:blipFill>
        <p:spPr>
          <a:xfrm>
            <a:off x="0" y="77309"/>
            <a:ext cx="4572000" cy="3864078"/>
          </a:xfrm>
          <a:prstGeom prst="rect">
            <a:avLst/>
          </a:prstGeom>
        </p:spPr>
      </p:pic>
      <p:sp>
        <p:nvSpPr>
          <p:cNvPr id="9" name="Google Shape;373;p25">
            <a:extLst>
              <a:ext uri="{FF2B5EF4-FFF2-40B4-BE49-F238E27FC236}">
                <a16:creationId xmlns:a16="http://schemas.microsoft.com/office/drawing/2014/main" id="{622AFA22-2ADC-4A69-8A56-0DB2BBF38689}"/>
              </a:ext>
            </a:extLst>
          </p:cNvPr>
          <p:cNvSpPr txBox="1">
            <a:spLocks/>
          </p:cNvSpPr>
          <p:nvPr/>
        </p:nvSpPr>
        <p:spPr>
          <a:xfrm>
            <a:off x="4228328" y="1084125"/>
            <a:ext cx="3373831" cy="49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r"/>
            <a:r>
              <a:rPr lang="en-US" sz="2000" dirty="0" err="1">
                <a:latin typeface="Consolas" panose="020B0609020204030204" pitchFamily="49" charset="0"/>
              </a:rPr>
              <a:t>tentang_aplikasi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4306073" y="1575372"/>
            <a:ext cx="3296086" cy="341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enampilkan info credit aplikasi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0C7F1-B177-4EB0-A5CC-CE44CE9A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153"/>
            <a:ext cx="5001313" cy="5025513"/>
          </a:xfrm>
          <a:prstGeom prst="rect">
            <a:avLst/>
          </a:prstGeom>
        </p:spPr>
      </p:pic>
      <p:sp>
        <p:nvSpPr>
          <p:cNvPr id="467" name="Google Shape;467;p35"/>
          <p:cNvSpPr txBox="1">
            <a:spLocks noGrp="1"/>
          </p:cNvSpPr>
          <p:nvPr>
            <p:ph type="body" idx="4294967295"/>
          </p:nvPr>
        </p:nvSpPr>
        <p:spPr>
          <a:xfrm>
            <a:off x="4768645" y="2792766"/>
            <a:ext cx="3342969" cy="114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en-US" sz="3200" dirty="0">
                <a:solidFill>
                  <a:srgbClr val="37A9DD"/>
                </a:solidFill>
                <a:latin typeface="Consolas" panose="020B0609020204030204" pitchFamily="49" charset="0"/>
              </a:rPr>
              <a:t>menu()</a:t>
            </a:r>
            <a:endParaRPr sz="3200" dirty="0">
              <a:solidFill>
                <a:srgbClr val="7198A9"/>
              </a:solidFill>
              <a:latin typeface="Consolas" panose="020B0609020204030204" pitchFamily="49" charset="0"/>
              <a:ea typeface="Arvo"/>
              <a:cs typeface="Arvo"/>
              <a:sym typeface="Arvo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menampilkan halaman menu Aplikasi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20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76681-F243-4603-B451-94F86700B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0"/>
          <a:stretch/>
        </p:blipFill>
        <p:spPr>
          <a:xfrm>
            <a:off x="0" y="0"/>
            <a:ext cx="5163271" cy="4277032"/>
          </a:xfrm>
          <a:prstGeom prst="rect">
            <a:avLst/>
          </a:prstGeom>
        </p:spPr>
      </p:pic>
      <p:sp>
        <p:nvSpPr>
          <p:cNvPr id="467" name="Google Shape;467;p35"/>
          <p:cNvSpPr txBox="1">
            <a:spLocks noGrp="1"/>
          </p:cNvSpPr>
          <p:nvPr>
            <p:ph type="body" idx="4294967295"/>
          </p:nvPr>
        </p:nvSpPr>
        <p:spPr>
          <a:xfrm>
            <a:off x="4857137" y="3528228"/>
            <a:ext cx="3342969" cy="114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7A9DD"/>
                </a:solidFill>
                <a:latin typeface="Consolas" panose="020B0609020204030204" pitchFamily="49" charset="0"/>
              </a:rPr>
              <a:t>Lihat_data</a:t>
            </a:r>
            <a:r>
              <a:rPr lang="en-US" sz="2400" dirty="0">
                <a:solidFill>
                  <a:srgbClr val="37A9DD"/>
                </a:solidFill>
                <a:latin typeface="Consolas" panose="020B0609020204030204" pitchFamily="49" charset="0"/>
              </a:rPr>
              <a:t>()</a:t>
            </a:r>
            <a:endParaRPr sz="2400" dirty="0">
              <a:solidFill>
                <a:srgbClr val="7198A9"/>
              </a:solidFill>
              <a:latin typeface="Consolas" panose="020B0609020204030204" pitchFamily="49" charset="0"/>
              <a:ea typeface="Arvo"/>
              <a:cs typeface="Arvo"/>
              <a:sym typeface="Arvo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menampilkan daftar data mahasiswa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13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467;p35">
            <a:extLst>
              <a:ext uri="{FF2B5EF4-FFF2-40B4-BE49-F238E27FC236}">
                <a16:creationId xmlns:a16="http://schemas.microsoft.com/office/drawing/2014/main" id="{BB0AC066-9634-486D-96FE-4E88D8A1BAB7}"/>
              </a:ext>
            </a:extLst>
          </p:cNvPr>
          <p:cNvSpPr txBox="1">
            <a:spLocks/>
          </p:cNvSpPr>
          <p:nvPr/>
        </p:nvSpPr>
        <p:spPr>
          <a:xfrm>
            <a:off x="1054860" y="204881"/>
            <a:ext cx="5326275" cy="114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Bef>
                <a:spcPts val="0"/>
              </a:spcBef>
              <a:buFont typeface="Muli"/>
              <a:buNone/>
            </a:pPr>
            <a:r>
              <a:rPr lang="en-US" sz="2400" dirty="0" err="1">
                <a:solidFill>
                  <a:srgbClr val="37A9DD"/>
                </a:solidFill>
                <a:latin typeface="Consolas" panose="020B0609020204030204" pitchFamily="49" charset="0"/>
              </a:rPr>
              <a:t>tambah_data</a:t>
            </a:r>
            <a:r>
              <a:rPr lang="en-US" sz="2400" dirty="0">
                <a:solidFill>
                  <a:srgbClr val="37A9DD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7198A9"/>
              </a:solidFill>
              <a:latin typeface="Consolas" panose="020B0609020204030204" pitchFamily="49" charset="0"/>
              <a:ea typeface="Arvo"/>
              <a:cs typeface="Arvo"/>
              <a:sym typeface="Arvo"/>
            </a:endParaRPr>
          </a:p>
          <a:p>
            <a:pPr marL="0" indent="0" algn="ctr">
              <a:buFont typeface="Muli"/>
              <a:buNone/>
            </a:pP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daftar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93CB6-CEEA-43E0-8D38-62AE4AAF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60" y="1120290"/>
            <a:ext cx="5447088" cy="38450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D05B8-B3E0-40CF-82B6-52CAF3AA6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"/>
          <a:stretch/>
        </p:blipFill>
        <p:spPr>
          <a:xfrm>
            <a:off x="0" y="-13444"/>
            <a:ext cx="5220929" cy="5156944"/>
          </a:xfrm>
          <a:prstGeom prst="rect">
            <a:avLst/>
          </a:prstGeom>
        </p:spPr>
      </p:pic>
      <p:sp>
        <p:nvSpPr>
          <p:cNvPr id="9" name="Google Shape;467;p35">
            <a:extLst>
              <a:ext uri="{FF2B5EF4-FFF2-40B4-BE49-F238E27FC236}">
                <a16:creationId xmlns:a16="http://schemas.microsoft.com/office/drawing/2014/main" id="{1F67B6A3-2FA5-4950-86B9-CAB4A82D9E02}"/>
              </a:ext>
            </a:extLst>
          </p:cNvPr>
          <p:cNvSpPr txBox="1">
            <a:spLocks/>
          </p:cNvSpPr>
          <p:nvPr/>
        </p:nvSpPr>
        <p:spPr>
          <a:xfrm>
            <a:off x="1654629" y="77062"/>
            <a:ext cx="5326275" cy="114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spcBef>
                <a:spcPts val="0"/>
              </a:spcBef>
              <a:buFont typeface="Muli"/>
              <a:buNone/>
            </a:pPr>
            <a:r>
              <a:rPr lang="en-US" sz="2400" dirty="0" err="1">
                <a:solidFill>
                  <a:srgbClr val="37A9DD"/>
                </a:solidFill>
                <a:latin typeface="Consolas" panose="020B0609020204030204" pitchFamily="49" charset="0"/>
              </a:rPr>
              <a:t>hapus_data</a:t>
            </a:r>
            <a:r>
              <a:rPr lang="en-US" sz="2400" dirty="0">
                <a:solidFill>
                  <a:srgbClr val="37A9DD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7198A9"/>
              </a:solidFill>
              <a:latin typeface="Consolas" panose="020B0609020204030204" pitchFamily="49" charset="0"/>
              <a:ea typeface="Arvo"/>
              <a:cs typeface="Arvo"/>
              <a:sym typeface="Arvo"/>
            </a:endParaRPr>
          </a:p>
          <a:p>
            <a:pPr marL="0" indent="0" algn="r">
              <a:buFont typeface="Muli"/>
              <a:buNone/>
            </a:pPr>
            <a:r>
              <a:rPr lang="en-US" sz="1400" dirty="0" err="1"/>
              <a:t>menghapus</a:t>
            </a:r>
            <a:r>
              <a:rPr lang="en-US" sz="1400" dirty="0"/>
              <a:t> data </a:t>
            </a:r>
            <a:r>
              <a:rPr lang="en-US" sz="1400" dirty="0" err="1"/>
              <a:t>mahasiswa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daftar data yang </a:t>
            </a:r>
            <a:r>
              <a:rPr lang="en-US" sz="1400" dirty="0" err="1"/>
              <a:t>ada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630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467F0-8189-48D9-A615-E00B794E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7344" cy="5143500"/>
          </a:xfrm>
          <a:prstGeom prst="rect">
            <a:avLst/>
          </a:prstGeom>
        </p:spPr>
      </p:pic>
      <p:sp>
        <p:nvSpPr>
          <p:cNvPr id="18" name="Google Shape;287;p16">
            <a:extLst>
              <a:ext uri="{FF2B5EF4-FFF2-40B4-BE49-F238E27FC236}">
                <a16:creationId xmlns:a16="http://schemas.microsoft.com/office/drawing/2014/main" id="{545F907B-6A96-4E61-A7E7-58430CF8CE66}"/>
              </a:ext>
            </a:extLst>
          </p:cNvPr>
          <p:cNvSpPr txBox="1">
            <a:spLocks/>
          </p:cNvSpPr>
          <p:nvPr/>
        </p:nvSpPr>
        <p:spPr>
          <a:xfrm>
            <a:off x="3654174" y="2760364"/>
            <a:ext cx="4958884" cy="95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buFont typeface="Muli"/>
              <a:buNone/>
            </a:pPr>
            <a:r>
              <a:rPr lang="en-US" sz="2400" b="1" dirty="0" err="1">
                <a:solidFill>
                  <a:srgbClr val="B0D85B"/>
                </a:solidFill>
                <a:latin typeface="Consolas" panose="020B0609020204030204" pitchFamily="49" charset="0"/>
              </a:rPr>
              <a:t>cari_</a:t>
            </a:r>
            <a:r>
              <a:rPr lang="en-US" sz="2400" b="1" dirty="0" err="1"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US" sz="2400" b="1" dirty="0">
              <a:solidFill>
                <a:srgbClr val="B0D85B"/>
              </a:solidFill>
              <a:latin typeface="Consolas" panose="020B0609020204030204" pitchFamily="49" charset="0"/>
            </a:endParaRPr>
          </a:p>
          <a:p>
            <a:pPr marL="0" indent="0" algn="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mencari</a:t>
            </a:r>
            <a:r>
              <a:rPr lang="en-US" dirty="0"/>
              <a:t> data yang di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data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" name="Google Shape;287;p16">
            <a:extLst>
              <a:ext uri="{FF2B5EF4-FFF2-40B4-BE49-F238E27FC236}">
                <a16:creationId xmlns:a16="http://schemas.microsoft.com/office/drawing/2014/main" id="{545F907B-6A96-4E61-A7E7-58430CF8CE66}"/>
              </a:ext>
            </a:extLst>
          </p:cNvPr>
          <p:cNvSpPr txBox="1">
            <a:spLocks/>
          </p:cNvSpPr>
          <p:nvPr/>
        </p:nvSpPr>
        <p:spPr>
          <a:xfrm>
            <a:off x="3654174" y="2760364"/>
            <a:ext cx="4958884" cy="95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r">
              <a:buFont typeface="Muli"/>
              <a:buNone/>
            </a:pPr>
            <a:r>
              <a:rPr lang="en-US" sz="2400" b="1" dirty="0" err="1">
                <a:solidFill>
                  <a:srgbClr val="B0D85B"/>
                </a:solidFill>
                <a:latin typeface="Consolas" panose="020B0609020204030204" pitchFamily="49" charset="0"/>
              </a:rPr>
              <a:t>edit_</a:t>
            </a:r>
            <a:r>
              <a:rPr lang="en-US" sz="2400" b="1" dirty="0" err="1"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US" sz="2400" b="1" dirty="0">
              <a:solidFill>
                <a:srgbClr val="B0D85B"/>
              </a:solidFill>
              <a:latin typeface="Consolas" panose="020B0609020204030204" pitchFamily="49" charset="0"/>
            </a:endParaRPr>
          </a:p>
          <a:p>
            <a:pPr marL="0" indent="0" algn="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mengupdate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data yang </a:t>
            </a:r>
            <a:r>
              <a:rPr lang="en-US" dirty="0" err="1"/>
              <a:t>ada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F7E22-0204-43E2-BF66-FA4D6A7D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634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2086677" y="1491844"/>
            <a:ext cx="4946700" cy="767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0" dirty="0" err="1"/>
              <a:t>Menjalankan</a:t>
            </a:r>
            <a:r>
              <a:rPr lang="en-US" sz="1300" i="0" dirty="0"/>
              <a:t> </a:t>
            </a:r>
            <a:r>
              <a:rPr lang="en-US" sz="1300" i="0" dirty="0" err="1"/>
              <a:t>progam</a:t>
            </a:r>
            <a:r>
              <a:rPr lang="en-US" sz="1300" i="0" dirty="0"/>
              <a:t> </a:t>
            </a:r>
            <a:r>
              <a:rPr lang="en-US" sz="1300" i="0" dirty="0" err="1"/>
              <a:t>dengan</a:t>
            </a:r>
            <a:r>
              <a:rPr lang="en-US" sz="1300" i="0" dirty="0"/>
              <a:t> </a:t>
            </a:r>
            <a:r>
              <a:rPr lang="en-US" sz="1300" i="0" dirty="0" err="1"/>
              <a:t>memanggil</a:t>
            </a:r>
            <a:r>
              <a:rPr lang="en-US" sz="1300" i="0" dirty="0"/>
              <a:t> function </a:t>
            </a:r>
            <a:r>
              <a:rPr lang="en-US" sz="1300" i="0" dirty="0" err="1"/>
              <a:t>awal</a:t>
            </a:r>
            <a:r>
              <a:rPr lang="en-US" sz="1300" i="0" dirty="0"/>
              <a:t> </a:t>
            </a:r>
            <a:r>
              <a:rPr lang="en-US" sz="1300" i="0" dirty="0" err="1"/>
              <a:t>yaitu</a:t>
            </a:r>
            <a:r>
              <a:rPr lang="en-US" sz="1300" i="0" dirty="0"/>
              <a:t> function menu</a:t>
            </a:r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277;p15">
            <a:extLst>
              <a:ext uri="{FF2B5EF4-FFF2-40B4-BE49-F238E27FC236}">
                <a16:creationId xmlns:a16="http://schemas.microsoft.com/office/drawing/2014/main" id="{81703516-7004-46E0-AF1D-198322CCC23A}"/>
              </a:ext>
            </a:extLst>
          </p:cNvPr>
          <p:cNvSpPr txBox="1">
            <a:spLocks/>
          </p:cNvSpPr>
          <p:nvPr/>
        </p:nvSpPr>
        <p:spPr>
          <a:xfrm>
            <a:off x="2098650" y="1065673"/>
            <a:ext cx="4934727" cy="579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Consolas" panose="020B0609020204030204" pitchFamily="49" charset="0"/>
              </a:rPr>
              <a:t>Looping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2B6DF-BC9F-4339-83CA-CF44F070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82" y="2318367"/>
            <a:ext cx="4934727" cy="13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1234067" y="-144465"/>
            <a:ext cx="5421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Hello!</a:t>
            </a:r>
            <a:endParaRPr sz="1800"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1244715" y="980726"/>
            <a:ext cx="5421000" cy="3708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Kelompok </a:t>
            </a:r>
            <a:r>
              <a:rPr lang="en" sz="3600" b="1" dirty="0">
                <a:solidFill>
                  <a:srgbClr val="B0D85B"/>
                </a:solidFill>
              </a:rPr>
              <a:t>12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0D85B"/>
                </a:solidFill>
              </a:rPr>
              <a:t>Kelas A  </a:t>
            </a:r>
            <a:r>
              <a:rPr lang="en" sz="2000" b="1" dirty="0"/>
              <a:t>Algoritma &amp; Pemrograman I</a:t>
            </a:r>
            <a:endParaRPr sz="2000" b="1" dirty="0">
              <a:solidFill>
                <a:srgbClr val="B0D85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Nama	: Nur Muhammad Himawan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NIM	: 202410101070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Prodi	: Sistem Informasi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Nama	: Naufal Reza Pahlevi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NIM	: 202410101120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Prodi	: Sistem Informasi</a:t>
            </a:r>
          </a:p>
        </p:txBody>
      </p:sp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31"/>
          <p:cNvPicPr preferRelativeResize="0"/>
          <p:nvPr/>
        </p:nvPicPr>
        <p:blipFill rotWithShape="1">
          <a:blip r:embed="rId3">
            <a:alphaModFix/>
          </a:blip>
          <a:srcRect l="17811" r="17817"/>
          <a:stretch/>
        </p:blipFill>
        <p:spPr>
          <a:xfrm>
            <a:off x="3103931" y="406450"/>
            <a:ext cx="4955875" cy="43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31"/>
          <p:cNvSpPr/>
          <p:nvPr/>
        </p:nvSpPr>
        <p:spPr>
          <a:xfrm rot="626089">
            <a:off x="103959" y="834024"/>
            <a:ext cx="3534309" cy="2398941"/>
          </a:xfrm>
          <a:custGeom>
            <a:avLst/>
            <a:gdLst/>
            <a:ahLst/>
            <a:cxnLst/>
            <a:rect l="l" t="t" r="r" b="b"/>
            <a:pathLst>
              <a:path w="64839" h="44010" extrusionOk="0">
                <a:moveTo>
                  <a:pt x="17319" y="2607"/>
                </a:moveTo>
                <a:cubicBezTo>
                  <a:pt x="17419" y="2607"/>
                  <a:pt x="17419" y="2733"/>
                  <a:pt x="17419" y="2733"/>
                </a:cubicBezTo>
                <a:cubicBezTo>
                  <a:pt x="17319" y="2733"/>
                  <a:pt x="17319" y="2833"/>
                  <a:pt x="17219" y="2833"/>
                </a:cubicBezTo>
                <a:lnTo>
                  <a:pt x="17219" y="2733"/>
                </a:lnTo>
                <a:lnTo>
                  <a:pt x="17319" y="2607"/>
                </a:lnTo>
                <a:close/>
                <a:moveTo>
                  <a:pt x="16292" y="3460"/>
                </a:moveTo>
                <a:cubicBezTo>
                  <a:pt x="16492" y="3460"/>
                  <a:pt x="16693" y="3560"/>
                  <a:pt x="16918" y="3560"/>
                </a:cubicBezTo>
                <a:lnTo>
                  <a:pt x="16918" y="3760"/>
                </a:lnTo>
                <a:cubicBezTo>
                  <a:pt x="16693" y="3760"/>
                  <a:pt x="16492" y="3760"/>
                  <a:pt x="16292" y="3660"/>
                </a:cubicBezTo>
                <a:lnTo>
                  <a:pt x="16292" y="3460"/>
                </a:lnTo>
                <a:close/>
                <a:moveTo>
                  <a:pt x="31430" y="3760"/>
                </a:moveTo>
                <a:lnTo>
                  <a:pt x="31430" y="3861"/>
                </a:lnTo>
                <a:lnTo>
                  <a:pt x="31204" y="3861"/>
                </a:lnTo>
                <a:lnTo>
                  <a:pt x="31204" y="3760"/>
                </a:lnTo>
                <a:close/>
                <a:moveTo>
                  <a:pt x="24938" y="14638"/>
                </a:moveTo>
                <a:cubicBezTo>
                  <a:pt x="25264" y="14738"/>
                  <a:pt x="25690" y="14738"/>
                  <a:pt x="26091" y="14838"/>
                </a:cubicBezTo>
                <a:cubicBezTo>
                  <a:pt x="25991" y="14938"/>
                  <a:pt x="25991" y="14938"/>
                  <a:pt x="25991" y="15039"/>
                </a:cubicBezTo>
                <a:cubicBezTo>
                  <a:pt x="25690" y="14938"/>
                  <a:pt x="25264" y="14838"/>
                  <a:pt x="24938" y="14638"/>
                </a:cubicBezTo>
                <a:close/>
                <a:moveTo>
                  <a:pt x="23685" y="15364"/>
                </a:moveTo>
                <a:cubicBezTo>
                  <a:pt x="23810" y="15465"/>
                  <a:pt x="23911" y="15465"/>
                  <a:pt x="24111" y="15565"/>
                </a:cubicBezTo>
                <a:cubicBezTo>
                  <a:pt x="24111" y="15565"/>
                  <a:pt x="24111" y="15665"/>
                  <a:pt x="24011" y="15665"/>
                </a:cubicBezTo>
                <a:cubicBezTo>
                  <a:pt x="23911" y="15665"/>
                  <a:pt x="23810" y="15665"/>
                  <a:pt x="23585" y="15565"/>
                </a:cubicBezTo>
                <a:cubicBezTo>
                  <a:pt x="23585" y="15565"/>
                  <a:pt x="23585" y="15465"/>
                  <a:pt x="23685" y="15364"/>
                </a:cubicBezTo>
                <a:close/>
                <a:moveTo>
                  <a:pt x="28397" y="16618"/>
                </a:moveTo>
                <a:cubicBezTo>
                  <a:pt x="28497" y="16618"/>
                  <a:pt x="28698" y="16718"/>
                  <a:pt x="28823" y="16718"/>
                </a:cubicBezTo>
                <a:lnTo>
                  <a:pt x="28823" y="16918"/>
                </a:lnTo>
                <a:cubicBezTo>
                  <a:pt x="28497" y="16918"/>
                  <a:pt x="28297" y="16918"/>
                  <a:pt x="27670" y="16818"/>
                </a:cubicBezTo>
                <a:cubicBezTo>
                  <a:pt x="28071" y="16718"/>
                  <a:pt x="28196" y="16618"/>
                  <a:pt x="28397" y="16618"/>
                </a:cubicBezTo>
                <a:close/>
                <a:moveTo>
                  <a:pt x="1254" y="17244"/>
                </a:moveTo>
                <a:cubicBezTo>
                  <a:pt x="1254" y="17445"/>
                  <a:pt x="1254" y="17645"/>
                  <a:pt x="1129" y="17871"/>
                </a:cubicBezTo>
                <a:cubicBezTo>
                  <a:pt x="1173" y="17871"/>
                  <a:pt x="1215" y="17883"/>
                  <a:pt x="1254" y="17900"/>
                </a:cubicBezTo>
                <a:lnTo>
                  <a:pt x="1254" y="17900"/>
                </a:lnTo>
                <a:lnTo>
                  <a:pt x="1254" y="17244"/>
                </a:lnTo>
                <a:close/>
                <a:moveTo>
                  <a:pt x="52338" y="26549"/>
                </a:moveTo>
                <a:cubicBezTo>
                  <a:pt x="52967" y="26549"/>
                  <a:pt x="53662" y="26708"/>
                  <a:pt x="54287" y="27044"/>
                </a:cubicBezTo>
                <a:lnTo>
                  <a:pt x="52633" y="27044"/>
                </a:lnTo>
                <a:cubicBezTo>
                  <a:pt x="52352" y="27325"/>
                  <a:pt x="52013" y="27456"/>
                  <a:pt x="51645" y="27456"/>
                </a:cubicBezTo>
                <a:cubicBezTo>
                  <a:pt x="51323" y="27456"/>
                  <a:pt x="50978" y="27356"/>
                  <a:pt x="50628" y="27169"/>
                </a:cubicBezTo>
                <a:cubicBezTo>
                  <a:pt x="50965" y="26764"/>
                  <a:pt x="51606" y="26549"/>
                  <a:pt x="52338" y="26549"/>
                </a:cubicBezTo>
                <a:close/>
                <a:moveTo>
                  <a:pt x="35490" y="27996"/>
                </a:moveTo>
                <a:lnTo>
                  <a:pt x="35490" y="28197"/>
                </a:lnTo>
                <a:cubicBezTo>
                  <a:pt x="35289" y="28297"/>
                  <a:pt x="35089" y="28297"/>
                  <a:pt x="34863" y="28422"/>
                </a:cubicBezTo>
                <a:lnTo>
                  <a:pt x="34863" y="28197"/>
                </a:lnTo>
                <a:cubicBezTo>
                  <a:pt x="35089" y="28096"/>
                  <a:pt x="35289" y="28096"/>
                  <a:pt x="35490" y="27996"/>
                </a:cubicBezTo>
                <a:close/>
                <a:moveTo>
                  <a:pt x="15765" y="1"/>
                </a:moveTo>
                <a:cubicBezTo>
                  <a:pt x="15540" y="1"/>
                  <a:pt x="15239" y="327"/>
                  <a:pt x="14813" y="527"/>
                </a:cubicBezTo>
                <a:cubicBezTo>
                  <a:pt x="15966" y="1054"/>
                  <a:pt x="16793" y="1354"/>
                  <a:pt x="17645" y="1680"/>
                </a:cubicBezTo>
                <a:lnTo>
                  <a:pt x="17645" y="1881"/>
                </a:lnTo>
                <a:cubicBezTo>
                  <a:pt x="17018" y="1981"/>
                  <a:pt x="16392" y="1981"/>
                  <a:pt x="15765" y="2106"/>
                </a:cubicBezTo>
                <a:cubicBezTo>
                  <a:pt x="15439" y="1881"/>
                  <a:pt x="15139" y="1680"/>
                  <a:pt x="14813" y="1580"/>
                </a:cubicBezTo>
                <a:cubicBezTo>
                  <a:pt x="14412" y="1881"/>
                  <a:pt x="14086" y="2106"/>
                  <a:pt x="13785" y="2307"/>
                </a:cubicBezTo>
                <a:cubicBezTo>
                  <a:pt x="13359" y="2094"/>
                  <a:pt x="12965" y="1937"/>
                  <a:pt x="12585" y="1937"/>
                </a:cubicBezTo>
                <a:cubicBezTo>
                  <a:pt x="12231" y="1937"/>
                  <a:pt x="11891" y="2074"/>
                  <a:pt x="11551" y="2429"/>
                </a:cubicBezTo>
                <a:lnTo>
                  <a:pt x="11551" y="2429"/>
                </a:lnTo>
                <a:cubicBezTo>
                  <a:pt x="11527" y="2422"/>
                  <a:pt x="11504" y="2415"/>
                  <a:pt x="11480" y="2407"/>
                </a:cubicBezTo>
                <a:lnTo>
                  <a:pt x="11480" y="2507"/>
                </a:lnTo>
                <a:cubicBezTo>
                  <a:pt x="11503" y="2480"/>
                  <a:pt x="11527" y="2454"/>
                  <a:pt x="11551" y="2429"/>
                </a:cubicBezTo>
                <a:lnTo>
                  <a:pt x="11551" y="2429"/>
                </a:lnTo>
                <a:cubicBezTo>
                  <a:pt x="11819" y="2508"/>
                  <a:pt x="12056" y="2515"/>
                  <a:pt x="12632" y="2607"/>
                </a:cubicBezTo>
                <a:cubicBezTo>
                  <a:pt x="9600" y="4287"/>
                  <a:pt x="6467" y="5440"/>
                  <a:pt x="4587" y="8372"/>
                </a:cubicBezTo>
                <a:cubicBezTo>
                  <a:pt x="4788" y="8472"/>
                  <a:pt x="5013" y="8572"/>
                  <a:pt x="5114" y="8572"/>
                </a:cubicBezTo>
                <a:cubicBezTo>
                  <a:pt x="5150" y="8572"/>
                  <a:pt x="5187" y="8569"/>
                  <a:pt x="5224" y="8563"/>
                </a:cubicBezTo>
                <a:lnTo>
                  <a:pt x="5224" y="8563"/>
                </a:lnTo>
                <a:cubicBezTo>
                  <a:pt x="5220" y="8566"/>
                  <a:pt x="5217" y="8569"/>
                  <a:pt x="5214" y="8572"/>
                </a:cubicBezTo>
                <a:cubicBezTo>
                  <a:pt x="5013" y="9099"/>
                  <a:pt x="4788" y="9625"/>
                  <a:pt x="4587" y="10026"/>
                </a:cubicBezTo>
                <a:cubicBezTo>
                  <a:pt x="4161" y="10452"/>
                  <a:pt x="3860" y="10878"/>
                  <a:pt x="3535" y="11379"/>
                </a:cubicBezTo>
                <a:cubicBezTo>
                  <a:pt x="3635" y="11705"/>
                  <a:pt x="3860" y="12006"/>
                  <a:pt x="3961" y="12131"/>
                </a:cubicBezTo>
                <a:cubicBezTo>
                  <a:pt x="3860" y="13059"/>
                  <a:pt x="3760" y="13886"/>
                  <a:pt x="3635" y="14738"/>
                </a:cubicBezTo>
                <a:cubicBezTo>
                  <a:pt x="3234" y="14938"/>
                  <a:pt x="2808" y="15264"/>
                  <a:pt x="2507" y="15565"/>
                </a:cubicBezTo>
                <a:cubicBezTo>
                  <a:pt x="2507" y="15765"/>
                  <a:pt x="2607" y="15891"/>
                  <a:pt x="2607" y="15891"/>
                </a:cubicBezTo>
                <a:cubicBezTo>
                  <a:pt x="2081" y="16392"/>
                  <a:pt x="1655" y="16818"/>
                  <a:pt x="1254" y="17244"/>
                </a:cubicBezTo>
                <a:cubicBezTo>
                  <a:pt x="1755" y="17019"/>
                  <a:pt x="2282" y="16818"/>
                  <a:pt x="2908" y="16618"/>
                </a:cubicBezTo>
                <a:cubicBezTo>
                  <a:pt x="2908" y="16718"/>
                  <a:pt x="2908" y="16718"/>
                  <a:pt x="3008" y="16818"/>
                </a:cubicBezTo>
                <a:cubicBezTo>
                  <a:pt x="2507" y="17244"/>
                  <a:pt x="1981" y="17645"/>
                  <a:pt x="1454" y="17971"/>
                </a:cubicBezTo>
                <a:cubicBezTo>
                  <a:pt x="1390" y="17971"/>
                  <a:pt x="1325" y="17929"/>
                  <a:pt x="1254" y="17900"/>
                </a:cubicBezTo>
                <a:lnTo>
                  <a:pt x="1254" y="17900"/>
                </a:lnTo>
                <a:lnTo>
                  <a:pt x="1254" y="19224"/>
                </a:lnTo>
                <a:cubicBezTo>
                  <a:pt x="1028" y="19224"/>
                  <a:pt x="728" y="19324"/>
                  <a:pt x="201" y="19425"/>
                </a:cubicBezTo>
                <a:cubicBezTo>
                  <a:pt x="502" y="21204"/>
                  <a:pt x="1" y="22983"/>
                  <a:pt x="1028" y="24663"/>
                </a:cubicBezTo>
                <a:cubicBezTo>
                  <a:pt x="1755" y="25790"/>
                  <a:pt x="2607" y="27044"/>
                  <a:pt x="2181" y="28522"/>
                </a:cubicBezTo>
                <a:cubicBezTo>
                  <a:pt x="2708" y="29149"/>
                  <a:pt x="3234" y="29775"/>
                  <a:pt x="3535" y="30402"/>
                </a:cubicBezTo>
                <a:cubicBezTo>
                  <a:pt x="3961" y="31555"/>
                  <a:pt x="4788" y="31956"/>
                  <a:pt x="5840" y="32382"/>
                </a:cubicBezTo>
                <a:cubicBezTo>
                  <a:pt x="6367" y="32583"/>
                  <a:pt x="6993" y="33009"/>
                  <a:pt x="7520" y="33309"/>
                </a:cubicBezTo>
                <a:cubicBezTo>
                  <a:pt x="7520" y="33435"/>
                  <a:pt x="7520" y="33535"/>
                  <a:pt x="7394" y="33535"/>
                </a:cubicBezTo>
                <a:cubicBezTo>
                  <a:pt x="10527" y="34562"/>
                  <a:pt x="13560" y="35615"/>
                  <a:pt x="16693" y="36567"/>
                </a:cubicBezTo>
                <a:cubicBezTo>
                  <a:pt x="17319" y="36768"/>
                  <a:pt x="18046" y="36968"/>
                  <a:pt x="18798" y="37194"/>
                </a:cubicBezTo>
                <a:cubicBezTo>
                  <a:pt x="19625" y="37595"/>
                  <a:pt x="20552" y="38121"/>
                  <a:pt x="21505" y="38447"/>
                </a:cubicBezTo>
                <a:cubicBezTo>
                  <a:pt x="23685" y="39174"/>
                  <a:pt x="25891" y="39700"/>
                  <a:pt x="28196" y="40327"/>
                </a:cubicBezTo>
                <a:cubicBezTo>
                  <a:pt x="28481" y="40422"/>
                  <a:pt x="28877" y="40427"/>
                  <a:pt x="28835" y="40955"/>
                </a:cubicBezTo>
                <a:lnTo>
                  <a:pt x="28835" y="40955"/>
                </a:lnTo>
                <a:cubicBezTo>
                  <a:pt x="28831" y="40955"/>
                  <a:pt x="28827" y="40954"/>
                  <a:pt x="28823" y="40953"/>
                </a:cubicBezTo>
                <a:lnTo>
                  <a:pt x="28823" y="41054"/>
                </a:lnTo>
                <a:cubicBezTo>
                  <a:pt x="28829" y="41019"/>
                  <a:pt x="28832" y="40986"/>
                  <a:pt x="28835" y="40955"/>
                </a:cubicBezTo>
                <a:lnTo>
                  <a:pt x="28835" y="40955"/>
                </a:lnTo>
                <a:cubicBezTo>
                  <a:pt x="29456" y="41054"/>
                  <a:pt x="29955" y="41054"/>
                  <a:pt x="30577" y="41154"/>
                </a:cubicBezTo>
                <a:cubicBezTo>
                  <a:pt x="32156" y="41981"/>
                  <a:pt x="33209" y="42307"/>
                  <a:pt x="35289" y="42307"/>
                </a:cubicBezTo>
                <a:cubicBezTo>
                  <a:pt x="35916" y="42307"/>
                  <a:pt x="36442" y="42507"/>
                  <a:pt x="36643" y="43234"/>
                </a:cubicBezTo>
                <a:lnTo>
                  <a:pt x="36643" y="43134"/>
                </a:lnTo>
                <a:cubicBezTo>
                  <a:pt x="37069" y="43134"/>
                  <a:pt x="37470" y="43234"/>
                  <a:pt x="37896" y="43234"/>
                </a:cubicBezTo>
                <a:cubicBezTo>
                  <a:pt x="38222" y="43134"/>
                  <a:pt x="38623" y="42933"/>
                  <a:pt x="38948" y="42933"/>
                </a:cubicBezTo>
                <a:cubicBezTo>
                  <a:pt x="40402" y="43034"/>
                  <a:pt x="41856" y="43234"/>
                  <a:pt x="43334" y="43334"/>
                </a:cubicBezTo>
                <a:cubicBezTo>
                  <a:pt x="43961" y="43460"/>
                  <a:pt x="44588" y="43560"/>
                  <a:pt x="45214" y="43660"/>
                </a:cubicBezTo>
                <a:lnTo>
                  <a:pt x="45214" y="43460"/>
                </a:lnTo>
                <a:cubicBezTo>
                  <a:pt x="45515" y="43660"/>
                  <a:pt x="45841" y="43861"/>
                  <a:pt x="45941" y="43961"/>
                </a:cubicBezTo>
                <a:lnTo>
                  <a:pt x="52933" y="43961"/>
                </a:lnTo>
                <a:cubicBezTo>
                  <a:pt x="53204" y="43947"/>
                  <a:pt x="53474" y="43941"/>
                  <a:pt x="53744" y="43941"/>
                </a:cubicBezTo>
                <a:cubicBezTo>
                  <a:pt x="54690" y="43941"/>
                  <a:pt x="55636" y="44010"/>
                  <a:pt x="56581" y="44010"/>
                </a:cubicBezTo>
                <a:cubicBezTo>
                  <a:pt x="57245" y="44010"/>
                  <a:pt x="57909" y="43976"/>
                  <a:pt x="58573" y="43861"/>
                </a:cubicBezTo>
                <a:cubicBezTo>
                  <a:pt x="60553" y="43560"/>
                  <a:pt x="61705" y="42081"/>
                  <a:pt x="62959" y="40953"/>
                </a:cubicBezTo>
                <a:cubicBezTo>
                  <a:pt x="63585" y="40327"/>
                  <a:pt x="63911" y="39274"/>
                  <a:pt x="64011" y="38322"/>
                </a:cubicBezTo>
                <a:cubicBezTo>
                  <a:pt x="64111" y="37695"/>
                  <a:pt x="63685" y="36968"/>
                  <a:pt x="63485" y="36342"/>
                </a:cubicBezTo>
                <a:cubicBezTo>
                  <a:pt x="63284" y="35615"/>
                  <a:pt x="63159" y="34989"/>
                  <a:pt x="62959" y="34362"/>
                </a:cubicBezTo>
                <a:cubicBezTo>
                  <a:pt x="63385" y="34161"/>
                  <a:pt x="63685" y="33936"/>
                  <a:pt x="64011" y="33735"/>
                </a:cubicBezTo>
                <a:cubicBezTo>
                  <a:pt x="64312" y="33009"/>
                  <a:pt x="64537" y="32382"/>
                  <a:pt x="64838" y="31655"/>
                </a:cubicBezTo>
                <a:cubicBezTo>
                  <a:pt x="64537" y="31329"/>
                  <a:pt x="64312" y="30928"/>
                  <a:pt x="64011" y="30603"/>
                </a:cubicBezTo>
                <a:cubicBezTo>
                  <a:pt x="64212" y="30176"/>
                  <a:pt x="64412" y="29876"/>
                  <a:pt x="64638" y="29550"/>
                </a:cubicBezTo>
                <a:cubicBezTo>
                  <a:pt x="63911" y="28923"/>
                  <a:pt x="63159" y="28422"/>
                  <a:pt x="62432" y="27896"/>
                </a:cubicBezTo>
                <a:cubicBezTo>
                  <a:pt x="62232" y="27796"/>
                  <a:pt x="62132" y="27670"/>
                  <a:pt x="61906" y="27570"/>
                </a:cubicBezTo>
                <a:lnTo>
                  <a:pt x="61906" y="27570"/>
                </a:lnTo>
                <a:cubicBezTo>
                  <a:pt x="62132" y="27670"/>
                  <a:pt x="62332" y="27796"/>
                  <a:pt x="62432" y="27896"/>
                </a:cubicBezTo>
                <a:cubicBezTo>
                  <a:pt x="63159" y="27796"/>
                  <a:pt x="63911" y="27670"/>
                  <a:pt x="64638" y="27570"/>
                </a:cubicBezTo>
                <a:cubicBezTo>
                  <a:pt x="64638" y="27369"/>
                  <a:pt x="64738" y="27269"/>
                  <a:pt x="64738" y="27169"/>
                </a:cubicBezTo>
                <a:cubicBezTo>
                  <a:pt x="64212" y="26843"/>
                  <a:pt x="63685" y="26542"/>
                  <a:pt x="63059" y="26217"/>
                </a:cubicBezTo>
                <a:cubicBezTo>
                  <a:pt x="62959" y="26016"/>
                  <a:pt x="62758" y="25690"/>
                  <a:pt x="62532" y="25389"/>
                </a:cubicBezTo>
                <a:cubicBezTo>
                  <a:pt x="62332" y="25490"/>
                  <a:pt x="62232" y="25490"/>
                  <a:pt x="62031" y="25590"/>
                </a:cubicBezTo>
                <a:cubicBezTo>
                  <a:pt x="61906" y="25389"/>
                  <a:pt x="61806" y="25064"/>
                  <a:pt x="61705" y="24763"/>
                </a:cubicBezTo>
                <a:cubicBezTo>
                  <a:pt x="62131" y="24663"/>
                  <a:pt x="62432" y="24537"/>
                  <a:pt x="62658" y="24537"/>
                </a:cubicBezTo>
                <a:cubicBezTo>
                  <a:pt x="62131" y="23510"/>
                  <a:pt x="61605" y="22557"/>
                  <a:pt x="60979" y="21405"/>
                </a:cubicBezTo>
                <a:cubicBezTo>
                  <a:pt x="60152" y="20577"/>
                  <a:pt x="58673" y="19951"/>
                  <a:pt x="58773" y="17871"/>
                </a:cubicBezTo>
                <a:cubicBezTo>
                  <a:pt x="57319" y="16517"/>
                  <a:pt x="55640" y="15139"/>
                  <a:pt x="54086" y="13685"/>
                </a:cubicBezTo>
                <a:cubicBezTo>
                  <a:pt x="53660" y="13384"/>
                  <a:pt x="53359" y="12958"/>
                  <a:pt x="52833" y="12432"/>
                </a:cubicBezTo>
                <a:cubicBezTo>
                  <a:pt x="52507" y="12332"/>
                  <a:pt x="51881" y="12332"/>
                  <a:pt x="51380" y="12006"/>
                </a:cubicBezTo>
                <a:cubicBezTo>
                  <a:pt x="47495" y="9926"/>
                  <a:pt x="43109" y="8998"/>
                  <a:pt x="39349" y="6367"/>
                </a:cubicBezTo>
                <a:cubicBezTo>
                  <a:pt x="36968" y="4713"/>
                  <a:pt x="34036" y="3660"/>
                  <a:pt x="31003" y="3033"/>
                </a:cubicBezTo>
                <a:cubicBezTo>
                  <a:pt x="30803" y="3033"/>
                  <a:pt x="30477" y="3033"/>
                  <a:pt x="30176" y="2933"/>
                </a:cubicBezTo>
                <a:lnTo>
                  <a:pt x="30176" y="2933"/>
                </a:lnTo>
                <a:cubicBezTo>
                  <a:pt x="30277" y="3234"/>
                  <a:pt x="30377" y="3560"/>
                  <a:pt x="30577" y="3861"/>
                </a:cubicBezTo>
                <a:cubicBezTo>
                  <a:pt x="28071" y="3359"/>
                  <a:pt x="25790" y="2733"/>
                  <a:pt x="23284" y="2206"/>
                </a:cubicBezTo>
                <a:cubicBezTo>
                  <a:pt x="23585" y="1780"/>
                  <a:pt x="23810" y="1680"/>
                  <a:pt x="23810" y="1580"/>
                </a:cubicBezTo>
                <a:cubicBezTo>
                  <a:pt x="22958" y="1354"/>
                  <a:pt x="22232" y="1054"/>
                  <a:pt x="21404" y="953"/>
                </a:cubicBezTo>
                <a:lnTo>
                  <a:pt x="157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6" name="Google Shape;1126;p31"/>
          <p:cNvSpPr/>
          <p:nvPr/>
        </p:nvSpPr>
        <p:spPr>
          <a:xfrm>
            <a:off x="512347" y="1564391"/>
            <a:ext cx="3368067" cy="2370998"/>
          </a:xfrm>
          <a:custGeom>
            <a:avLst/>
            <a:gdLst/>
            <a:ahLst/>
            <a:cxnLst/>
            <a:rect l="l" t="t" r="r" b="b"/>
            <a:pathLst>
              <a:path w="65992" h="46456" extrusionOk="0">
                <a:moveTo>
                  <a:pt x="61730" y="8235"/>
                </a:moveTo>
                <a:cubicBezTo>
                  <a:pt x="61701" y="8235"/>
                  <a:pt x="61672" y="8241"/>
                  <a:pt x="61645" y="8249"/>
                </a:cubicBezTo>
                <a:lnTo>
                  <a:pt x="61645" y="8249"/>
                </a:lnTo>
                <a:cubicBezTo>
                  <a:pt x="61763" y="8397"/>
                  <a:pt x="61871" y="8538"/>
                  <a:pt x="61967" y="8671"/>
                </a:cubicBezTo>
                <a:lnTo>
                  <a:pt x="61967" y="8671"/>
                </a:lnTo>
                <a:cubicBezTo>
                  <a:pt x="61888" y="8550"/>
                  <a:pt x="61809" y="8393"/>
                  <a:pt x="61730" y="8235"/>
                </a:cubicBezTo>
                <a:close/>
                <a:moveTo>
                  <a:pt x="61967" y="8671"/>
                </a:moveTo>
                <a:cubicBezTo>
                  <a:pt x="61988" y="8704"/>
                  <a:pt x="62010" y="8735"/>
                  <a:pt x="62031" y="8761"/>
                </a:cubicBezTo>
                <a:cubicBezTo>
                  <a:pt x="62010" y="8732"/>
                  <a:pt x="61989" y="8702"/>
                  <a:pt x="61967" y="8671"/>
                </a:cubicBezTo>
                <a:close/>
                <a:moveTo>
                  <a:pt x="29449" y="22546"/>
                </a:moveTo>
                <a:cubicBezTo>
                  <a:pt x="29550" y="22646"/>
                  <a:pt x="29650" y="22646"/>
                  <a:pt x="29650" y="22746"/>
                </a:cubicBezTo>
                <a:cubicBezTo>
                  <a:pt x="29550" y="22947"/>
                  <a:pt x="29449" y="23173"/>
                  <a:pt x="29249" y="23273"/>
                </a:cubicBezTo>
                <a:cubicBezTo>
                  <a:pt x="29249" y="23273"/>
                  <a:pt x="29149" y="23273"/>
                  <a:pt x="29149" y="23173"/>
                </a:cubicBezTo>
                <a:cubicBezTo>
                  <a:pt x="29249" y="22947"/>
                  <a:pt x="29349" y="22746"/>
                  <a:pt x="29449" y="22546"/>
                </a:cubicBezTo>
                <a:close/>
                <a:moveTo>
                  <a:pt x="46367" y="24726"/>
                </a:moveTo>
                <a:cubicBezTo>
                  <a:pt x="46467" y="24827"/>
                  <a:pt x="46467" y="24827"/>
                  <a:pt x="46467" y="24927"/>
                </a:cubicBezTo>
                <a:cubicBezTo>
                  <a:pt x="46367" y="25052"/>
                  <a:pt x="46166" y="25052"/>
                  <a:pt x="46066" y="25152"/>
                </a:cubicBezTo>
                <a:cubicBezTo>
                  <a:pt x="46066" y="25052"/>
                  <a:pt x="45941" y="25052"/>
                  <a:pt x="45941" y="24927"/>
                </a:cubicBezTo>
                <a:cubicBezTo>
                  <a:pt x="46166" y="24927"/>
                  <a:pt x="46267" y="24827"/>
                  <a:pt x="46367" y="24726"/>
                </a:cubicBezTo>
                <a:close/>
                <a:moveTo>
                  <a:pt x="64111" y="26606"/>
                </a:moveTo>
                <a:cubicBezTo>
                  <a:pt x="64111" y="26633"/>
                  <a:pt x="64111" y="26659"/>
                  <a:pt x="64110" y="26684"/>
                </a:cubicBezTo>
                <a:lnTo>
                  <a:pt x="64110" y="26684"/>
                </a:lnTo>
                <a:cubicBezTo>
                  <a:pt x="64151" y="26659"/>
                  <a:pt x="64192" y="26633"/>
                  <a:pt x="64237" y="26606"/>
                </a:cubicBezTo>
                <a:close/>
                <a:moveTo>
                  <a:pt x="45866" y="26430"/>
                </a:moveTo>
                <a:cubicBezTo>
                  <a:pt x="45615" y="26590"/>
                  <a:pt x="45372" y="26753"/>
                  <a:pt x="45114" y="26932"/>
                </a:cubicBezTo>
                <a:cubicBezTo>
                  <a:pt x="45013" y="26932"/>
                  <a:pt x="45013" y="26807"/>
                  <a:pt x="44913" y="26706"/>
                </a:cubicBezTo>
                <a:cubicBezTo>
                  <a:pt x="45281" y="26614"/>
                  <a:pt x="45586" y="26522"/>
                  <a:pt x="45866" y="26430"/>
                </a:cubicBezTo>
                <a:close/>
                <a:moveTo>
                  <a:pt x="42507" y="26506"/>
                </a:moveTo>
                <a:lnTo>
                  <a:pt x="42507" y="26506"/>
                </a:lnTo>
                <a:cubicBezTo>
                  <a:pt x="42307" y="26932"/>
                  <a:pt x="42307" y="27132"/>
                  <a:pt x="42181" y="27132"/>
                </a:cubicBezTo>
                <a:cubicBezTo>
                  <a:pt x="42081" y="27233"/>
                  <a:pt x="41881" y="27333"/>
                  <a:pt x="41680" y="27333"/>
                </a:cubicBezTo>
                <a:cubicBezTo>
                  <a:pt x="41680" y="27333"/>
                  <a:pt x="41680" y="27233"/>
                  <a:pt x="41555" y="27233"/>
                </a:cubicBezTo>
                <a:cubicBezTo>
                  <a:pt x="41780" y="27032"/>
                  <a:pt x="41981" y="26807"/>
                  <a:pt x="42507" y="26506"/>
                </a:cubicBezTo>
                <a:close/>
                <a:moveTo>
                  <a:pt x="59725" y="28912"/>
                </a:moveTo>
                <a:cubicBezTo>
                  <a:pt x="59851" y="28912"/>
                  <a:pt x="59851" y="29012"/>
                  <a:pt x="59851" y="29112"/>
                </a:cubicBezTo>
                <a:cubicBezTo>
                  <a:pt x="59725" y="29112"/>
                  <a:pt x="59525" y="29213"/>
                  <a:pt x="59324" y="29313"/>
                </a:cubicBezTo>
                <a:cubicBezTo>
                  <a:pt x="59324" y="29313"/>
                  <a:pt x="59324" y="29213"/>
                  <a:pt x="59224" y="29112"/>
                </a:cubicBezTo>
                <a:cubicBezTo>
                  <a:pt x="59425" y="29012"/>
                  <a:pt x="59625" y="28912"/>
                  <a:pt x="59725" y="28912"/>
                </a:cubicBezTo>
                <a:close/>
                <a:moveTo>
                  <a:pt x="59725" y="30165"/>
                </a:moveTo>
                <a:cubicBezTo>
                  <a:pt x="59725" y="30265"/>
                  <a:pt x="59625" y="30366"/>
                  <a:pt x="59625" y="30366"/>
                </a:cubicBezTo>
                <a:lnTo>
                  <a:pt x="59525" y="30366"/>
                </a:lnTo>
                <a:cubicBezTo>
                  <a:pt x="59525" y="30265"/>
                  <a:pt x="59625" y="30265"/>
                  <a:pt x="59625" y="30165"/>
                </a:cubicBezTo>
                <a:close/>
                <a:moveTo>
                  <a:pt x="18497" y="34025"/>
                </a:moveTo>
                <a:cubicBezTo>
                  <a:pt x="18497" y="34952"/>
                  <a:pt x="17244" y="36105"/>
                  <a:pt x="15765" y="36431"/>
                </a:cubicBezTo>
                <a:cubicBezTo>
                  <a:pt x="16292" y="36005"/>
                  <a:pt x="16617" y="35704"/>
                  <a:pt x="17018" y="35378"/>
                </a:cubicBezTo>
                <a:cubicBezTo>
                  <a:pt x="17119" y="34551"/>
                  <a:pt x="17545" y="34125"/>
                  <a:pt x="18497" y="34025"/>
                </a:cubicBezTo>
                <a:close/>
                <a:moveTo>
                  <a:pt x="48447" y="38611"/>
                </a:moveTo>
                <a:lnTo>
                  <a:pt x="48447" y="38711"/>
                </a:lnTo>
                <a:lnTo>
                  <a:pt x="48347" y="38711"/>
                </a:lnTo>
                <a:lnTo>
                  <a:pt x="48447" y="38611"/>
                </a:lnTo>
                <a:close/>
                <a:moveTo>
                  <a:pt x="50338" y="1"/>
                </a:moveTo>
                <a:cubicBezTo>
                  <a:pt x="49786" y="1"/>
                  <a:pt x="49241" y="169"/>
                  <a:pt x="48673" y="390"/>
                </a:cubicBezTo>
                <a:cubicBezTo>
                  <a:pt x="48046" y="716"/>
                  <a:pt x="47420" y="716"/>
                  <a:pt x="46693" y="817"/>
                </a:cubicBezTo>
                <a:lnTo>
                  <a:pt x="46693" y="616"/>
                </a:lnTo>
                <a:cubicBezTo>
                  <a:pt x="43660" y="1869"/>
                  <a:pt x="40728" y="3122"/>
                  <a:pt x="37695" y="4476"/>
                </a:cubicBezTo>
                <a:cubicBezTo>
                  <a:pt x="37069" y="4676"/>
                  <a:pt x="36442" y="5102"/>
                  <a:pt x="35715" y="5303"/>
                </a:cubicBezTo>
                <a:cubicBezTo>
                  <a:pt x="34788" y="5629"/>
                  <a:pt x="33835" y="5829"/>
                  <a:pt x="32908" y="6255"/>
                </a:cubicBezTo>
                <a:cubicBezTo>
                  <a:pt x="30803" y="7182"/>
                  <a:pt x="28723" y="8235"/>
                  <a:pt x="26642" y="9263"/>
                </a:cubicBezTo>
                <a:cubicBezTo>
                  <a:pt x="26457" y="9334"/>
                  <a:pt x="26279" y="9462"/>
                  <a:pt x="26101" y="9462"/>
                </a:cubicBezTo>
                <a:cubicBezTo>
                  <a:pt x="25966" y="9462"/>
                  <a:pt x="25830" y="9389"/>
                  <a:pt x="25690" y="9162"/>
                </a:cubicBezTo>
                <a:cubicBezTo>
                  <a:pt x="25264" y="9488"/>
                  <a:pt x="24863" y="9889"/>
                  <a:pt x="24337" y="10215"/>
                </a:cubicBezTo>
                <a:cubicBezTo>
                  <a:pt x="22557" y="10516"/>
                  <a:pt x="21630" y="11042"/>
                  <a:pt x="20051" y="12396"/>
                </a:cubicBezTo>
                <a:cubicBezTo>
                  <a:pt x="19719" y="12664"/>
                  <a:pt x="19387" y="12893"/>
                  <a:pt x="19029" y="12893"/>
                </a:cubicBezTo>
                <a:cubicBezTo>
                  <a:pt x="18820" y="12893"/>
                  <a:pt x="18603" y="12815"/>
                  <a:pt x="18372" y="12621"/>
                </a:cubicBezTo>
                <a:lnTo>
                  <a:pt x="18372" y="12721"/>
                </a:lnTo>
                <a:cubicBezTo>
                  <a:pt x="18071" y="12922"/>
                  <a:pt x="17745" y="13147"/>
                  <a:pt x="17444" y="13448"/>
                </a:cubicBezTo>
                <a:cubicBezTo>
                  <a:pt x="17244" y="13774"/>
                  <a:pt x="17119" y="14175"/>
                  <a:pt x="16818" y="14401"/>
                </a:cubicBezTo>
                <a:cubicBezTo>
                  <a:pt x="15665" y="15228"/>
                  <a:pt x="14412" y="16055"/>
                  <a:pt x="13259" y="17007"/>
                </a:cubicBezTo>
                <a:cubicBezTo>
                  <a:pt x="12733" y="17308"/>
                  <a:pt x="12231" y="17634"/>
                  <a:pt x="11705" y="18035"/>
                </a:cubicBezTo>
                <a:cubicBezTo>
                  <a:pt x="11705" y="18035"/>
                  <a:pt x="11705" y="18160"/>
                  <a:pt x="11805" y="18160"/>
                </a:cubicBezTo>
                <a:cubicBezTo>
                  <a:pt x="11379" y="18160"/>
                  <a:pt x="10978" y="18260"/>
                  <a:pt x="10853" y="18260"/>
                </a:cubicBezTo>
                <a:cubicBezTo>
                  <a:pt x="8973" y="19914"/>
                  <a:pt x="7319" y="21393"/>
                  <a:pt x="5740" y="22847"/>
                </a:cubicBezTo>
                <a:cubicBezTo>
                  <a:pt x="4286" y="24100"/>
                  <a:pt x="2707" y="25152"/>
                  <a:pt x="1454" y="26706"/>
                </a:cubicBezTo>
                <a:cubicBezTo>
                  <a:pt x="201" y="28185"/>
                  <a:pt x="201" y="30065"/>
                  <a:pt x="101" y="31719"/>
                </a:cubicBezTo>
                <a:cubicBezTo>
                  <a:pt x="1" y="32671"/>
                  <a:pt x="527" y="33599"/>
                  <a:pt x="1053" y="34325"/>
                </a:cubicBezTo>
                <a:cubicBezTo>
                  <a:pt x="1354" y="34952"/>
                  <a:pt x="2206" y="35178"/>
                  <a:pt x="2833" y="35579"/>
                </a:cubicBezTo>
                <a:cubicBezTo>
                  <a:pt x="3334" y="35904"/>
                  <a:pt x="3860" y="36330"/>
                  <a:pt x="4387" y="36732"/>
                </a:cubicBezTo>
                <a:cubicBezTo>
                  <a:pt x="4286" y="37158"/>
                  <a:pt x="4186" y="37458"/>
                  <a:pt x="4086" y="37884"/>
                </a:cubicBezTo>
                <a:cubicBezTo>
                  <a:pt x="4286" y="38511"/>
                  <a:pt x="4587" y="39238"/>
                  <a:pt x="4813" y="39965"/>
                </a:cubicBezTo>
                <a:cubicBezTo>
                  <a:pt x="5339" y="40090"/>
                  <a:pt x="5740" y="40090"/>
                  <a:pt x="6166" y="40190"/>
                </a:cubicBezTo>
                <a:cubicBezTo>
                  <a:pt x="6266" y="40591"/>
                  <a:pt x="6266" y="40917"/>
                  <a:pt x="6367" y="41443"/>
                </a:cubicBezTo>
                <a:cubicBezTo>
                  <a:pt x="7319" y="41343"/>
                  <a:pt x="8246" y="41343"/>
                  <a:pt x="9099" y="41218"/>
                </a:cubicBezTo>
                <a:lnTo>
                  <a:pt x="9099" y="41218"/>
                </a:lnTo>
                <a:cubicBezTo>
                  <a:pt x="8572" y="41744"/>
                  <a:pt x="8146" y="42371"/>
                  <a:pt x="7720" y="42897"/>
                </a:cubicBezTo>
                <a:cubicBezTo>
                  <a:pt x="7720" y="42997"/>
                  <a:pt x="7845" y="43097"/>
                  <a:pt x="7946" y="43223"/>
                </a:cubicBezTo>
                <a:cubicBezTo>
                  <a:pt x="8472" y="43097"/>
                  <a:pt x="9099" y="42997"/>
                  <a:pt x="9725" y="42897"/>
                </a:cubicBezTo>
                <a:cubicBezTo>
                  <a:pt x="10026" y="42897"/>
                  <a:pt x="10352" y="42997"/>
                  <a:pt x="10652" y="43097"/>
                </a:cubicBezTo>
                <a:cubicBezTo>
                  <a:pt x="10753" y="42997"/>
                  <a:pt x="10853" y="42797"/>
                  <a:pt x="10978" y="42596"/>
                </a:cubicBezTo>
                <a:cubicBezTo>
                  <a:pt x="11179" y="42797"/>
                  <a:pt x="11379" y="42897"/>
                  <a:pt x="11705" y="42997"/>
                </a:cubicBezTo>
                <a:cubicBezTo>
                  <a:pt x="11479" y="43423"/>
                  <a:pt x="11279" y="43624"/>
                  <a:pt x="11179" y="43849"/>
                </a:cubicBezTo>
                <a:cubicBezTo>
                  <a:pt x="12231" y="44250"/>
                  <a:pt x="13259" y="44676"/>
                  <a:pt x="14512" y="45102"/>
                </a:cubicBezTo>
                <a:cubicBezTo>
                  <a:pt x="14633" y="45113"/>
                  <a:pt x="14758" y="45117"/>
                  <a:pt x="14888" y="45117"/>
                </a:cubicBezTo>
                <a:cubicBezTo>
                  <a:pt x="15175" y="45117"/>
                  <a:pt x="15481" y="45099"/>
                  <a:pt x="15797" y="45099"/>
                </a:cubicBezTo>
                <a:cubicBezTo>
                  <a:pt x="16694" y="45099"/>
                  <a:pt x="17667" y="45243"/>
                  <a:pt x="18497" y="46356"/>
                </a:cubicBezTo>
                <a:lnTo>
                  <a:pt x="24763" y="46356"/>
                </a:lnTo>
                <a:cubicBezTo>
                  <a:pt x="25264" y="46356"/>
                  <a:pt x="25790" y="46456"/>
                  <a:pt x="26517" y="46456"/>
                </a:cubicBezTo>
                <a:cubicBezTo>
                  <a:pt x="26843" y="46230"/>
                  <a:pt x="27369" y="45930"/>
                  <a:pt x="27896" y="45829"/>
                </a:cubicBezTo>
                <a:cubicBezTo>
                  <a:pt x="32156" y="44777"/>
                  <a:pt x="36141" y="42696"/>
                  <a:pt x="40627" y="42070"/>
                </a:cubicBezTo>
                <a:cubicBezTo>
                  <a:pt x="43560" y="41744"/>
                  <a:pt x="46467" y="40591"/>
                  <a:pt x="49074" y="39037"/>
                </a:cubicBezTo>
                <a:cubicBezTo>
                  <a:pt x="49299" y="38937"/>
                  <a:pt x="49500" y="38711"/>
                  <a:pt x="49826" y="38511"/>
                </a:cubicBezTo>
                <a:cubicBezTo>
                  <a:pt x="49500" y="38411"/>
                  <a:pt x="49299" y="38310"/>
                  <a:pt x="48873" y="38210"/>
                </a:cubicBezTo>
                <a:cubicBezTo>
                  <a:pt x="51179" y="36957"/>
                  <a:pt x="53259" y="35804"/>
                  <a:pt x="55465" y="34651"/>
                </a:cubicBezTo>
                <a:lnTo>
                  <a:pt x="55465" y="35478"/>
                </a:lnTo>
                <a:cubicBezTo>
                  <a:pt x="56292" y="35077"/>
                  <a:pt x="57019" y="34752"/>
                  <a:pt x="57745" y="34325"/>
                </a:cubicBezTo>
                <a:cubicBezTo>
                  <a:pt x="59425" y="33298"/>
                  <a:pt x="60978" y="32245"/>
                  <a:pt x="62557" y="31193"/>
                </a:cubicBezTo>
                <a:cubicBezTo>
                  <a:pt x="62758" y="31092"/>
                  <a:pt x="62758" y="30691"/>
                  <a:pt x="62984" y="30265"/>
                </a:cubicBezTo>
                <a:lnTo>
                  <a:pt x="62984" y="30265"/>
                </a:lnTo>
                <a:cubicBezTo>
                  <a:pt x="61831" y="30691"/>
                  <a:pt x="60878" y="30992"/>
                  <a:pt x="60051" y="31318"/>
                </a:cubicBezTo>
                <a:cubicBezTo>
                  <a:pt x="59951" y="31193"/>
                  <a:pt x="59951" y="31092"/>
                  <a:pt x="59951" y="31092"/>
                </a:cubicBezTo>
                <a:cubicBezTo>
                  <a:pt x="60352" y="30566"/>
                  <a:pt x="60778" y="30165"/>
                  <a:pt x="61204" y="29739"/>
                </a:cubicBezTo>
                <a:cubicBezTo>
                  <a:pt x="61605" y="29639"/>
                  <a:pt x="61931" y="29538"/>
                  <a:pt x="62232" y="29438"/>
                </a:cubicBezTo>
                <a:cubicBezTo>
                  <a:pt x="62357" y="29012"/>
                  <a:pt x="62457" y="28686"/>
                  <a:pt x="62557" y="28285"/>
                </a:cubicBezTo>
                <a:cubicBezTo>
                  <a:pt x="63364" y="27968"/>
                  <a:pt x="64075" y="27674"/>
                  <a:pt x="64110" y="26684"/>
                </a:cubicBezTo>
                <a:lnTo>
                  <a:pt x="64110" y="26684"/>
                </a:lnTo>
                <a:cubicBezTo>
                  <a:pt x="63851" y="26844"/>
                  <a:pt x="63639" y="26973"/>
                  <a:pt x="63184" y="27233"/>
                </a:cubicBezTo>
                <a:cubicBezTo>
                  <a:pt x="64437" y="24000"/>
                  <a:pt x="65991" y="21067"/>
                  <a:pt x="65490" y="17634"/>
                </a:cubicBezTo>
                <a:cubicBezTo>
                  <a:pt x="65264" y="17634"/>
                  <a:pt x="65064" y="17734"/>
                  <a:pt x="64863" y="17834"/>
                </a:cubicBezTo>
                <a:cubicBezTo>
                  <a:pt x="64638" y="17308"/>
                  <a:pt x="64537" y="16782"/>
                  <a:pt x="64337" y="16280"/>
                </a:cubicBezTo>
                <a:lnTo>
                  <a:pt x="64337" y="16381"/>
                </a:lnTo>
                <a:cubicBezTo>
                  <a:pt x="64337" y="15754"/>
                  <a:pt x="64337" y="15228"/>
                  <a:pt x="64237" y="14701"/>
                </a:cubicBezTo>
                <a:cubicBezTo>
                  <a:pt x="63911" y="14601"/>
                  <a:pt x="63610" y="14401"/>
                  <a:pt x="63485" y="14401"/>
                </a:cubicBezTo>
                <a:cubicBezTo>
                  <a:pt x="62858" y="13548"/>
                  <a:pt x="62457" y="12922"/>
                  <a:pt x="62031" y="12195"/>
                </a:cubicBezTo>
                <a:cubicBezTo>
                  <a:pt x="62131" y="11769"/>
                  <a:pt x="62232" y="11268"/>
                  <a:pt x="62232" y="10842"/>
                </a:cubicBezTo>
                <a:cubicBezTo>
                  <a:pt x="62131" y="10741"/>
                  <a:pt x="61931" y="10641"/>
                  <a:pt x="61931" y="10641"/>
                </a:cubicBezTo>
                <a:cubicBezTo>
                  <a:pt x="61931" y="9889"/>
                  <a:pt x="62031" y="9263"/>
                  <a:pt x="62031" y="8761"/>
                </a:cubicBezTo>
                <a:lnTo>
                  <a:pt x="62031" y="8761"/>
                </a:lnTo>
                <a:cubicBezTo>
                  <a:pt x="61831" y="9263"/>
                  <a:pt x="61505" y="9789"/>
                  <a:pt x="61304" y="10315"/>
                </a:cubicBezTo>
                <a:cubicBezTo>
                  <a:pt x="61204" y="10215"/>
                  <a:pt x="61104" y="10215"/>
                  <a:pt x="61104" y="10215"/>
                </a:cubicBezTo>
                <a:cubicBezTo>
                  <a:pt x="61204" y="9588"/>
                  <a:pt x="61304" y="8962"/>
                  <a:pt x="61405" y="8335"/>
                </a:cubicBezTo>
                <a:cubicBezTo>
                  <a:pt x="61481" y="8335"/>
                  <a:pt x="61557" y="8277"/>
                  <a:pt x="61645" y="8249"/>
                </a:cubicBezTo>
                <a:lnTo>
                  <a:pt x="61645" y="8249"/>
                </a:lnTo>
                <a:cubicBezTo>
                  <a:pt x="61399" y="7944"/>
                  <a:pt x="61109" y="7613"/>
                  <a:pt x="60778" y="7283"/>
                </a:cubicBezTo>
                <a:cubicBezTo>
                  <a:pt x="60978" y="7082"/>
                  <a:pt x="61104" y="6882"/>
                  <a:pt x="61405" y="6456"/>
                </a:cubicBezTo>
                <a:cubicBezTo>
                  <a:pt x="60051" y="5303"/>
                  <a:pt x="59324" y="3624"/>
                  <a:pt x="57344" y="2997"/>
                </a:cubicBezTo>
                <a:cubicBezTo>
                  <a:pt x="56091" y="2696"/>
                  <a:pt x="54613" y="2270"/>
                  <a:pt x="53886" y="917"/>
                </a:cubicBezTo>
                <a:cubicBezTo>
                  <a:pt x="53159" y="716"/>
                  <a:pt x="52332" y="716"/>
                  <a:pt x="51705" y="390"/>
                </a:cubicBezTo>
                <a:cubicBezTo>
                  <a:pt x="51235" y="110"/>
                  <a:pt x="50784" y="1"/>
                  <a:pt x="503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27" name="Google Shape;1127;p31"/>
          <p:cNvGrpSpPr/>
          <p:nvPr/>
        </p:nvGrpSpPr>
        <p:grpSpPr>
          <a:xfrm>
            <a:off x="2092236" y="2186769"/>
            <a:ext cx="1545206" cy="1028422"/>
            <a:chOff x="1015083" y="2196153"/>
            <a:chExt cx="1242127" cy="826706"/>
          </a:xfrm>
        </p:grpSpPr>
        <p:sp>
          <p:nvSpPr>
            <p:cNvPr id="1128" name="Google Shape;1128;p31"/>
            <p:cNvSpPr/>
            <p:nvPr/>
          </p:nvSpPr>
          <p:spPr>
            <a:xfrm>
              <a:off x="1019186" y="2358573"/>
              <a:ext cx="13416" cy="1756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1284455" y="2196153"/>
              <a:ext cx="5210" cy="41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1169297" y="2251661"/>
              <a:ext cx="4185" cy="41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1289624" y="21961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1233050" y="2213630"/>
              <a:ext cx="41" cy="4144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135369" y="2265035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121995" y="2265035"/>
              <a:ext cx="17560" cy="12349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121995" y="2273240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015083" y="2376091"/>
              <a:ext cx="4144" cy="4144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2120386" y="2315783"/>
              <a:ext cx="102897" cy="10761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558996" y="2376091"/>
              <a:ext cx="90548" cy="120334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738933" y="2370347"/>
              <a:ext cx="94650" cy="104497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764656" y="2749299"/>
              <a:ext cx="94609" cy="97728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966172" y="2692766"/>
              <a:ext cx="89481" cy="102856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039156" y="2502736"/>
              <a:ext cx="81275" cy="96497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610401" y="2788847"/>
              <a:ext cx="81275" cy="91327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687528" y="2576582"/>
              <a:ext cx="77173" cy="95676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2081330" y="2852149"/>
              <a:ext cx="94650" cy="79922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2171832" y="2637217"/>
              <a:ext cx="85378" cy="94650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871568" y="2200256"/>
              <a:ext cx="73070" cy="94650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859219" y="2535721"/>
              <a:ext cx="81275" cy="8923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940449" y="2354470"/>
              <a:ext cx="89522" cy="94650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1901393" y="2915862"/>
              <a:ext cx="86404" cy="77173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1653600" y="2258225"/>
              <a:ext cx="77173" cy="70608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2035053" y="2200256"/>
              <a:ext cx="72044" cy="8127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1760512" y="2952251"/>
              <a:ext cx="68967" cy="70608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4" name="Google Shape;1154;p31"/>
          <p:cNvSpPr/>
          <p:nvPr/>
        </p:nvSpPr>
        <p:spPr>
          <a:xfrm>
            <a:off x="6342325" y="371950"/>
            <a:ext cx="1650210" cy="1840209"/>
          </a:xfrm>
          <a:custGeom>
            <a:avLst/>
            <a:gdLst/>
            <a:ahLst/>
            <a:cxnLst/>
            <a:rect l="l" t="t" r="r" b="b"/>
            <a:pathLst>
              <a:path w="28297" h="31555" extrusionOk="0">
                <a:moveTo>
                  <a:pt x="21505" y="5439"/>
                </a:moveTo>
                <a:lnTo>
                  <a:pt x="21505" y="5439"/>
                </a:lnTo>
                <a:cubicBezTo>
                  <a:pt x="21931" y="5765"/>
                  <a:pt x="22332" y="6066"/>
                  <a:pt x="22658" y="6266"/>
                </a:cubicBezTo>
                <a:cubicBezTo>
                  <a:pt x="22858" y="6893"/>
                  <a:pt x="23184" y="7419"/>
                  <a:pt x="23384" y="7946"/>
                </a:cubicBezTo>
                <a:cubicBezTo>
                  <a:pt x="23384" y="7946"/>
                  <a:pt x="23284" y="8046"/>
                  <a:pt x="23184" y="8046"/>
                </a:cubicBezTo>
                <a:cubicBezTo>
                  <a:pt x="23284" y="8572"/>
                  <a:pt x="23485" y="8998"/>
                  <a:pt x="23585" y="9399"/>
                </a:cubicBezTo>
                <a:cubicBezTo>
                  <a:pt x="23585" y="9524"/>
                  <a:pt x="23485" y="9524"/>
                  <a:pt x="23485" y="9524"/>
                </a:cubicBezTo>
                <a:cubicBezTo>
                  <a:pt x="22332" y="8472"/>
                  <a:pt x="22231" y="6793"/>
                  <a:pt x="21505" y="5439"/>
                </a:cubicBezTo>
                <a:close/>
                <a:moveTo>
                  <a:pt x="15339" y="9825"/>
                </a:moveTo>
                <a:cubicBezTo>
                  <a:pt x="15339" y="9925"/>
                  <a:pt x="15339" y="9925"/>
                  <a:pt x="15439" y="10026"/>
                </a:cubicBezTo>
                <a:cubicBezTo>
                  <a:pt x="15239" y="10151"/>
                  <a:pt x="14938" y="10251"/>
                  <a:pt x="14713" y="10251"/>
                </a:cubicBezTo>
                <a:cubicBezTo>
                  <a:pt x="14938" y="10151"/>
                  <a:pt x="15139" y="9925"/>
                  <a:pt x="15339" y="9825"/>
                </a:cubicBezTo>
                <a:close/>
                <a:moveTo>
                  <a:pt x="26091" y="10978"/>
                </a:moveTo>
                <a:lnTo>
                  <a:pt x="26091" y="11078"/>
                </a:lnTo>
                <a:lnTo>
                  <a:pt x="25991" y="11078"/>
                </a:lnTo>
                <a:lnTo>
                  <a:pt x="26091" y="10978"/>
                </a:lnTo>
                <a:close/>
                <a:moveTo>
                  <a:pt x="26617" y="17670"/>
                </a:moveTo>
                <a:cubicBezTo>
                  <a:pt x="26617" y="17670"/>
                  <a:pt x="26718" y="17670"/>
                  <a:pt x="26718" y="17770"/>
                </a:cubicBezTo>
                <a:lnTo>
                  <a:pt x="26617" y="17770"/>
                </a:lnTo>
                <a:lnTo>
                  <a:pt x="26617" y="17670"/>
                </a:lnTo>
                <a:close/>
                <a:moveTo>
                  <a:pt x="13159" y="8271"/>
                </a:moveTo>
                <a:lnTo>
                  <a:pt x="13159" y="8271"/>
                </a:lnTo>
                <a:cubicBezTo>
                  <a:pt x="12933" y="8898"/>
                  <a:pt x="12632" y="9399"/>
                  <a:pt x="12432" y="9925"/>
                </a:cubicBezTo>
                <a:lnTo>
                  <a:pt x="12532" y="10026"/>
                </a:lnTo>
                <a:cubicBezTo>
                  <a:pt x="12632" y="9925"/>
                  <a:pt x="12733" y="9825"/>
                  <a:pt x="12833" y="9825"/>
                </a:cubicBezTo>
                <a:cubicBezTo>
                  <a:pt x="11053" y="12532"/>
                  <a:pt x="9074" y="15164"/>
                  <a:pt x="7921" y="18397"/>
                </a:cubicBezTo>
                <a:cubicBezTo>
                  <a:pt x="7419" y="17545"/>
                  <a:pt x="7294" y="16818"/>
                  <a:pt x="7520" y="15991"/>
                </a:cubicBezTo>
                <a:cubicBezTo>
                  <a:pt x="7820" y="14838"/>
                  <a:pt x="8146" y="13585"/>
                  <a:pt x="8873" y="12532"/>
                </a:cubicBezTo>
                <a:cubicBezTo>
                  <a:pt x="9700" y="11279"/>
                  <a:pt x="10226" y="9825"/>
                  <a:pt x="11680" y="8998"/>
                </a:cubicBezTo>
                <a:cubicBezTo>
                  <a:pt x="11805" y="8998"/>
                  <a:pt x="11906" y="9098"/>
                  <a:pt x="12006" y="9199"/>
                </a:cubicBezTo>
                <a:cubicBezTo>
                  <a:pt x="12432" y="8898"/>
                  <a:pt x="12733" y="8572"/>
                  <a:pt x="13159" y="8271"/>
                </a:cubicBezTo>
                <a:close/>
                <a:moveTo>
                  <a:pt x="11053" y="18697"/>
                </a:moveTo>
                <a:lnTo>
                  <a:pt x="11053" y="19023"/>
                </a:lnTo>
                <a:lnTo>
                  <a:pt x="10953" y="19023"/>
                </a:lnTo>
                <a:lnTo>
                  <a:pt x="10953" y="18697"/>
                </a:lnTo>
                <a:close/>
                <a:moveTo>
                  <a:pt x="12432" y="11705"/>
                </a:moveTo>
                <a:cubicBezTo>
                  <a:pt x="12632" y="11805"/>
                  <a:pt x="12833" y="11905"/>
                  <a:pt x="12933" y="11905"/>
                </a:cubicBezTo>
                <a:cubicBezTo>
                  <a:pt x="12106" y="13685"/>
                  <a:pt x="10652" y="15164"/>
                  <a:pt x="10327" y="17043"/>
                </a:cubicBezTo>
                <a:cubicBezTo>
                  <a:pt x="10652" y="16517"/>
                  <a:pt x="11053" y="15890"/>
                  <a:pt x="11379" y="15264"/>
                </a:cubicBezTo>
                <a:cubicBezTo>
                  <a:pt x="11379" y="15264"/>
                  <a:pt x="11480" y="15264"/>
                  <a:pt x="11580" y="15364"/>
                </a:cubicBezTo>
                <a:cubicBezTo>
                  <a:pt x="11179" y="16191"/>
                  <a:pt x="10753" y="16918"/>
                  <a:pt x="10327" y="17870"/>
                </a:cubicBezTo>
                <a:cubicBezTo>
                  <a:pt x="10327" y="17870"/>
                  <a:pt x="10427" y="17971"/>
                  <a:pt x="10652" y="18071"/>
                </a:cubicBezTo>
                <a:cubicBezTo>
                  <a:pt x="10427" y="18296"/>
                  <a:pt x="10226" y="18497"/>
                  <a:pt x="10026" y="18697"/>
                </a:cubicBezTo>
                <a:cubicBezTo>
                  <a:pt x="10026" y="18798"/>
                  <a:pt x="10126" y="18923"/>
                  <a:pt x="10226" y="19023"/>
                </a:cubicBezTo>
                <a:cubicBezTo>
                  <a:pt x="10126" y="19023"/>
                  <a:pt x="10126" y="19124"/>
                  <a:pt x="10026" y="19124"/>
                </a:cubicBezTo>
                <a:cubicBezTo>
                  <a:pt x="10026" y="18923"/>
                  <a:pt x="9926" y="18798"/>
                  <a:pt x="9926" y="18697"/>
                </a:cubicBezTo>
                <a:lnTo>
                  <a:pt x="10026" y="18697"/>
                </a:lnTo>
                <a:cubicBezTo>
                  <a:pt x="9399" y="17545"/>
                  <a:pt x="9700" y="16517"/>
                  <a:pt x="10226" y="15464"/>
                </a:cubicBezTo>
                <a:cubicBezTo>
                  <a:pt x="10953" y="14211"/>
                  <a:pt x="11680" y="12958"/>
                  <a:pt x="12432" y="11705"/>
                </a:cubicBezTo>
                <a:close/>
                <a:moveTo>
                  <a:pt x="10753" y="19424"/>
                </a:moveTo>
                <a:cubicBezTo>
                  <a:pt x="10652" y="19650"/>
                  <a:pt x="10652" y="19650"/>
                  <a:pt x="10552" y="19750"/>
                </a:cubicBezTo>
                <a:lnTo>
                  <a:pt x="10552" y="19650"/>
                </a:lnTo>
                <a:cubicBezTo>
                  <a:pt x="10552" y="19650"/>
                  <a:pt x="10552" y="19550"/>
                  <a:pt x="10753" y="19424"/>
                </a:cubicBezTo>
                <a:close/>
                <a:moveTo>
                  <a:pt x="18798" y="13685"/>
                </a:moveTo>
                <a:cubicBezTo>
                  <a:pt x="18998" y="14637"/>
                  <a:pt x="19199" y="15565"/>
                  <a:pt x="19099" y="16417"/>
                </a:cubicBezTo>
                <a:cubicBezTo>
                  <a:pt x="19099" y="16617"/>
                  <a:pt x="18898" y="16818"/>
                  <a:pt x="18898" y="16918"/>
                </a:cubicBezTo>
                <a:cubicBezTo>
                  <a:pt x="18698" y="17344"/>
                  <a:pt x="18472" y="17770"/>
                  <a:pt x="18171" y="18171"/>
                </a:cubicBezTo>
                <a:cubicBezTo>
                  <a:pt x="18171" y="17971"/>
                  <a:pt x="18171" y="17670"/>
                  <a:pt x="18071" y="17344"/>
                </a:cubicBezTo>
                <a:cubicBezTo>
                  <a:pt x="17846" y="17670"/>
                  <a:pt x="17745" y="17870"/>
                  <a:pt x="17645" y="17971"/>
                </a:cubicBezTo>
                <a:cubicBezTo>
                  <a:pt x="17545" y="17770"/>
                  <a:pt x="17445" y="17545"/>
                  <a:pt x="17319" y="17344"/>
                </a:cubicBezTo>
                <a:lnTo>
                  <a:pt x="17119" y="17344"/>
                </a:lnTo>
                <a:cubicBezTo>
                  <a:pt x="17119" y="17670"/>
                  <a:pt x="17018" y="17971"/>
                  <a:pt x="16918" y="18296"/>
                </a:cubicBezTo>
                <a:cubicBezTo>
                  <a:pt x="16918" y="18296"/>
                  <a:pt x="16818" y="18171"/>
                  <a:pt x="16693" y="18071"/>
                </a:cubicBezTo>
                <a:cubicBezTo>
                  <a:pt x="16292" y="18497"/>
                  <a:pt x="15866" y="18798"/>
                  <a:pt x="15439" y="19224"/>
                </a:cubicBezTo>
                <a:cubicBezTo>
                  <a:pt x="15565" y="19324"/>
                  <a:pt x="15665" y="19424"/>
                  <a:pt x="15765" y="19550"/>
                </a:cubicBezTo>
                <a:cubicBezTo>
                  <a:pt x="15665" y="19550"/>
                  <a:pt x="15565" y="19424"/>
                  <a:pt x="15439" y="19424"/>
                </a:cubicBezTo>
                <a:cubicBezTo>
                  <a:pt x="15339" y="19224"/>
                  <a:pt x="15339" y="18923"/>
                  <a:pt x="15239" y="18697"/>
                </a:cubicBezTo>
                <a:cubicBezTo>
                  <a:pt x="15038" y="19424"/>
                  <a:pt x="14186" y="19550"/>
                  <a:pt x="13685" y="20176"/>
                </a:cubicBezTo>
                <a:cubicBezTo>
                  <a:pt x="13560" y="19951"/>
                  <a:pt x="13460" y="19750"/>
                  <a:pt x="13259" y="19550"/>
                </a:cubicBezTo>
                <a:cubicBezTo>
                  <a:pt x="13059" y="19424"/>
                  <a:pt x="12833" y="19424"/>
                  <a:pt x="12432" y="19424"/>
                </a:cubicBezTo>
                <a:cubicBezTo>
                  <a:pt x="12632" y="19023"/>
                  <a:pt x="12733" y="18497"/>
                  <a:pt x="12933" y="18397"/>
                </a:cubicBezTo>
                <a:cubicBezTo>
                  <a:pt x="13560" y="18171"/>
                  <a:pt x="13685" y="17444"/>
                  <a:pt x="14186" y="17144"/>
                </a:cubicBezTo>
                <a:lnTo>
                  <a:pt x="14186" y="17770"/>
                </a:lnTo>
                <a:cubicBezTo>
                  <a:pt x="15665" y="16417"/>
                  <a:pt x="16693" y="14537"/>
                  <a:pt x="18798" y="13685"/>
                </a:cubicBezTo>
                <a:close/>
                <a:moveTo>
                  <a:pt x="17445" y="19850"/>
                </a:moveTo>
                <a:cubicBezTo>
                  <a:pt x="17445" y="19850"/>
                  <a:pt x="17445" y="19951"/>
                  <a:pt x="17545" y="19951"/>
                </a:cubicBezTo>
                <a:cubicBezTo>
                  <a:pt x="17545" y="20051"/>
                  <a:pt x="17445" y="20051"/>
                  <a:pt x="17445" y="20176"/>
                </a:cubicBezTo>
                <a:lnTo>
                  <a:pt x="17319" y="20176"/>
                </a:lnTo>
                <a:cubicBezTo>
                  <a:pt x="17319" y="20051"/>
                  <a:pt x="17319" y="19951"/>
                  <a:pt x="17445" y="19850"/>
                </a:cubicBezTo>
                <a:close/>
                <a:moveTo>
                  <a:pt x="10427" y="20051"/>
                </a:moveTo>
                <a:cubicBezTo>
                  <a:pt x="10327" y="20176"/>
                  <a:pt x="10327" y="20276"/>
                  <a:pt x="10226" y="20377"/>
                </a:cubicBezTo>
                <a:cubicBezTo>
                  <a:pt x="10226" y="20377"/>
                  <a:pt x="10126" y="20377"/>
                  <a:pt x="10026" y="20276"/>
                </a:cubicBezTo>
                <a:cubicBezTo>
                  <a:pt x="10026" y="20276"/>
                  <a:pt x="9926" y="20276"/>
                  <a:pt x="9800" y="20176"/>
                </a:cubicBezTo>
                <a:lnTo>
                  <a:pt x="9800" y="20051"/>
                </a:lnTo>
                <a:lnTo>
                  <a:pt x="10026" y="20276"/>
                </a:lnTo>
                <a:cubicBezTo>
                  <a:pt x="10126" y="20176"/>
                  <a:pt x="10226" y="20176"/>
                  <a:pt x="10327" y="20051"/>
                </a:cubicBezTo>
                <a:close/>
                <a:moveTo>
                  <a:pt x="9600" y="25063"/>
                </a:moveTo>
                <a:cubicBezTo>
                  <a:pt x="10026" y="25063"/>
                  <a:pt x="10427" y="25063"/>
                  <a:pt x="10753" y="25289"/>
                </a:cubicBezTo>
                <a:cubicBezTo>
                  <a:pt x="11302" y="25564"/>
                  <a:pt x="11844" y="25722"/>
                  <a:pt x="12401" y="25722"/>
                </a:cubicBezTo>
                <a:cubicBezTo>
                  <a:pt x="12911" y="25722"/>
                  <a:pt x="13434" y="25589"/>
                  <a:pt x="13986" y="25289"/>
                </a:cubicBezTo>
                <a:cubicBezTo>
                  <a:pt x="14059" y="25252"/>
                  <a:pt x="14123" y="25229"/>
                  <a:pt x="14178" y="25229"/>
                </a:cubicBezTo>
                <a:cubicBezTo>
                  <a:pt x="14275" y="25229"/>
                  <a:pt x="14348" y="25299"/>
                  <a:pt x="14412" y="25489"/>
                </a:cubicBezTo>
                <a:cubicBezTo>
                  <a:pt x="14186" y="25690"/>
                  <a:pt x="14086" y="26016"/>
                  <a:pt x="13785" y="26016"/>
                </a:cubicBezTo>
                <a:cubicBezTo>
                  <a:pt x="12933" y="26216"/>
                  <a:pt x="12106" y="26216"/>
                  <a:pt x="11379" y="26317"/>
                </a:cubicBezTo>
                <a:cubicBezTo>
                  <a:pt x="10652" y="25916"/>
                  <a:pt x="10126" y="25590"/>
                  <a:pt x="9600" y="25289"/>
                </a:cubicBezTo>
                <a:lnTo>
                  <a:pt x="9600" y="25063"/>
                </a:lnTo>
                <a:close/>
                <a:moveTo>
                  <a:pt x="15788" y="26192"/>
                </a:moveTo>
                <a:cubicBezTo>
                  <a:pt x="15862" y="26192"/>
                  <a:pt x="15923" y="26260"/>
                  <a:pt x="15966" y="26442"/>
                </a:cubicBezTo>
                <a:lnTo>
                  <a:pt x="15439" y="26442"/>
                </a:lnTo>
                <a:cubicBezTo>
                  <a:pt x="15569" y="26313"/>
                  <a:pt x="15689" y="26192"/>
                  <a:pt x="15788" y="26192"/>
                </a:cubicBezTo>
                <a:close/>
                <a:moveTo>
                  <a:pt x="11179" y="26642"/>
                </a:moveTo>
                <a:lnTo>
                  <a:pt x="11179" y="26743"/>
                </a:lnTo>
                <a:cubicBezTo>
                  <a:pt x="11116" y="26692"/>
                  <a:pt x="11060" y="26667"/>
                  <a:pt x="11019" y="26642"/>
                </a:cubicBezTo>
                <a:close/>
                <a:moveTo>
                  <a:pt x="20978" y="26705"/>
                </a:moveTo>
                <a:lnTo>
                  <a:pt x="20978" y="26843"/>
                </a:lnTo>
                <a:lnTo>
                  <a:pt x="20878" y="26843"/>
                </a:lnTo>
                <a:cubicBezTo>
                  <a:pt x="20928" y="26793"/>
                  <a:pt x="20953" y="26743"/>
                  <a:pt x="20978" y="26705"/>
                </a:cubicBezTo>
                <a:close/>
                <a:moveTo>
                  <a:pt x="20878" y="27169"/>
                </a:moveTo>
                <a:cubicBezTo>
                  <a:pt x="20878" y="27169"/>
                  <a:pt x="20978" y="27169"/>
                  <a:pt x="20978" y="27269"/>
                </a:cubicBezTo>
                <a:cubicBezTo>
                  <a:pt x="20913" y="27269"/>
                  <a:pt x="20847" y="27312"/>
                  <a:pt x="20782" y="27370"/>
                </a:cubicBezTo>
                <a:lnTo>
                  <a:pt x="20782" y="27370"/>
                </a:lnTo>
                <a:cubicBezTo>
                  <a:pt x="20789" y="27303"/>
                  <a:pt x="20811" y="27236"/>
                  <a:pt x="20878" y="27169"/>
                </a:cubicBezTo>
                <a:close/>
                <a:moveTo>
                  <a:pt x="15239" y="26642"/>
                </a:moveTo>
                <a:cubicBezTo>
                  <a:pt x="15339" y="26743"/>
                  <a:pt x="15565" y="26843"/>
                  <a:pt x="15665" y="26943"/>
                </a:cubicBezTo>
                <a:cubicBezTo>
                  <a:pt x="15242" y="27205"/>
                  <a:pt x="14819" y="27661"/>
                  <a:pt x="14240" y="27661"/>
                </a:cubicBezTo>
                <a:cubicBezTo>
                  <a:pt x="14099" y="27661"/>
                  <a:pt x="13948" y="27634"/>
                  <a:pt x="13785" y="27570"/>
                </a:cubicBezTo>
                <a:lnTo>
                  <a:pt x="14312" y="27068"/>
                </a:lnTo>
                <a:cubicBezTo>
                  <a:pt x="14237" y="27059"/>
                  <a:pt x="14164" y="27054"/>
                  <a:pt x="14093" y="27054"/>
                </a:cubicBezTo>
                <a:cubicBezTo>
                  <a:pt x="13462" y="27054"/>
                  <a:pt x="12966" y="27401"/>
                  <a:pt x="12393" y="27401"/>
                </a:cubicBezTo>
                <a:cubicBezTo>
                  <a:pt x="12207" y="27401"/>
                  <a:pt x="12014" y="27365"/>
                  <a:pt x="11805" y="27269"/>
                </a:cubicBezTo>
                <a:cubicBezTo>
                  <a:pt x="12307" y="27068"/>
                  <a:pt x="12632" y="26843"/>
                  <a:pt x="12933" y="26743"/>
                </a:cubicBezTo>
                <a:lnTo>
                  <a:pt x="12933" y="26642"/>
                </a:lnTo>
                <a:close/>
                <a:moveTo>
                  <a:pt x="20675" y="27527"/>
                </a:moveTo>
                <a:cubicBezTo>
                  <a:pt x="20660" y="27714"/>
                  <a:pt x="20566" y="27813"/>
                  <a:pt x="20452" y="27996"/>
                </a:cubicBezTo>
                <a:cubicBezTo>
                  <a:pt x="20452" y="27896"/>
                  <a:pt x="20352" y="27896"/>
                  <a:pt x="20352" y="27795"/>
                </a:cubicBezTo>
                <a:cubicBezTo>
                  <a:pt x="20434" y="27713"/>
                  <a:pt x="20532" y="27615"/>
                  <a:pt x="20675" y="27527"/>
                </a:cubicBezTo>
                <a:close/>
                <a:moveTo>
                  <a:pt x="19625" y="27896"/>
                </a:moveTo>
                <a:cubicBezTo>
                  <a:pt x="19725" y="27896"/>
                  <a:pt x="19825" y="27996"/>
                  <a:pt x="19951" y="27996"/>
                </a:cubicBezTo>
                <a:cubicBezTo>
                  <a:pt x="19625" y="28322"/>
                  <a:pt x="19424" y="28622"/>
                  <a:pt x="19199" y="28948"/>
                </a:cubicBezTo>
                <a:cubicBezTo>
                  <a:pt x="19324" y="28622"/>
                  <a:pt x="19525" y="28196"/>
                  <a:pt x="19625" y="27896"/>
                </a:cubicBezTo>
                <a:close/>
                <a:moveTo>
                  <a:pt x="18796" y="29050"/>
                </a:moveTo>
                <a:cubicBezTo>
                  <a:pt x="18696" y="29150"/>
                  <a:pt x="18572" y="29250"/>
                  <a:pt x="18472" y="29349"/>
                </a:cubicBezTo>
                <a:lnTo>
                  <a:pt x="18372" y="29449"/>
                </a:lnTo>
                <a:lnTo>
                  <a:pt x="18372" y="29349"/>
                </a:lnTo>
                <a:cubicBezTo>
                  <a:pt x="18571" y="29250"/>
                  <a:pt x="18696" y="29150"/>
                  <a:pt x="18796" y="29050"/>
                </a:cubicBezTo>
                <a:close/>
                <a:moveTo>
                  <a:pt x="17745" y="29675"/>
                </a:moveTo>
                <a:cubicBezTo>
                  <a:pt x="17745" y="29775"/>
                  <a:pt x="17846" y="29775"/>
                  <a:pt x="17846" y="29775"/>
                </a:cubicBezTo>
                <a:cubicBezTo>
                  <a:pt x="17746" y="29875"/>
                  <a:pt x="17646" y="29875"/>
                  <a:pt x="17645" y="29975"/>
                </a:cubicBezTo>
                <a:lnTo>
                  <a:pt x="17645" y="29975"/>
                </a:lnTo>
                <a:cubicBezTo>
                  <a:pt x="17646" y="29875"/>
                  <a:pt x="17745" y="29775"/>
                  <a:pt x="17745" y="29675"/>
                </a:cubicBezTo>
                <a:close/>
                <a:moveTo>
                  <a:pt x="10427" y="30139"/>
                </a:moveTo>
                <a:lnTo>
                  <a:pt x="10427" y="30201"/>
                </a:lnTo>
                <a:lnTo>
                  <a:pt x="10552" y="30201"/>
                </a:lnTo>
                <a:cubicBezTo>
                  <a:pt x="10510" y="30180"/>
                  <a:pt x="10469" y="30160"/>
                  <a:pt x="10427" y="30139"/>
                </a:cubicBezTo>
                <a:close/>
                <a:moveTo>
                  <a:pt x="14813" y="30076"/>
                </a:moveTo>
                <a:lnTo>
                  <a:pt x="14813" y="30201"/>
                </a:lnTo>
                <a:lnTo>
                  <a:pt x="14612" y="30201"/>
                </a:lnTo>
                <a:cubicBezTo>
                  <a:pt x="14612" y="30201"/>
                  <a:pt x="14512" y="30201"/>
                  <a:pt x="14512" y="30076"/>
                </a:cubicBezTo>
                <a:close/>
                <a:moveTo>
                  <a:pt x="15866" y="1"/>
                </a:moveTo>
                <a:cubicBezTo>
                  <a:pt x="15665" y="126"/>
                  <a:pt x="15565" y="126"/>
                  <a:pt x="15339" y="126"/>
                </a:cubicBezTo>
                <a:cubicBezTo>
                  <a:pt x="14713" y="427"/>
                  <a:pt x="13986" y="753"/>
                  <a:pt x="13359" y="1053"/>
                </a:cubicBezTo>
                <a:cubicBezTo>
                  <a:pt x="12432" y="1479"/>
                  <a:pt x="11279" y="1479"/>
                  <a:pt x="10552" y="2407"/>
                </a:cubicBezTo>
                <a:lnTo>
                  <a:pt x="9600" y="3359"/>
                </a:lnTo>
                <a:cubicBezTo>
                  <a:pt x="9600" y="3259"/>
                  <a:pt x="9600" y="3259"/>
                  <a:pt x="9500" y="3133"/>
                </a:cubicBezTo>
                <a:cubicBezTo>
                  <a:pt x="9316" y="3248"/>
                  <a:pt x="9112" y="3258"/>
                  <a:pt x="8849" y="3335"/>
                </a:cubicBezTo>
                <a:lnTo>
                  <a:pt x="8849" y="3335"/>
                </a:lnTo>
                <a:lnTo>
                  <a:pt x="8773" y="3259"/>
                </a:lnTo>
                <a:lnTo>
                  <a:pt x="8773" y="2632"/>
                </a:lnTo>
                <a:cubicBezTo>
                  <a:pt x="8447" y="2732"/>
                  <a:pt x="8246" y="2933"/>
                  <a:pt x="8046" y="3033"/>
                </a:cubicBezTo>
                <a:cubicBezTo>
                  <a:pt x="7921" y="3033"/>
                  <a:pt x="7921" y="2933"/>
                  <a:pt x="7921" y="2933"/>
                </a:cubicBezTo>
                <a:cubicBezTo>
                  <a:pt x="8123" y="2663"/>
                  <a:pt x="8305" y="2373"/>
                  <a:pt x="8486" y="2099"/>
                </a:cubicBezTo>
                <a:lnTo>
                  <a:pt x="8486" y="2099"/>
                </a:lnTo>
                <a:cubicBezTo>
                  <a:pt x="8506" y="2101"/>
                  <a:pt x="8526" y="2103"/>
                  <a:pt x="8547" y="2106"/>
                </a:cubicBezTo>
                <a:lnTo>
                  <a:pt x="8547" y="2006"/>
                </a:lnTo>
                <a:cubicBezTo>
                  <a:pt x="8527" y="2036"/>
                  <a:pt x="8506" y="2067"/>
                  <a:pt x="8486" y="2099"/>
                </a:cubicBezTo>
                <a:lnTo>
                  <a:pt x="8486" y="2099"/>
                </a:lnTo>
                <a:cubicBezTo>
                  <a:pt x="8445" y="2095"/>
                  <a:pt x="8405" y="2093"/>
                  <a:pt x="8366" y="2093"/>
                </a:cubicBezTo>
                <a:cubicBezTo>
                  <a:pt x="7752" y="2093"/>
                  <a:pt x="7391" y="2561"/>
                  <a:pt x="7094" y="3133"/>
                </a:cubicBezTo>
                <a:cubicBezTo>
                  <a:pt x="6266" y="3133"/>
                  <a:pt x="6166" y="3885"/>
                  <a:pt x="5740" y="4387"/>
                </a:cubicBezTo>
                <a:cubicBezTo>
                  <a:pt x="5827" y="4405"/>
                  <a:pt x="5906" y="4414"/>
                  <a:pt x="5980" y="4414"/>
                </a:cubicBezTo>
                <a:cubicBezTo>
                  <a:pt x="6798" y="4414"/>
                  <a:pt x="6861" y="3351"/>
                  <a:pt x="7620" y="3259"/>
                </a:cubicBezTo>
                <a:cubicBezTo>
                  <a:pt x="7720" y="3359"/>
                  <a:pt x="7820" y="3459"/>
                  <a:pt x="7921" y="3660"/>
                </a:cubicBezTo>
                <a:cubicBezTo>
                  <a:pt x="8046" y="3560"/>
                  <a:pt x="8246" y="3459"/>
                  <a:pt x="8347" y="3459"/>
                </a:cubicBezTo>
                <a:cubicBezTo>
                  <a:pt x="8447" y="3459"/>
                  <a:pt x="8447" y="3560"/>
                  <a:pt x="8447" y="3660"/>
                </a:cubicBezTo>
                <a:lnTo>
                  <a:pt x="8447" y="3885"/>
                </a:lnTo>
                <a:cubicBezTo>
                  <a:pt x="8146" y="4387"/>
                  <a:pt x="7820" y="4913"/>
                  <a:pt x="7419" y="5339"/>
                </a:cubicBezTo>
                <a:cubicBezTo>
                  <a:pt x="6166" y="6592"/>
                  <a:pt x="5214" y="8146"/>
                  <a:pt x="4161" y="9524"/>
                </a:cubicBezTo>
                <a:cubicBezTo>
                  <a:pt x="3760" y="10151"/>
                  <a:pt x="3434" y="10778"/>
                  <a:pt x="2908" y="11504"/>
                </a:cubicBezTo>
                <a:lnTo>
                  <a:pt x="2908" y="11078"/>
                </a:lnTo>
                <a:cubicBezTo>
                  <a:pt x="2708" y="11279"/>
                  <a:pt x="2507" y="11504"/>
                  <a:pt x="2407" y="11705"/>
                </a:cubicBezTo>
                <a:cubicBezTo>
                  <a:pt x="1981" y="12657"/>
                  <a:pt x="1655" y="13585"/>
                  <a:pt x="1254" y="14537"/>
                </a:cubicBezTo>
                <a:cubicBezTo>
                  <a:pt x="1154" y="14738"/>
                  <a:pt x="928" y="15038"/>
                  <a:pt x="828" y="15364"/>
                </a:cubicBezTo>
                <a:cubicBezTo>
                  <a:pt x="728" y="15264"/>
                  <a:pt x="728" y="15264"/>
                  <a:pt x="627" y="15264"/>
                </a:cubicBezTo>
                <a:cubicBezTo>
                  <a:pt x="828" y="14311"/>
                  <a:pt x="928" y="13484"/>
                  <a:pt x="1154" y="12657"/>
                </a:cubicBezTo>
                <a:lnTo>
                  <a:pt x="1154" y="12657"/>
                </a:lnTo>
                <a:lnTo>
                  <a:pt x="828" y="12958"/>
                </a:lnTo>
                <a:cubicBezTo>
                  <a:pt x="527" y="14537"/>
                  <a:pt x="1" y="15991"/>
                  <a:pt x="101" y="17670"/>
                </a:cubicBezTo>
                <a:cubicBezTo>
                  <a:pt x="302" y="19550"/>
                  <a:pt x="828" y="21204"/>
                  <a:pt x="1780" y="22783"/>
                </a:cubicBezTo>
                <a:cubicBezTo>
                  <a:pt x="1981" y="23184"/>
                  <a:pt x="2282" y="23510"/>
                  <a:pt x="2407" y="23936"/>
                </a:cubicBezTo>
                <a:cubicBezTo>
                  <a:pt x="3334" y="26317"/>
                  <a:pt x="5214" y="27695"/>
                  <a:pt x="7419" y="28723"/>
                </a:cubicBezTo>
                <a:cubicBezTo>
                  <a:pt x="8406" y="29228"/>
                  <a:pt x="9416" y="29641"/>
                  <a:pt x="10427" y="30139"/>
                </a:cubicBezTo>
                <a:lnTo>
                  <a:pt x="10427" y="30139"/>
                </a:lnTo>
                <a:lnTo>
                  <a:pt x="10427" y="29675"/>
                </a:lnTo>
                <a:cubicBezTo>
                  <a:pt x="11282" y="29838"/>
                  <a:pt x="12070" y="30282"/>
                  <a:pt x="12941" y="30282"/>
                </a:cubicBezTo>
                <a:cubicBezTo>
                  <a:pt x="13142" y="30282"/>
                  <a:pt x="13348" y="30258"/>
                  <a:pt x="13560" y="30201"/>
                </a:cubicBezTo>
                <a:lnTo>
                  <a:pt x="13560" y="30201"/>
                </a:lnTo>
                <a:cubicBezTo>
                  <a:pt x="13460" y="30302"/>
                  <a:pt x="13259" y="30502"/>
                  <a:pt x="13159" y="30703"/>
                </a:cubicBezTo>
                <a:cubicBezTo>
                  <a:pt x="13159" y="30828"/>
                  <a:pt x="13159" y="30828"/>
                  <a:pt x="13259" y="30928"/>
                </a:cubicBezTo>
                <a:cubicBezTo>
                  <a:pt x="14612" y="30402"/>
                  <a:pt x="15966" y="29976"/>
                  <a:pt x="17319" y="29449"/>
                </a:cubicBezTo>
                <a:lnTo>
                  <a:pt x="17319" y="29449"/>
                </a:lnTo>
                <a:cubicBezTo>
                  <a:pt x="17119" y="30602"/>
                  <a:pt x="15966" y="30502"/>
                  <a:pt x="15339" y="30928"/>
                </a:cubicBezTo>
                <a:cubicBezTo>
                  <a:pt x="15765" y="31129"/>
                  <a:pt x="16066" y="31229"/>
                  <a:pt x="16392" y="31329"/>
                </a:cubicBezTo>
                <a:cubicBezTo>
                  <a:pt x="16592" y="31454"/>
                  <a:pt x="16918" y="31454"/>
                  <a:pt x="17219" y="31555"/>
                </a:cubicBezTo>
                <a:cubicBezTo>
                  <a:pt x="17319" y="31454"/>
                  <a:pt x="17445" y="31229"/>
                  <a:pt x="17545" y="31028"/>
                </a:cubicBezTo>
                <a:cubicBezTo>
                  <a:pt x="17645" y="30828"/>
                  <a:pt x="17745" y="30502"/>
                  <a:pt x="17946" y="30502"/>
                </a:cubicBezTo>
                <a:cubicBezTo>
                  <a:pt x="18572" y="30201"/>
                  <a:pt x="18998" y="29675"/>
                  <a:pt x="19525" y="29149"/>
                </a:cubicBezTo>
                <a:cubicBezTo>
                  <a:pt x="20252" y="28522"/>
                  <a:pt x="21079" y="27996"/>
                  <a:pt x="21605" y="26943"/>
                </a:cubicBezTo>
                <a:cubicBezTo>
                  <a:pt x="22231" y="25590"/>
                  <a:pt x="23184" y="24236"/>
                  <a:pt x="23911" y="22883"/>
                </a:cubicBezTo>
                <a:cubicBezTo>
                  <a:pt x="24211" y="22256"/>
                  <a:pt x="24337" y="21630"/>
                  <a:pt x="24537" y="21003"/>
                </a:cubicBezTo>
                <a:cubicBezTo>
                  <a:pt x="24963" y="19424"/>
                  <a:pt x="25465" y="17870"/>
                  <a:pt x="25991" y="16291"/>
                </a:cubicBezTo>
                <a:lnTo>
                  <a:pt x="25891" y="16291"/>
                </a:lnTo>
                <a:cubicBezTo>
                  <a:pt x="25991" y="16091"/>
                  <a:pt x="26216" y="15991"/>
                  <a:pt x="26417" y="15790"/>
                </a:cubicBezTo>
                <a:lnTo>
                  <a:pt x="26216" y="15790"/>
                </a:lnTo>
                <a:cubicBezTo>
                  <a:pt x="26417" y="15364"/>
                  <a:pt x="26517" y="14938"/>
                  <a:pt x="26718" y="14537"/>
                </a:cubicBezTo>
                <a:cubicBezTo>
                  <a:pt x="26718" y="15364"/>
                  <a:pt x="26843" y="16291"/>
                  <a:pt x="26843" y="17244"/>
                </a:cubicBezTo>
                <a:cubicBezTo>
                  <a:pt x="26718" y="17144"/>
                  <a:pt x="26617" y="17144"/>
                  <a:pt x="26417" y="17043"/>
                </a:cubicBezTo>
                <a:cubicBezTo>
                  <a:pt x="26317" y="17971"/>
                  <a:pt x="26317" y="18798"/>
                  <a:pt x="26091" y="19750"/>
                </a:cubicBezTo>
                <a:cubicBezTo>
                  <a:pt x="25690" y="21103"/>
                  <a:pt x="25264" y="22457"/>
                  <a:pt x="24838" y="23936"/>
                </a:cubicBezTo>
                <a:cubicBezTo>
                  <a:pt x="24638" y="24562"/>
                  <a:pt x="24437" y="25289"/>
                  <a:pt x="24211" y="26016"/>
                </a:cubicBezTo>
                <a:cubicBezTo>
                  <a:pt x="24337" y="26016"/>
                  <a:pt x="24437" y="26016"/>
                  <a:pt x="24537" y="26116"/>
                </a:cubicBezTo>
                <a:cubicBezTo>
                  <a:pt x="24963" y="24763"/>
                  <a:pt x="25465" y="23510"/>
                  <a:pt x="25991" y="22156"/>
                </a:cubicBezTo>
                <a:cubicBezTo>
                  <a:pt x="26417" y="20677"/>
                  <a:pt x="26517" y="19224"/>
                  <a:pt x="27044" y="17870"/>
                </a:cubicBezTo>
                <a:lnTo>
                  <a:pt x="27144" y="17770"/>
                </a:lnTo>
                <a:cubicBezTo>
                  <a:pt x="27144" y="17971"/>
                  <a:pt x="27244" y="18296"/>
                  <a:pt x="27244" y="18497"/>
                </a:cubicBezTo>
                <a:cubicBezTo>
                  <a:pt x="27470" y="18171"/>
                  <a:pt x="27570" y="17870"/>
                  <a:pt x="27570" y="17545"/>
                </a:cubicBezTo>
                <a:cubicBezTo>
                  <a:pt x="27670" y="17144"/>
                  <a:pt x="27670" y="16617"/>
                  <a:pt x="27770" y="16091"/>
                </a:cubicBezTo>
                <a:cubicBezTo>
                  <a:pt x="28297" y="14938"/>
                  <a:pt x="27971" y="13910"/>
                  <a:pt x="27670" y="12758"/>
                </a:cubicBezTo>
                <a:cubicBezTo>
                  <a:pt x="27670" y="12657"/>
                  <a:pt x="27570" y="12532"/>
                  <a:pt x="27570" y="12432"/>
                </a:cubicBezTo>
                <a:cubicBezTo>
                  <a:pt x="27470" y="12432"/>
                  <a:pt x="27344" y="12332"/>
                  <a:pt x="27244" y="12231"/>
                </a:cubicBezTo>
                <a:lnTo>
                  <a:pt x="27244" y="14838"/>
                </a:lnTo>
                <a:cubicBezTo>
                  <a:pt x="26943" y="14211"/>
                  <a:pt x="26617" y="13484"/>
                  <a:pt x="26317" y="12858"/>
                </a:cubicBezTo>
                <a:cubicBezTo>
                  <a:pt x="26317" y="12858"/>
                  <a:pt x="26216" y="12958"/>
                  <a:pt x="26091" y="12958"/>
                </a:cubicBezTo>
                <a:cubicBezTo>
                  <a:pt x="26417" y="11279"/>
                  <a:pt x="26417" y="9625"/>
                  <a:pt x="25590" y="8046"/>
                </a:cubicBezTo>
                <a:cubicBezTo>
                  <a:pt x="25790" y="7946"/>
                  <a:pt x="25891" y="7946"/>
                  <a:pt x="25991" y="7745"/>
                </a:cubicBezTo>
                <a:cubicBezTo>
                  <a:pt x="25590" y="6793"/>
                  <a:pt x="25364" y="5640"/>
                  <a:pt x="24111" y="5138"/>
                </a:cubicBezTo>
                <a:lnTo>
                  <a:pt x="24111" y="5138"/>
                </a:lnTo>
                <a:cubicBezTo>
                  <a:pt x="24437" y="5640"/>
                  <a:pt x="24638" y="6166"/>
                  <a:pt x="24963" y="6793"/>
                </a:cubicBezTo>
                <a:cubicBezTo>
                  <a:pt x="24638" y="6592"/>
                  <a:pt x="24537" y="6592"/>
                  <a:pt x="24437" y="6492"/>
                </a:cubicBezTo>
                <a:cubicBezTo>
                  <a:pt x="24337" y="6492"/>
                  <a:pt x="24211" y="6592"/>
                  <a:pt x="24111" y="6793"/>
                </a:cubicBezTo>
                <a:cubicBezTo>
                  <a:pt x="23911" y="6392"/>
                  <a:pt x="23810" y="6066"/>
                  <a:pt x="23710" y="5765"/>
                </a:cubicBezTo>
                <a:cubicBezTo>
                  <a:pt x="23627" y="5765"/>
                  <a:pt x="23510" y="5810"/>
                  <a:pt x="23411" y="5810"/>
                </a:cubicBezTo>
                <a:cubicBezTo>
                  <a:pt x="23362" y="5810"/>
                  <a:pt x="23318" y="5798"/>
                  <a:pt x="23284" y="5765"/>
                </a:cubicBezTo>
                <a:cubicBezTo>
                  <a:pt x="23084" y="5540"/>
                  <a:pt x="22858" y="5339"/>
                  <a:pt x="22658" y="5138"/>
                </a:cubicBezTo>
                <a:cubicBezTo>
                  <a:pt x="22332" y="4913"/>
                  <a:pt x="22131" y="4712"/>
                  <a:pt x="21830" y="4612"/>
                </a:cubicBezTo>
                <a:cubicBezTo>
                  <a:pt x="21830" y="4512"/>
                  <a:pt x="21931" y="4512"/>
                  <a:pt x="21931" y="4387"/>
                </a:cubicBezTo>
                <a:cubicBezTo>
                  <a:pt x="22231" y="4612"/>
                  <a:pt x="22457" y="4913"/>
                  <a:pt x="22658" y="5138"/>
                </a:cubicBezTo>
                <a:cubicBezTo>
                  <a:pt x="22858" y="5138"/>
                  <a:pt x="23184" y="5239"/>
                  <a:pt x="23384" y="5339"/>
                </a:cubicBezTo>
                <a:cubicBezTo>
                  <a:pt x="23384" y="5239"/>
                  <a:pt x="23485" y="5239"/>
                  <a:pt x="23485" y="5138"/>
                </a:cubicBezTo>
                <a:cubicBezTo>
                  <a:pt x="23084" y="4813"/>
                  <a:pt x="22758" y="4512"/>
                  <a:pt x="22332" y="4086"/>
                </a:cubicBezTo>
                <a:cubicBezTo>
                  <a:pt x="22332" y="4186"/>
                  <a:pt x="22332" y="4186"/>
                  <a:pt x="22231" y="4186"/>
                </a:cubicBezTo>
                <a:cubicBezTo>
                  <a:pt x="22131" y="3760"/>
                  <a:pt x="21931" y="3459"/>
                  <a:pt x="21705" y="2933"/>
                </a:cubicBezTo>
                <a:cubicBezTo>
                  <a:pt x="21304" y="2833"/>
                  <a:pt x="20778" y="2833"/>
                  <a:pt x="20252" y="2732"/>
                </a:cubicBezTo>
                <a:lnTo>
                  <a:pt x="20252" y="2933"/>
                </a:lnTo>
                <a:cubicBezTo>
                  <a:pt x="20452" y="3033"/>
                  <a:pt x="20778" y="3033"/>
                  <a:pt x="20978" y="3133"/>
                </a:cubicBezTo>
                <a:cubicBezTo>
                  <a:pt x="21304" y="3259"/>
                  <a:pt x="21404" y="3459"/>
                  <a:pt x="21204" y="3885"/>
                </a:cubicBezTo>
                <a:cubicBezTo>
                  <a:pt x="20577" y="3459"/>
                  <a:pt x="19951" y="3033"/>
                  <a:pt x="19324" y="2632"/>
                </a:cubicBezTo>
                <a:cubicBezTo>
                  <a:pt x="19324" y="2507"/>
                  <a:pt x="19324" y="2507"/>
                  <a:pt x="19424" y="2407"/>
                </a:cubicBezTo>
                <a:cubicBezTo>
                  <a:pt x="19625" y="2306"/>
                  <a:pt x="19951" y="2306"/>
                  <a:pt x="20151" y="2306"/>
                </a:cubicBezTo>
                <a:cubicBezTo>
                  <a:pt x="20352" y="2206"/>
                  <a:pt x="20577" y="2106"/>
                  <a:pt x="20878" y="2006"/>
                </a:cubicBezTo>
                <a:cubicBezTo>
                  <a:pt x="20151" y="1780"/>
                  <a:pt x="19725" y="1680"/>
                  <a:pt x="19199" y="1580"/>
                </a:cubicBezTo>
                <a:cubicBezTo>
                  <a:pt x="19102" y="1572"/>
                  <a:pt x="19006" y="1568"/>
                  <a:pt x="18909" y="1568"/>
                </a:cubicBezTo>
                <a:cubicBezTo>
                  <a:pt x="18182" y="1568"/>
                  <a:pt x="17455" y="1762"/>
                  <a:pt x="16728" y="1762"/>
                </a:cubicBezTo>
                <a:cubicBezTo>
                  <a:pt x="16299" y="1762"/>
                  <a:pt x="15869" y="1694"/>
                  <a:pt x="15439" y="1479"/>
                </a:cubicBezTo>
                <a:cubicBezTo>
                  <a:pt x="15765" y="1254"/>
                  <a:pt x="15966" y="1154"/>
                  <a:pt x="16292" y="953"/>
                </a:cubicBezTo>
                <a:cubicBezTo>
                  <a:pt x="15966" y="853"/>
                  <a:pt x="15765" y="853"/>
                  <a:pt x="15439" y="753"/>
                </a:cubicBezTo>
                <a:cubicBezTo>
                  <a:pt x="15565" y="527"/>
                  <a:pt x="15765" y="326"/>
                  <a:pt x="158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55" name="Google Shape;1155;p31"/>
          <p:cNvGrpSpPr/>
          <p:nvPr/>
        </p:nvGrpSpPr>
        <p:grpSpPr>
          <a:xfrm>
            <a:off x="1721900" y="615802"/>
            <a:ext cx="1930707" cy="619900"/>
            <a:chOff x="1721900" y="303502"/>
            <a:chExt cx="1930707" cy="619900"/>
          </a:xfrm>
        </p:grpSpPr>
        <p:sp>
          <p:nvSpPr>
            <p:cNvPr id="1156" name="Google Shape;1156;p31"/>
            <p:cNvSpPr/>
            <p:nvPr/>
          </p:nvSpPr>
          <p:spPr>
            <a:xfrm>
              <a:off x="1745602" y="764912"/>
              <a:ext cx="1873347" cy="67393"/>
            </a:xfrm>
            <a:custGeom>
              <a:avLst/>
              <a:gdLst/>
              <a:ahLst/>
              <a:cxnLst/>
              <a:rect l="l" t="t" r="r" b="b"/>
              <a:pathLst>
                <a:path w="23711" h="853" extrusionOk="0">
                  <a:moveTo>
                    <a:pt x="23184" y="0"/>
                  </a:moveTo>
                  <a:cubicBezTo>
                    <a:pt x="22683" y="0"/>
                    <a:pt x="22056" y="0"/>
                    <a:pt x="21430" y="125"/>
                  </a:cubicBezTo>
                  <a:lnTo>
                    <a:pt x="19024" y="125"/>
                  </a:lnTo>
                  <a:cubicBezTo>
                    <a:pt x="18071" y="125"/>
                    <a:pt x="17044" y="226"/>
                    <a:pt x="15991" y="326"/>
                  </a:cubicBezTo>
                  <a:cubicBezTo>
                    <a:pt x="15164" y="326"/>
                    <a:pt x="14312" y="326"/>
                    <a:pt x="13485" y="426"/>
                  </a:cubicBezTo>
                  <a:lnTo>
                    <a:pt x="10978" y="426"/>
                  </a:lnTo>
                  <a:cubicBezTo>
                    <a:pt x="9299" y="426"/>
                    <a:pt x="7745" y="426"/>
                    <a:pt x="6166" y="326"/>
                  </a:cubicBezTo>
                  <a:cubicBezTo>
                    <a:pt x="4086" y="326"/>
                    <a:pt x="2006" y="426"/>
                    <a:pt x="1" y="627"/>
                  </a:cubicBezTo>
                  <a:lnTo>
                    <a:pt x="1" y="752"/>
                  </a:lnTo>
                  <a:lnTo>
                    <a:pt x="628" y="752"/>
                  </a:lnTo>
                  <a:cubicBezTo>
                    <a:pt x="2106" y="752"/>
                    <a:pt x="3460" y="627"/>
                    <a:pt x="4813" y="627"/>
                  </a:cubicBezTo>
                  <a:cubicBezTo>
                    <a:pt x="6267" y="627"/>
                    <a:pt x="7645" y="752"/>
                    <a:pt x="8998" y="852"/>
                  </a:cubicBezTo>
                  <a:lnTo>
                    <a:pt x="13284" y="852"/>
                  </a:lnTo>
                  <a:cubicBezTo>
                    <a:pt x="13911" y="752"/>
                    <a:pt x="14638" y="752"/>
                    <a:pt x="15264" y="752"/>
                  </a:cubicBezTo>
                  <a:lnTo>
                    <a:pt x="18923" y="752"/>
                  </a:lnTo>
                  <a:cubicBezTo>
                    <a:pt x="19425" y="752"/>
                    <a:pt x="20051" y="627"/>
                    <a:pt x="20678" y="627"/>
                  </a:cubicBezTo>
                  <a:cubicBezTo>
                    <a:pt x="21530" y="627"/>
                    <a:pt x="22457" y="627"/>
                    <a:pt x="23410" y="326"/>
                  </a:cubicBezTo>
                  <a:cubicBezTo>
                    <a:pt x="23510" y="326"/>
                    <a:pt x="23610" y="226"/>
                    <a:pt x="23710" y="125"/>
                  </a:cubicBezTo>
                  <a:lnTo>
                    <a:pt x="237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1721900" y="595359"/>
              <a:ext cx="1798053" cy="70633"/>
            </a:xfrm>
            <a:custGeom>
              <a:avLst/>
              <a:gdLst/>
              <a:ahLst/>
              <a:cxnLst/>
              <a:rect l="l" t="t" r="r" b="b"/>
              <a:pathLst>
                <a:path w="22758" h="894" extrusionOk="0">
                  <a:moveTo>
                    <a:pt x="16492" y="166"/>
                  </a:moveTo>
                  <a:lnTo>
                    <a:pt x="16391" y="266"/>
                  </a:lnTo>
                  <a:lnTo>
                    <a:pt x="16291" y="266"/>
                  </a:lnTo>
                  <a:cubicBezTo>
                    <a:pt x="16391" y="166"/>
                    <a:pt x="16391" y="166"/>
                    <a:pt x="16492" y="166"/>
                  </a:cubicBezTo>
                  <a:close/>
                  <a:moveTo>
                    <a:pt x="18750" y="0"/>
                  </a:moveTo>
                  <a:cubicBezTo>
                    <a:pt x="18109" y="0"/>
                    <a:pt x="17461" y="24"/>
                    <a:pt x="16817" y="66"/>
                  </a:cubicBezTo>
                  <a:cubicBezTo>
                    <a:pt x="15865" y="66"/>
                    <a:pt x="14837" y="166"/>
                    <a:pt x="13785" y="166"/>
                  </a:cubicBezTo>
                  <a:cubicBezTo>
                    <a:pt x="12532" y="266"/>
                    <a:pt x="11278" y="392"/>
                    <a:pt x="10025" y="392"/>
                  </a:cubicBezTo>
                  <a:cubicBezTo>
                    <a:pt x="9943" y="411"/>
                    <a:pt x="9862" y="418"/>
                    <a:pt x="9782" y="418"/>
                  </a:cubicBezTo>
                  <a:cubicBezTo>
                    <a:pt x="9540" y="418"/>
                    <a:pt x="9303" y="353"/>
                    <a:pt x="9062" y="353"/>
                  </a:cubicBezTo>
                  <a:cubicBezTo>
                    <a:pt x="8966" y="353"/>
                    <a:pt x="8870" y="363"/>
                    <a:pt x="8772" y="392"/>
                  </a:cubicBezTo>
                  <a:lnTo>
                    <a:pt x="5439" y="392"/>
                  </a:lnTo>
                  <a:cubicBezTo>
                    <a:pt x="5213" y="392"/>
                    <a:pt x="5013" y="392"/>
                    <a:pt x="4912" y="266"/>
                  </a:cubicBezTo>
                  <a:cubicBezTo>
                    <a:pt x="4587" y="266"/>
                    <a:pt x="4386" y="392"/>
                    <a:pt x="4060" y="392"/>
                  </a:cubicBezTo>
                  <a:cubicBezTo>
                    <a:pt x="3643" y="392"/>
                    <a:pt x="3225" y="336"/>
                    <a:pt x="2807" y="336"/>
                  </a:cubicBezTo>
                  <a:cubicBezTo>
                    <a:pt x="2598" y="336"/>
                    <a:pt x="2390" y="350"/>
                    <a:pt x="2181" y="392"/>
                  </a:cubicBezTo>
                  <a:cubicBezTo>
                    <a:pt x="1554" y="392"/>
                    <a:pt x="827" y="492"/>
                    <a:pt x="201" y="492"/>
                  </a:cubicBezTo>
                  <a:cubicBezTo>
                    <a:pt x="100" y="492"/>
                    <a:pt x="100" y="592"/>
                    <a:pt x="0" y="592"/>
                  </a:cubicBezTo>
                  <a:cubicBezTo>
                    <a:pt x="100" y="793"/>
                    <a:pt x="426" y="793"/>
                    <a:pt x="627" y="793"/>
                  </a:cubicBezTo>
                  <a:cubicBezTo>
                    <a:pt x="1354" y="793"/>
                    <a:pt x="2080" y="693"/>
                    <a:pt x="2807" y="693"/>
                  </a:cubicBezTo>
                  <a:cubicBezTo>
                    <a:pt x="4186" y="693"/>
                    <a:pt x="5439" y="793"/>
                    <a:pt x="6692" y="793"/>
                  </a:cubicBezTo>
                  <a:cubicBezTo>
                    <a:pt x="7419" y="793"/>
                    <a:pt x="8045" y="693"/>
                    <a:pt x="8672" y="693"/>
                  </a:cubicBezTo>
                  <a:cubicBezTo>
                    <a:pt x="9073" y="693"/>
                    <a:pt x="9399" y="793"/>
                    <a:pt x="9825" y="793"/>
                  </a:cubicBezTo>
                  <a:lnTo>
                    <a:pt x="11178" y="793"/>
                  </a:lnTo>
                  <a:cubicBezTo>
                    <a:pt x="11278" y="793"/>
                    <a:pt x="11479" y="893"/>
                    <a:pt x="11579" y="893"/>
                  </a:cubicBezTo>
                  <a:cubicBezTo>
                    <a:pt x="12106" y="793"/>
                    <a:pt x="12732" y="693"/>
                    <a:pt x="13258" y="693"/>
                  </a:cubicBezTo>
                  <a:lnTo>
                    <a:pt x="13684" y="693"/>
                  </a:lnTo>
                  <a:cubicBezTo>
                    <a:pt x="14085" y="592"/>
                    <a:pt x="14512" y="592"/>
                    <a:pt x="14938" y="592"/>
                  </a:cubicBezTo>
                  <a:lnTo>
                    <a:pt x="14938" y="492"/>
                  </a:lnTo>
                  <a:cubicBezTo>
                    <a:pt x="15038" y="592"/>
                    <a:pt x="15138" y="592"/>
                    <a:pt x="15238" y="693"/>
                  </a:cubicBezTo>
                  <a:cubicBezTo>
                    <a:pt x="15339" y="592"/>
                    <a:pt x="15564" y="592"/>
                    <a:pt x="15664" y="492"/>
                  </a:cubicBezTo>
                  <a:lnTo>
                    <a:pt x="16592" y="492"/>
                  </a:lnTo>
                  <a:cubicBezTo>
                    <a:pt x="16817" y="392"/>
                    <a:pt x="17118" y="392"/>
                    <a:pt x="17344" y="392"/>
                  </a:cubicBezTo>
                  <a:cubicBezTo>
                    <a:pt x="17344" y="392"/>
                    <a:pt x="17388" y="436"/>
                    <a:pt x="17448" y="436"/>
                  </a:cubicBezTo>
                  <a:cubicBezTo>
                    <a:pt x="17477" y="436"/>
                    <a:pt x="17511" y="425"/>
                    <a:pt x="17544" y="392"/>
                  </a:cubicBezTo>
                  <a:cubicBezTo>
                    <a:pt x="17745" y="392"/>
                    <a:pt x="17970" y="266"/>
                    <a:pt x="18271" y="266"/>
                  </a:cubicBezTo>
                  <a:cubicBezTo>
                    <a:pt x="18271" y="266"/>
                    <a:pt x="18171" y="392"/>
                    <a:pt x="18171" y="492"/>
                  </a:cubicBezTo>
                  <a:lnTo>
                    <a:pt x="18998" y="492"/>
                  </a:lnTo>
                  <a:cubicBezTo>
                    <a:pt x="19207" y="417"/>
                    <a:pt x="19427" y="392"/>
                    <a:pt x="19650" y="392"/>
                  </a:cubicBezTo>
                  <a:cubicBezTo>
                    <a:pt x="20098" y="392"/>
                    <a:pt x="20560" y="492"/>
                    <a:pt x="20978" y="492"/>
                  </a:cubicBezTo>
                  <a:cubicBezTo>
                    <a:pt x="21604" y="492"/>
                    <a:pt x="22131" y="392"/>
                    <a:pt x="22757" y="392"/>
                  </a:cubicBezTo>
                  <a:lnTo>
                    <a:pt x="22757" y="266"/>
                  </a:lnTo>
                  <a:cubicBezTo>
                    <a:pt x="22356" y="266"/>
                    <a:pt x="21930" y="166"/>
                    <a:pt x="21404" y="166"/>
                  </a:cubicBezTo>
                  <a:cubicBezTo>
                    <a:pt x="20552" y="49"/>
                    <a:pt x="19658" y="0"/>
                    <a:pt x="18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1812997" y="881686"/>
              <a:ext cx="1839611" cy="41716"/>
            </a:xfrm>
            <a:custGeom>
              <a:avLst/>
              <a:gdLst/>
              <a:ahLst/>
              <a:cxnLst/>
              <a:rect l="l" t="t" r="r" b="b"/>
              <a:pathLst>
                <a:path w="23284" h="528" extrusionOk="0">
                  <a:moveTo>
                    <a:pt x="8346" y="1"/>
                  </a:moveTo>
                  <a:cubicBezTo>
                    <a:pt x="6993" y="1"/>
                    <a:pt x="5639" y="101"/>
                    <a:pt x="4286" y="101"/>
                  </a:cubicBezTo>
                  <a:lnTo>
                    <a:pt x="0" y="101"/>
                  </a:lnTo>
                  <a:cubicBezTo>
                    <a:pt x="201" y="201"/>
                    <a:pt x="401" y="302"/>
                    <a:pt x="526" y="302"/>
                  </a:cubicBezTo>
                  <a:cubicBezTo>
                    <a:pt x="1153" y="402"/>
                    <a:pt x="1654" y="527"/>
                    <a:pt x="2181" y="527"/>
                  </a:cubicBezTo>
                  <a:cubicBezTo>
                    <a:pt x="3233" y="527"/>
                    <a:pt x="4286" y="402"/>
                    <a:pt x="5313" y="402"/>
                  </a:cubicBezTo>
                  <a:lnTo>
                    <a:pt x="13459" y="402"/>
                  </a:lnTo>
                  <a:cubicBezTo>
                    <a:pt x="13880" y="402"/>
                    <a:pt x="14301" y="274"/>
                    <a:pt x="14722" y="274"/>
                  </a:cubicBezTo>
                  <a:cubicBezTo>
                    <a:pt x="14827" y="274"/>
                    <a:pt x="14932" y="282"/>
                    <a:pt x="15038" y="302"/>
                  </a:cubicBezTo>
                  <a:cubicBezTo>
                    <a:pt x="15154" y="302"/>
                    <a:pt x="15313" y="378"/>
                    <a:pt x="15445" y="378"/>
                  </a:cubicBezTo>
                  <a:cubicBezTo>
                    <a:pt x="15541" y="378"/>
                    <a:pt x="15622" y="338"/>
                    <a:pt x="15664" y="201"/>
                  </a:cubicBezTo>
                  <a:cubicBezTo>
                    <a:pt x="16190" y="346"/>
                    <a:pt x="16768" y="452"/>
                    <a:pt x="17323" y="452"/>
                  </a:cubicBezTo>
                  <a:cubicBezTo>
                    <a:pt x="17535" y="452"/>
                    <a:pt x="17744" y="437"/>
                    <a:pt x="17945" y="402"/>
                  </a:cubicBezTo>
                  <a:cubicBezTo>
                    <a:pt x="18471" y="402"/>
                    <a:pt x="19098" y="302"/>
                    <a:pt x="19624" y="302"/>
                  </a:cubicBezTo>
                  <a:cubicBezTo>
                    <a:pt x="20259" y="302"/>
                    <a:pt x="20928" y="346"/>
                    <a:pt x="21585" y="346"/>
                  </a:cubicBezTo>
                  <a:cubicBezTo>
                    <a:pt x="21913" y="346"/>
                    <a:pt x="22239" y="335"/>
                    <a:pt x="22557" y="302"/>
                  </a:cubicBezTo>
                  <a:cubicBezTo>
                    <a:pt x="22857" y="302"/>
                    <a:pt x="23083" y="302"/>
                    <a:pt x="23283" y="1"/>
                  </a:cubicBezTo>
                  <a:cubicBezTo>
                    <a:pt x="22131" y="1"/>
                    <a:pt x="20877" y="101"/>
                    <a:pt x="19624" y="101"/>
                  </a:cubicBezTo>
                  <a:cubicBezTo>
                    <a:pt x="19624" y="101"/>
                    <a:pt x="19524" y="201"/>
                    <a:pt x="19424" y="201"/>
                  </a:cubicBezTo>
                  <a:cubicBezTo>
                    <a:pt x="19323" y="201"/>
                    <a:pt x="19198" y="101"/>
                    <a:pt x="19098" y="1"/>
                  </a:cubicBezTo>
                  <a:cubicBezTo>
                    <a:pt x="18471" y="101"/>
                    <a:pt x="17845" y="101"/>
                    <a:pt x="17118" y="201"/>
                  </a:cubicBezTo>
                  <a:cubicBezTo>
                    <a:pt x="16692" y="201"/>
                    <a:pt x="16191" y="101"/>
                    <a:pt x="15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1721900" y="452038"/>
              <a:ext cx="1881169" cy="99075"/>
            </a:xfrm>
            <a:custGeom>
              <a:avLst/>
              <a:gdLst/>
              <a:ahLst/>
              <a:cxnLst/>
              <a:rect l="l" t="t" r="r" b="b"/>
              <a:pathLst>
                <a:path w="23810" h="1254" extrusionOk="0">
                  <a:moveTo>
                    <a:pt x="23083" y="0"/>
                  </a:moveTo>
                  <a:cubicBezTo>
                    <a:pt x="21930" y="101"/>
                    <a:pt x="20777" y="101"/>
                    <a:pt x="19624" y="201"/>
                  </a:cubicBezTo>
                  <a:cubicBezTo>
                    <a:pt x="18797" y="201"/>
                    <a:pt x="17970" y="326"/>
                    <a:pt x="17118" y="326"/>
                  </a:cubicBezTo>
                  <a:lnTo>
                    <a:pt x="16817" y="326"/>
                  </a:lnTo>
                  <a:cubicBezTo>
                    <a:pt x="16091" y="426"/>
                    <a:pt x="15464" y="527"/>
                    <a:pt x="14712" y="527"/>
                  </a:cubicBezTo>
                  <a:cubicBezTo>
                    <a:pt x="13359" y="527"/>
                    <a:pt x="12005" y="627"/>
                    <a:pt x="10552" y="827"/>
                  </a:cubicBezTo>
                  <a:lnTo>
                    <a:pt x="8346" y="827"/>
                  </a:lnTo>
                  <a:cubicBezTo>
                    <a:pt x="7619" y="827"/>
                    <a:pt x="6892" y="727"/>
                    <a:pt x="6166" y="727"/>
                  </a:cubicBezTo>
                  <a:cubicBezTo>
                    <a:pt x="5439" y="727"/>
                    <a:pt x="4687" y="827"/>
                    <a:pt x="4060" y="827"/>
                  </a:cubicBezTo>
                  <a:cubicBezTo>
                    <a:pt x="2807" y="953"/>
                    <a:pt x="1454" y="953"/>
                    <a:pt x="201" y="1053"/>
                  </a:cubicBezTo>
                  <a:cubicBezTo>
                    <a:pt x="201" y="1053"/>
                    <a:pt x="100" y="1153"/>
                    <a:pt x="0" y="1153"/>
                  </a:cubicBezTo>
                  <a:lnTo>
                    <a:pt x="0" y="1253"/>
                  </a:lnTo>
                  <a:lnTo>
                    <a:pt x="1354" y="1253"/>
                  </a:lnTo>
                  <a:cubicBezTo>
                    <a:pt x="2807" y="1153"/>
                    <a:pt x="4286" y="1153"/>
                    <a:pt x="5740" y="1053"/>
                  </a:cubicBezTo>
                  <a:cubicBezTo>
                    <a:pt x="5883" y="1041"/>
                    <a:pt x="6025" y="1037"/>
                    <a:pt x="6166" y="1037"/>
                  </a:cubicBezTo>
                  <a:cubicBezTo>
                    <a:pt x="7005" y="1037"/>
                    <a:pt x="7808" y="1210"/>
                    <a:pt x="8638" y="1210"/>
                  </a:cubicBezTo>
                  <a:cubicBezTo>
                    <a:pt x="8888" y="1210"/>
                    <a:pt x="9141" y="1194"/>
                    <a:pt x="9399" y="1153"/>
                  </a:cubicBezTo>
                  <a:cubicBezTo>
                    <a:pt x="10025" y="1153"/>
                    <a:pt x="10652" y="1153"/>
                    <a:pt x="11278" y="1053"/>
                  </a:cubicBezTo>
                  <a:cubicBezTo>
                    <a:pt x="11670" y="946"/>
                    <a:pt x="12090" y="918"/>
                    <a:pt x="12522" y="918"/>
                  </a:cubicBezTo>
                  <a:cubicBezTo>
                    <a:pt x="13002" y="918"/>
                    <a:pt x="13497" y="953"/>
                    <a:pt x="13985" y="953"/>
                  </a:cubicBezTo>
                  <a:cubicBezTo>
                    <a:pt x="14712" y="953"/>
                    <a:pt x="15464" y="953"/>
                    <a:pt x="16291" y="827"/>
                  </a:cubicBezTo>
                  <a:cubicBezTo>
                    <a:pt x="16817" y="727"/>
                    <a:pt x="17344" y="727"/>
                    <a:pt x="17845" y="727"/>
                  </a:cubicBezTo>
                  <a:cubicBezTo>
                    <a:pt x="18371" y="727"/>
                    <a:pt x="18797" y="727"/>
                    <a:pt x="19324" y="627"/>
                  </a:cubicBezTo>
                  <a:cubicBezTo>
                    <a:pt x="19524" y="527"/>
                    <a:pt x="19850" y="527"/>
                    <a:pt x="20151" y="527"/>
                  </a:cubicBezTo>
                  <a:cubicBezTo>
                    <a:pt x="20502" y="527"/>
                    <a:pt x="20897" y="571"/>
                    <a:pt x="21278" y="571"/>
                  </a:cubicBezTo>
                  <a:cubicBezTo>
                    <a:pt x="21468" y="571"/>
                    <a:pt x="21654" y="560"/>
                    <a:pt x="21830" y="527"/>
                  </a:cubicBezTo>
                  <a:cubicBezTo>
                    <a:pt x="22456" y="527"/>
                    <a:pt x="22983" y="426"/>
                    <a:pt x="23609" y="326"/>
                  </a:cubicBezTo>
                  <a:cubicBezTo>
                    <a:pt x="23710" y="326"/>
                    <a:pt x="23710" y="326"/>
                    <a:pt x="23710" y="201"/>
                  </a:cubicBezTo>
                  <a:lnTo>
                    <a:pt x="23810" y="201"/>
                  </a:lnTo>
                  <a:cubicBezTo>
                    <a:pt x="23484" y="101"/>
                    <a:pt x="23284" y="0"/>
                    <a:pt x="2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1771359" y="303502"/>
              <a:ext cx="1732713" cy="75294"/>
            </a:xfrm>
            <a:custGeom>
              <a:avLst/>
              <a:gdLst/>
              <a:ahLst/>
              <a:cxnLst/>
              <a:rect l="l" t="t" r="r" b="b"/>
              <a:pathLst>
                <a:path w="21931" h="953" extrusionOk="0">
                  <a:moveTo>
                    <a:pt x="20251" y="1"/>
                  </a:moveTo>
                  <a:cubicBezTo>
                    <a:pt x="19525" y="101"/>
                    <a:pt x="18898" y="201"/>
                    <a:pt x="18171" y="201"/>
                  </a:cubicBezTo>
                  <a:lnTo>
                    <a:pt x="16818" y="201"/>
                  </a:lnTo>
                  <a:cubicBezTo>
                    <a:pt x="15565" y="326"/>
                    <a:pt x="14412" y="427"/>
                    <a:pt x="13159" y="527"/>
                  </a:cubicBezTo>
                  <a:cubicBezTo>
                    <a:pt x="12632" y="527"/>
                    <a:pt x="12106" y="627"/>
                    <a:pt x="11480" y="627"/>
                  </a:cubicBezTo>
                  <a:cubicBezTo>
                    <a:pt x="10753" y="527"/>
                    <a:pt x="10026" y="427"/>
                    <a:pt x="9199" y="427"/>
                  </a:cubicBezTo>
                  <a:cubicBezTo>
                    <a:pt x="8781" y="427"/>
                    <a:pt x="8363" y="382"/>
                    <a:pt x="7946" y="382"/>
                  </a:cubicBezTo>
                  <a:cubicBezTo>
                    <a:pt x="7737" y="382"/>
                    <a:pt x="7528" y="393"/>
                    <a:pt x="7319" y="427"/>
                  </a:cubicBezTo>
                  <a:cubicBezTo>
                    <a:pt x="6630" y="508"/>
                    <a:pt x="5957" y="654"/>
                    <a:pt x="5287" y="654"/>
                  </a:cubicBezTo>
                  <a:cubicBezTo>
                    <a:pt x="5129" y="654"/>
                    <a:pt x="4971" y="646"/>
                    <a:pt x="4813" y="627"/>
                  </a:cubicBezTo>
                  <a:cubicBezTo>
                    <a:pt x="4487" y="627"/>
                    <a:pt x="4186" y="627"/>
                    <a:pt x="3860" y="727"/>
                  </a:cubicBezTo>
                  <a:lnTo>
                    <a:pt x="1" y="727"/>
                  </a:lnTo>
                  <a:lnTo>
                    <a:pt x="1" y="828"/>
                  </a:lnTo>
                  <a:lnTo>
                    <a:pt x="1780" y="828"/>
                  </a:lnTo>
                  <a:cubicBezTo>
                    <a:pt x="2181" y="828"/>
                    <a:pt x="2607" y="953"/>
                    <a:pt x="3134" y="953"/>
                  </a:cubicBezTo>
                  <a:cubicBezTo>
                    <a:pt x="3660" y="953"/>
                    <a:pt x="4186" y="828"/>
                    <a:pt x="4688" y="828"/>
                  </a:cubicBezTo>
                  <a:cubicBezTo>
                    <a:pt x="5540" y="828"/>
                    <a:pt x="6266" y="828"/>
                    <a:pt x="7094" y="627"/>
                  </a:cubicBezTo>
                  <a:lnTo>
                    <a:pt x="7820" y="627"/>
                  </a:lnTo>
                  <a:cubicBezTo>
                    <a:pt x="8347" y="627"/>
                    <a:pt x="8873" y="627"/>
                    <a:pt x="9399" y="727"/>
                  </a:cubicBezTo>
                  <a:cubicBezTo>
                    <a:pt x="10126" y="727"/>
                    <a:pt x="10853" y="828"/>
                    <a:pt x="11580" y="828"/>
                  </a:cubicBezTo>
                  <a:cubicBezTo>
                    <a:pt x="12532" y="828"/>
                    <a:pt x="13585" y="727"/>
                    <a:pt x="14512" y="727"/>
                  </a:cubicBezTo>
                  <a:cubicBezTo>
                    <a:pt x="15038" y="627"/>
                    <a:pt x="15565" y="627"/>
                    <a:pt x="16191" y="627"/>
                  </a:cubicBezTo>
                  <a:lnTo>
                    <a:pt x="19224" y="627"/>
                  </a:lnTo>
                  <a:cubicBezTo>
                    <a:pt x="20151" y="427"/>
                    <a:pt x="20978" y="201"/>
                    <a:pt x="2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p31"/>
          <p:cNvGrpSpPr/>
          <p:nvPr/>
        </p:nvGrpSpPr>
        <p:grpSpPr>
          <a:xfrm>
            <a:off x="7661100" y="3516825"/>
            <a:ext cx="694875" cy="446150"/>
            <a:chOff x="2649900" y="674200"/>
            <a:chExt cx="694875" cy="446150"/>
          </a:xfrm>
        </p:grpSpPr>
        <p:sp>
          <p:nvSpPr>
            <p:cNvPr id="1162" name="Google Shape;1162;p31"/>
            <p:cNvSpPr/>
            <p:nvPr/>
          </p:nvSpPr>
          <p:spPr>
            <a:xfrm>
              <a:off x="2649900" y="817700"/>
              <a:ext cx="96500" cy="133475"/>
            </a:xfrm>
            <a:custGeom>
              <a:avLst/>
              <a:gdLst/>
              <a:ahLst/>
              <a:cxnLst/>
              <a:rect l="l" t="t" r="r" b="b"/>
              <a:pathLst>
                <a:path w="3860" h="5339" extrusionOk="0">
                  <a:moveTo>
                    <a:pt x="3233" y="0"/>
                  </a:moveTo>
                  <a:cubicBezTo>
                    <a:pt x="2832" y="827"/>
                    <a:pt x="2406" y="1454"/>
                    <a:pt x="2106" y="2206"/>
                  </a:cubicBezTo>
                  <a:cubicBezTo>
                    <a:pt x="1354" y="1454"/>
                    <a:pt x="1153" y="426"/>
                    <a:pt x="0" y="326"/>
                  </a:cubicBezTo>
                  <a:lnTo>
                    <a:pt x="0" y="326"/>
                  </a:lnTo>
                  <a:cubicBezTo>
                    <a:pt x="326" y="1353"/>
                    <a:pt x="1053" y="2080"/>
                    <a:pt x="1579" y="2832"/>
                  </a:cubicBezTo>
                  <a:cubicBezTo>
                    <a:pt x="1479" y="3659"/>
                    <a:pt x="852" y="4386"/>
                    <a:pt x="1253" y="5338"/>
                  </a:cubicBezTo>
                  <a:cubicBezTo>
                    <a:pt x="1579" y="5213"/>
                    <a:pt x="1679" y="5213"/>
                    <a:pt x="1780" y="5013"/>
                  </a:cubicBezTo>
                  <a:cubicBezTo>
                    <a:pt x="1880" y="4486"/>
                    <a:pt x="2206" y="4186"/>
                    <a:pt x="2607" y="3860"/>
                  </a:cubicBezTo>
                  <a:cubicBezTo>
                    <a:pt x="2897" y="3928"/>
                    <a:pt x="3141" y="4101"/>
                    <a:pt x="3394" y="4101"/>
                  </a:cubicBezTo>
                  <a:cubicBezTo>
                    <a:pt x="3512" y="4101"/>
                    <a:pt x="3632" y="4064"/>
                    <a:pt x="3760" y="3960"/>
                  </a:cubicBezTo>
                  <a:cubicBezTo>
                    <a:pt x="3459" y="3659"/>
                    <a:pt x="3233" y="3333"/>
                    <a:pt x="2933" y="3133"/>
                  </a:cubicBezTo>
                  <a:cubicBezTo>
                    <a:pt x="3233" y="2406"/>
                    <a:pt x="3559" y="1679"/>
                    <a:pt x="3860" y="827"/>
                  </a:cubicBezTo>
                  <a:cubicBezTo>
                    <a:pt x="3659" y="627"/>
                    <a:pt x="3459" y="426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2796500" y="828350"/>
              <a:ext cx="88375" cy="119700"/>
            </a:xfrm>
            <a:custGeom>
              <a:avLst/>
              <a:gdLst/>
              <a:ahLst/>
              <a:cxnLst/>
              <a:rect l="l" t="t" r="r" b="b"/>
              <a:pathLst>
                <a:path w="3535" h="4788" extrusionOk="0">
                  <a:moveTo>
                    <a:pt x="2808" y="0"/>
                  </a:moveTo>
                  <a:cubicBezTo>
                    <a:pt x="2382" y="627"/>
                    <a:pt x="2081" y="1153"/>
                    <a:pt x="1655" y="1880"/>
                  </a:cubicBezTo>
                  <a:cubicBezTo>
                    <a:pt x="1254" y="1354"/>
                    <a:pt x="728" y="827"/>
                    <a:pt x="201" y="301"/>
                  </a:cubicBezTo>
                  <a:cubicBezTo>
                    <a:pt x="101" y="401"/>
                    <a:pt x="101" y="526"/>
                    <a:pt x="1" y="627"/>
                  </a:cubicBezTo>
                  <a:cubicBezTo>
                    <a:pt x="201" y="1028"/>
                    <a:pt x="302" y="1454"/>
                    <a:pt x="628" y="1654"/>
                  </a:cubicBezTo>
                  <a:cubicBezTo>
                    <a:pt x="1129" y="2281"/>
                    <a:pt x="1254" y="2807"/>
                    <a:pt x="928" y="3534"/>
                  </a:cubicBezTo>
                  <a:cubicBezTo>
                    <a:pt x="828" y="3960"/>
                    <a:pt x="728" y="4386"/>
                    <a:pt x="1029" y="4787"/>
                  </a:cubicBezTo>
                  <a:cubicBezTo>
                    <a:pt x="1655" y="4486"/>
                    <a:pt x="1755" y="3760"/>
                    <a:pt x="2382" y="3434"/>
                  </a:cubicBezTo>
                  <a:cubicBezTo>
                    <a:pt x="2607" y="3434"/>
                    <a:pt x="2808" y="3434"/>
                    <a:pt x="3134" y="3334"/>
                  </a:cubicBezTo>
                  <a:cubicBezTo>
                    <a:pt x="2908" y="3133"/>
                    <a:pt x="2708" y="3033"/>
                    <a:pt x="2607" y="2907"/>
                  </a:cubicBezTo>
                  <a:cubicBezTo>
                    <a:pt x="2607" y="2707"/>
                    <a:pt x="2708" y="2506"/>
                    <a:pt x="2708" y="2406"/>
                  </a:cubicBezTo>
                  <a:cubicBezTo>
                    <a:pt x="2908" y="2080"/>
                    <a:pt x="3008" y="1780"/>
                    <a:pt x="3234" y="1554"/>
                  </a:cubicBezTo>
                  <a:cubicBezTo>
                    <a:pt x="3535" y="827"/>
                    <a:pt x="3535" y="526"/>
                    <a:pt x="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2953150" y="822700"/>
              <a:ext cx="80850" cy="117825"/>
            </a:xfrm>
            <a:custGeom>
              <a:avLst/>
              <a:gdLst/>
              <a:ahLst/>
              <a:cxnLst/>
              <a:rect l="l" t="t" r="r" b="b"/>
              <a:pathLst>
                <a:path w="3234" h="4713" extrusionOk="0">
                  <a:moveTo>
                    <a:pt x="2281" y="1"/>
                  </a:moveTo>
                  <a:cubicBezTo>
                    <a:pt x="2081" y="527"/>
                    <a:pt x="1880" y="1153"/>
                    <a:pt x="1655" y="1780"/>
                  </a:cubicBezTo>
                  <a:cubicBezTo>
                    <a:pt x="1354" y="1580"/>
                    <a:pt x="1028" y="1379"/>
                    <a:pt x="828" y="1153"/>
                  </a:cubicBezTo>
                  <a:cubicBezTo>
                    <a:pt x="627" y="953"/>
                    <a:pt x="301" y="853"/>
                    <a:pt x="101" y="627"/>
                  </a:cubicBezTo>
                  <a:lnTo>
                    <a:pt x="1" y="752"/>
                  </a:lnTo>
                  <a:cubicBezTo>
                    <a:pt x="1" y="1580"/>
                    <a:pt x="928" y="1880"/>
                    <a:pt x="1128" y="2632"/>
                  </a:cubicBezTo>
                  <a:cubicBezTo>
                    <a:pt x="727" y="4512"/>
                    <a:pt x="727" y="4512"/>
                    <a:pt x="1028" y="4712"/>
                  </a:cubicBezTo>
                  <a:cubicBezTo>
                    <a:pt x="1454" y="4286"/>
                    <a:pt x="1981" y="3760"/>
                    <a:pt x="2382" y="3359"/>
                  </a:cubicBezTo>
                  <a:lnTo>
                    <a:pt x="3234" y="3359"/>
                  </a:lnTo>
                  <a:cubicBezTo>
                    <a:pt x="3008" y="3133"/>
                    <a:pt x="2908" y="2933"/>
                    <a:pt x="2808" y="2632"/>
                  </a:cubicBezTo>
                  <a:cubicBezTo>
                    <a:pt x="3133" y="1580"/>
                    <a:pt x="3008" y="326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3106675" y="812675"/>
              <a:ext cx="88975" cy="122825"/>
            </a:xfrm>
            <a:custGeom>
              <a:avLst/>
              <a:gdLst/>
              <a:ahLst/>
              <a:cxnLst/>
              <a:rect l="l" t="t" r="r" b="b"/>
              <a:pathLst>
                <a:path w="3559" h="4913" extrusionOk="0">
                  <a:moveTo>
                    <a:pt x="3133" y="1"/>
                  </a:moveTo>
                  <a:lnTo>
                    <a:pt x="3133" y="1"/>
                  </a:lnTo>
                  <a:cubicBezTo>
                    <a:pt x="2732" y="627"/>
                    <a:pt x="2306" y="1153"/>
                    <a:pt x="2005" y="1554"/>
                  </a:cubicBezTo>
                  <a:cubicBezTo>
                    <a:pt x="1378" y="1454"/>
                    <a:pt x="752" y="1254"/>
                    <a:pt x="125" y="1028"/>
                  </a:cubicBezTo>
                  <a:lnTo>
                    <a:pt x="125" y="1028"/>
                  </a:lnTo>
                  <a:cubicBezTo>
                    <a:pt x="0" y="2081"/>
                    <a:pt x="952" y="2081"/>
                    <a:pt x="1378" y="2607"/>
                  </a:cubicBezTo>
                  <a:cubicBezTo>
                    <a:pt x="1479" y="3334"/>
                    <a:pt x="852" y="3961"/>
                    <a:pt x="1153" y="4913"/>
                  </a:cubicBezTo>
                  <a:cubicBezTo>
                    <a:pt x="1679" y="4161"/>
                    <a:pt x="2206" y="3534"/>
                    <a:pt x="2632" y="2908"/>
                  </a:cubicBezTo>
                  <a:cubicBezTo>
                    <a:pt x="2832" y="2808"/>
                    <a:pt x="3033" y="2707"/>
                    <a:pt x="3358" y="2607"/>
                  </a:cubicBezTo>
                  <a:cubicBezTo>
                    <a:pt x="3133" y="2407"/>
                    <a:pt x="3033" y="2281"/>
                    <a:pt x="2832" y="2081"/>
                  </a:cubicBezTo>
                  <a:cubicBezTo>
                    <a:pt x="3133" y="1454"/>
                    <a:pt x="3559" y="828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2754525" y="1003150"/>
              <a:ext cx="73350" cy="117200"/>
            </a:xfrm>
            <a:custGeom>
              <a:avLst/>
              <a:gdLst/>
              <a:ahLst/>
              <a:cxnLst/>
              <a:rect l="l" t="t" r="r" b="b"/>
              <a:pathLst>
                <a:path w="2934" h="4688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928"/>
                    <a:pt x="627" y="1454"/>
                    <a:pt x="928" y="2081"/>
                  </a:cubicBezTo>
                  <a:cubicBezTo>
                    <a:pt x="728" y="2507"/>
                    <a:pt x="627" y="2933"/>
                    <a:pt x="427" y="3334"/>
                  </a:cubicBezTo>
                  <a:cubicBezTo>
                    <a:pt x="301" y="3860"/>
                    <a:pt x="301" y="4286"/>
                    <a:pt x="728" y="4687"/>
                  </a:cubicBezTo>
                  <a:cubicBezTo>
                    <a:pt x="1154" y="3961"/>
                    <a:pt x="1454" y="3134"/>
                    <a:pt x="2407" y="2933"/>
                  </a:cubicBezTo>
                  <a:cubicBezTo>
                    <a:pt x="2307" y="2707"/>
                    <a:pt x="2307" y="2607"/>
                    <a:pt x="2181" y="2407"/>
                  </a:cubicBezTo>
                  <a:cubicBezTo>
                    <a:pt x="2407" y="2081"/>
                    <a:pt x="2607" y="1680"/>
                    <a:pt x="2933" y="1254"/>
                  </a:cubicBezTo>
                  <a:cubicBezTo>
                    <a:pt x="2808" y="1053"/>
                    <a:pt x="2708" y="727"/>
                    <a:pt x="2607" y="427"/>
                  </a:cubicBezTo>
                  <a:cubicBezTo>
                    <a:pt x="2181" y="828"/>
                    <a:pt x="1880" y="1154"/>
                    <a:pt x="1555" y="1555"/>
                  </a:cubicBezTo>
                  <a:cubicBezTo>
                    <a:pt x="1154" y="1053"/>
                    <a:pt x="728" y="527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3044000" y="987500"/>
              <a:ext cx="86500" cy="114675"/>
            </a:xfrm>
            <a:custGeom>
              <a:avLst/>
              <a:gdLst/>
              <a:ahLst/>
              <a:cxnLst/>
              <a:rect l="l" t="t" r="r" b="b"/>
              <a:pathLst>
                <a:path w="3460" h="4587" extrusionOk="0">
                  <a:moveTo>
                    <a:pt x="3033" y="0"/>
                  </a:moveTo>
                  <a:cubicBezTo>
                    <a:pt x="2507" y="627"/>
                    <a:pt x="2106" y="1053"/>
                    <a:pt x="1680" y="1454"/>
                  </a:cubicBezTo>
                  <a:cubicBezTo>
                    <a:pt x="1379" y="1053"/>
                    <a:pt x="1053" y="727"/>
                    <a:pt x="753" y="426"/>
                  </a:cubicBezTo>
                  <a:cubicBezTo>
                    <a:pt x="627" y="426"/>
                    <a:pt x="627" y="526"/>
                    <a:pt x="527" y="526"/>
                  </a:cubicBezTo>
                  <a:cubicBezTo>
                    <a:pt x="527" y="1153"/>
                    <a:pt x="953" y="1554"/>
                    <a:pt x="1053" y="2181"/>
                  </a:cubicBezTo>
                  <a:cubicBezTo>
                    <a:pt x="753" y="2932"/>
                    <a:pt x="126" y="3659"/>
                    <a:pt x="1" y="4587"/>
                  </a:cubicBezTo>
                  <a:cubicBezTo>
                    <a:pt x="627" y="3860"/>
                    <a:pt x="1254" y="3033"/>
                    <a:pt x="2307" y="2707"/>
                  </a:cubicBezTo>
                  <a:cubicBezTo>
                    <a:pt x="2307" y="2607"/>
                    <a:pt x="2206" y="2506"/>
                    <a:pt x="2206" y="2406"/>
                  </a:cubicBezTo>
                  <a:cubicBezTo>
                    <a:pt x="2632" y="1980"/>
                    <a:pt x="3033" y="1554"/>
                    <a:pt x="3459" y="1153"/>
                  </a:cubicBezTo>
                  <a:cubicBezTo>
                    <a:pt x="3359" y="727"/>
                    <a:pt x="3134" y="426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2895500" y="681725"/>
              <a:ext cx="83375" cy="107175"/>
            </a:xfrm>
            <a:custGeom>
              <a:avLst/>
              <a:gdLst/>
              <a:ahLst/>
              <a:cxnLst/>
              <a:rect l="l" t="t" r="r" b="b"/>
              <a:pathLst>
                <a:path w="3335" h="428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1" y="1254"/>
                    <a:pt x="728" y="2005"/>
                    <a:pt x="1455" y="2732"/>
                  </a:cubicBezTo>
                  <a:cubicBezTo>
                    <a:pt x="1254" y="3259"/>
                    <a:pt x="1154" y="3760"/>
                    <a:pt x="1053" y="4286"/>
                  </a:cubicBezTo>
                  <a:lnTo>
                    <a:pt x="1254" y="4286"/>
                  </a:lnTo>
                  <a:cubicBezTo>
                    <a:pt x="1455" y="3985"/>
                    <a:pt x="1680" y="3660"/>
                    <a:pt x="1981" y="3259"/>
                  </a:cubicBezTo>
                  <a:cubicBezTo>
                    <a:pt x="2181" y="3259"/>
                    <a:pt x="2507" y="3133"/>
                    <a:pt x="2808" y="3133"/>
                  </a:cubicBezTo>
                  <a:cubicBezTo>
                    <a:pt x="2708" y="2833"/>
                    <a:pt x="2708" y="2632"/>
                    <a:pt x="2607" y="2306"/>
                  </a:cubicBezTo>
                  <a:cubicBezTo>
                    <a:pt x="3033" y="1680"/>
                    <a:pt x="3334" y="1053"/>
                    <a:pt x="2708" y="326"/>
                  </a:cubicBezTo>
                  <a:lnTo>
                    <a:pt x="2708" y="326"/>
                  </a:lnTo>
                  <a:cubicBezTo>
                    <a:pt x="2507" y="752"/>
                    <a:pt x="2307" y="1153"/>
                    <a:pt x="1981" y="1780"/>
                  </a:cubicBezTo>
                  <a:cubicBezTo>
                    <a:pt x="1455" y="1153"/>
                    <a:pt x="928" y="627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2741375" y="676700"/>
              <a:ext cx="62675" cy="104675"/>
            </a:xfrm>
            <a:custGeom>
              <a:avLst/>
              <a:gdLst/>
              <a:ahLst/>
              <a:cxnLst/>
              <a:rect l="l" t="t" r="r" b="b"/>
              <a:pathLst>
                <a:path w="2507" h="4187" extrusionOk="0">
                  <a:moveTo>
                    <a:pt x="2206" y="1"/>
                  </a:moveTo>
                  <a:cubicBezTo>
                    <a:pt x="1980" y="527"/>
                    <a:pt x="1680" y="953"/>
                    <a:pt x="1454" y="1354"/>
                  </a:cubicBezTo>
                  <a:cubicBezTo>
                    <a:pt x="1053" y="953"/>
                    <a:pt x="527" y="527"/>
                    <a:pt x="101" y="101"/>
                  </a:cubicBezTo>
                  <a:lnTo>
                    <a:pt x="101" y="101"/>
                  </a:lnTo>
                  <a:cubicBezTo>
                    <a:pt x="0" y="1054"/>
                    <a:pt x="727" y="1580"/>
                    <a:pt x="953" y="2206"/>
                  </a:cubicBezTo>
                  <a:cubicBezTo>
                    <a:pt x="827" y="2933"/>
                    <a:pt x="727" y="3560"/>
                    <a:pt x="627" y="4186"/>
                  </a:cubicBezTo>
                  <a:cubicBezTo>
                    <a:pt x="953" y="3861"/>
                    <a:pt x="1354" y="3560"/>
                    <a:pt x="1780" y="3234"/>
                  </a:cubicBezTo>
                  <a:lnTo>
                    <a:pt x="2206" y="3234"/>
                  </a:lnTo>
                  <a:cubicBezTo>
                    <a:pt x="2206" y="2708"/>
                    <a:pt x="2306" y="2407"/>
                    <a:pt x="2406" y="1981"/>
                  </a:cubicBezTo>
                  <a:cubicBezTo>
                    <a:pt x="2406" y="1580"/>
                    <a:pt x="2507" y="1254"/>
                    <a:pt x="2507" y="953"/>
                  </a:cubicBezTo>
                  <a:cubicBezTo>
                    <a:pt x="2507" y="628"/>
                    <a:pt x="2507" y="327"/>
                    <a:pt x="2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3047150" y="674200"/>
              <a:ext cx="90875" cy="109675"/>
            </a:xfrm>
            <a:custGeom>
              <a:avLst/>
              <a:gdLst/>
              <a:ahLst/>
              <a:cxnLst/>
              <a:rect l="l" t="t" r="r" b="b"/>
              <a:pathLst>
                <a:path w="3635" h="4387" extrusionOk="0">
                  <a:moveTo>
                    <a:pt x="3133" y="1"/>
                  </a:moveTo>
                  <a:cubicBezTo>
                    <a:pt x="2607" y="728"/>
                    <a:pt x="2181" y="1454"/>
                    <a:pt x="1754" y="2081"/>
                  </a:cubicBezTo>
                  <a:cubicBezTo>
                    <a:pt x="1128" y="1780"/>
                    <a:pt x="627" y="1454"/>
                    <a:pt x="0" y="1154"/>
                  </a:cubicBezTo>
                  <a:lnTo>
                    <a:pt x="0" y="1154"/>
                  </a:lnTo>
                  <a:cubicBezTo>
                    <a:pt x="0" y="2081"/>
                    <a:pt x="927" y="2407"/>
                    <a:pt x="1253" y="2933"/>
                  </a:cubicBezTo>
                  <a:cubicBezTo>
                    <a:pt x="1128" y="3434"/>
                    <a:pt x="1028" y="3860"/>
                    <a:pt x="927" y="4387"/>
                  </a:cubicBezTo>
                  <a:cubicBezTo>
                    <a:pt x="1253" y="4061"/>
                    <a:pt x="1554" y="3660"/>
                    <a:pt x="1754" y="3434"/>
                  </a:cubicBezTo>
                  <a:cubicBezTo>
                    <a:pt x="2181" y="3434"/>
                    <a:pt x="2381" y="3434"/>
                    <a:pt x="2707" y="3560"/>
                  </a:cubicBezTo>
                  <a:cubicBezTo>
                    <a:pt x="2506" y="3134"/>
                    <a:pt x="2281" y="2933"/>
                    <a:pt x="2181" y="2707"/>
                  </a:cubicBezTo>
                  <a:cubicBezTo>
                    <a:pt x="2506" y="2306"/>
                    <a:pt x="2907" y="1880"/>
                    <a:pt x="3233" y="1454"/>
                  </a:cubicBezTo>
                  <a:cubicBezTo>
                    <a:pt x="3634" y="928"/>
                    <a:pt x="3634" y="527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2900525" y="1018825"/>
              <a:ext cx="73325" cy="96500"/>
            </a:xfrm>
            <a:custGeom>
              <a:avLst/>
              <a:gdLst/>
              <a:ahLst/>
              <a:cxnLst/>
              <a:rect l="l" t="t" r="r" b="b"/>
              <a:pathLst>
                <a:path w="2933" h="3860" extrusionOk="0">
                  <a:moveTo>
                    <a:pt x="2507" y="0"/>
                  </a:moveTo>
                  <a:cubicBezTo>
                    <a:pt x="2106" y="426"/>
                    <a:pt x="1780" y="928"/>
                    <a:pt x="1354" y="1354"/>
                  </a:cubicBezTo>
                  <a:cubicBezTo>
                    <a:pt x="953" y="1053"/>
                    <a:pt x="527" y="627"/>
                    <a:pt x="101" y="201"/>
                  </a:cubicBezTo>
                  <a:lnTo>
                    <a:pt x="101" y="201"/>
                  </a:lnTo>
                  <a:cubicBezTo>
                    <a:pt x="0" y="1053"/>
                    <a:pt x="627" y="1554"/>
                    <a:pt x="1053" y="1980"/>
                  </a:cubicBezTo>
                  <a:cubicBezTo>
                    <a:pt x="1053" y="2607"/>
                    <a:pt x="727" y="3233"/>
                    <a:pt x="1053" y="3860"/>
                  </a:cubicBezTo>
                  <a:cubicBezTo>
                    <a:pt x="1354" y="3334"/>
                    <a:pt x="1680" y="2807"/>
                    <a:pt x="1980" y="2406"/>
                  </a:cubicBezTo>
                  <a:cubicBezTo>
                    <a:pt x="2406" y="2507"/>
                    <a:pt x="2607" y="2507"/>
                    <a:pt x="2933" y="2507"/>
                  </a:cubicBezTo>
                  <a:cubicBezTo>
                    <a:pt x="2832" y="2306"/>
                    <a:pt x="2732" y="2306"/>
                    <a:pt x="2607" y="2181"/>
                  </a:cubicBezTo>
                  <a:lnTo>
                    <a:pt x="2306" y="1880"/>
                  </a:lnTo>
                  <a:cubicBezTo>
                    <a:pt x="2406" y="1679"/>
                    <a:pt x="2507" y="1454"/>
                    <a:pt x="2607" y="1253"/>
                  </a:cubicBezTo>
                  <a:cubicBezTo>
                    <a:pt x="2933" y="727"/>
                    <a:pt x="2933" y="527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3070325" y="783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3266450" y="1018825"/>
              <a:ext cx="43875" cy="42000"/>
            </a:xfrm>
            <a:custGeom>
              <a:avLst/>
              <a:gdLst/>
              <a:ahLst/>
              <a:cxnLst/>
              <a:rect l="l" t="t" r="r" b="b"/>
              <a:pathLst>
                <a:path w="1755" h="1680" extrusionOk="0">
                  <a:moveTo>
                    <a:pt x="1754" y="0"/>
                  </a:moveTo>
                  <a:cubicBezTo>
                    <a:pt x="1721" y="28"/>
                    <a:pt x="1689" y="57"/>
                    <a:pt x="1657" y="87"/>
                  </a:cubicBezTo>
                  <a:lnTo>
                    <a:pt x="1657" y="87"/>
                  </a:lnTo>
                  <a:cubicBezTo>
                    <a:pt x="1544" y="72"/>
                    <a:pt x="1431" y="65"/>
                    <a:pt x="1322" y="65"/>
                  </a:cubicBezTo>
                  <a:cubicBezTo>
                    <a:pt x="859" y="65"/>
                    <a:pt x="455" y="200"/>
                    <a:pt x="301" y="527"/>
                  </a:cubicBezTo>
                  <a:cubicBezTo>
                    <a:pt x="128" y="980"/>
                    <a:pt x="104" y="1266"/>
                    <a:pt x="37" y="1545"/>
                  </a:cubicBezTo>
                  <a:lnTo>
                    <a:pt x="37" y="1545"/>
                  </a:lnTo>
                  <a:cubicBezTo>
                    <a:pt x="793" y="1341"/>
                    <a:pt x="1103" y="604"/>
                    <a:pt x="1657" y="87"/>
                  </a:cubicBezTo>
                  <a:lnTo>
                    <a:pt x="1657" y="87"/>
                  </a:lnTo>
                  <a:cubicBezTo>
                    <a:pt x="1690" y="91"/>
                    <a:pt x="1722" y="95"/>
                    <a:pt x="1754" y="100"/>
                  </a:cubicBezTo>
                  <a:lnTo>
                    <a:pt x="1754" y="0"/>
                  </a:lnTo>
                  <a:close/>
                  <a:moveTo>
                    <a:pt x="37" y="1545"/>
                  </a:moveTo>
                  <a:lnTo>
                    <a:pt x="37" y="1545"/>
                  </a:lnTo>
                  <a:cubicBezTo>
                    <a:pt x="25" y="1548"/>
                    <a:pt x="12" y="1551"/>
                    <a:pt x="0" y="1554"/>
                  </a:cubicBezTo>
                  <a:lnTo>
                    <a:pt x="0" y="1679"/>
                  </a:lnTo>
                  <a:cubicBezTo>
                    <a:pt x="14" y="1634"/>
                    <a:pt x="26" y="1590"/>
                    <a:pt x="37" y="15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3231975" y="1052650"/>
              <a:ext cx="18825" cy="15700"/>
            </a:xfrm>
            <a:custGeom>
              <a:avLst/>
              <a:gdLst/>
              <a:ahLst/>
              <a:cxnLst/>
              <a:rect l="l" t="t" r="r" b="b"/>
              <a:pathLst>
                <a:path w="753" h="628" extrusionOk="0">
                  <a:moveTo>
                    <a:pt x="427" y="1"/>
                  </a:moveTo>
                  <a:cubicBezTo>
                    <a:pt x="326" y="201"/>
                    <a:pt x="126" y="427"/>
                    <a:pt x="1" y="627"/>
                  </a:cubicBezTo>
                  <a:cubicBezTo>
                    <a:pt x="226" y="527"/>
                    <a:pt x="427" y="326"/>
                    <a:pt x="752" y="201"/>
                  </a:cubicBezTo>
                  <a:cubicBezTo>
                    <a:pt x="627" y="101"/>
                    <a:pt x="527" y="10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3260800" y="1057675"/>
              <a:ext cx="5675" cy="8150"/>
            </a:xfrm>
            <a:custGeom>
              <a:avLst/>
              <a:gdLst/>
              <a:ahLst/>
              <a:cxnLst/>
              <a:rect l="l" t="t" r="r" b="b"/>
              <a:pathLst>
                <a:path w="227" h="326" extrusionOk="0">
                  <a:moveTo>
                    <a:pt x="226" y="0"/>
                  </a:moveTo>
                  <a:cubicBezTo>
                    <a:pt x="101" y="125"/>
                    <a:pt x="101" y="226"/>
                    <a:pt x="0" y="226"/>
                  </a:cubicBezTo>
                  <a:lnTo>
                    <a:pt x="0" y="326"/>
                  </a:lnTo>
                  <a:lnTo>
                    <a:pt x="226" y="1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3310300" y="1057675"/>
              <a:ext cx="34475" cy="31350"/>
            </a:xfrm>
            <a:custGeom>
              <a:avLst/>
              <a:gdLst/>
              <a:ahLst/>
              <a:cxnLst/>
              <a:rect l="l" t="t" r="r" b="b"/>
              <a:pathLst>
                <a:path w="1379" h="1254" extrusionOk="0">
                  <a:moveTo>
                    <a:pt x="1379" y="0"/>
                  </a:moveTo>
                  <a:cubicBezTo>
                    <a:pt x="953" y="326"/>
                    <a:pt x="527" y="627"/>
                    <a:pt x="0" y="953"/>
                  </a:cubicBezTo>
                  <a:cubicBezTo>
                    <a:pt x="226" y="1153"/>
                    <a:pt x="326" y="1153"/>
                    <a:pt x="426" y="1253"/>
                  </a:cubicBezTo>
                  <a:cubicBezTo>
                    <a:pt x="627" y="1053"/>
                    <a:pt x="953" y="852"/>
                    <a:pt x="1254" y="627"/>
                  </a:cubicBezTo>
                  <a:cubicBezTo>
                    <a:pt x="1254" y="627"/>
                    <a:pt x="1379" y="526"/>
                    <a:pt x="1379" y="426"/>
                  </a:cubicBezTo>
                  <a:lnTo>
                    <a:pt x="13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77" name="Google Shape;1177;p31"/>
          <p:cNvGrpSpPr/>
          <p:nvPr/>
        </p:nvGrpSpPr>
        <p:grpSpPr>
          <a:xfrm>
            <a:off x="6866808" y="748778"/>
            <a:ext cx="1242127" cy="826706"/>
            <a:chOff x="1015083" y="2196153"/>
            <a:chExt cx="1242127" cy="826706"/>
          </a:xfrm>
        </p:grpSpPr>
        <p:sp>
          <p:nvSpPr>
            <p:cNvPr id="1178" name="Google Shape;1178;p31"/>
            <p:cNvSpPr/>
            <p:nvPr/>
          </p:nvSpPr>
          <p:spPr>
            <a:xfrm>
              <a:off x="1019186" y="2358573"/>
              <a:ext cx="13416" cy="17560"/>
            </a:xfrm>
            <a:custGeom>
              <a:avLst/>
              <a:gdLst/>
              <a:ahLst/>
              <a:cxnLst/>
              <a:rect l="l" t="t" r="r" b="b"/>
              <a:pathLst>
                <a:path w="327" h="428" extrusionOk="0">
                  <a:moveTo>
                    <a:pt x="101" y="1"/>
                  </a:moveTo>
                  <a:cubicBezTo>
                    <a:pt x="101" y="227"/>
                    <a:pt x="1" y="327"/>
                    <a:pt x="1" y="427"/>
                  </a:cubicBezTo>
                  <a:cubicBezTo>
                    <a:pt x="101" y="327"/>
                    <a:pt x="201" y="227"/>
                    <a:pt x="326" y="22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284455" y="2196153"/>
              <a:ext cx="5210" cy="41"/>
            </a:xfrm>
            <a:custGeom>
              <a:avLst/>
              <a:gdLst/>
              <a:ahLst/>
              <a:cxnLst/>
              <a:rect l="l" t="t" r="r" b="b"/>
              <a:pathLst>
                <a:path w="127" h="1" extrusionOk="0">
                  <a:moveTo>
                    <a:pt x="12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169297" y="2251661"/>
              <a:ext cx="4185" cy="41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1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289624" y="21961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1233050" y="2213630"/>
              <a:ext cx="41" cy="4144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1135369" y="2265035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0"/>
                  </a:moveTo>
                  <a:lnTo>
                    <a:pt x="1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1121995" y="2265035"/>
              <a:ext cx="17560" cy="12349"/>
            </a:xfrm>
            <a:custGeom>
              <a:avLst/>
              <a:gdLst/>
              <a:ahLst/>
              <a:cxnLst/>
              <a:rect l="l" t="t" r="r" b="b"/>
              <a:pathLst>
                <a:path w="428" h="301" extrusionOk="0">
                  <a:moveTo>
                    <a:pt x="327" y="0"/>
                  </a:moveTo>
                  <a:cubicBezTo>
                    <a:pt x="201" y="100"/>
                    <a:pt x="101" y="201"/>
                    <a:pt x="1" y="201"/>
                  </a:cubicBezTo>
                  <a:lnTo>
                    <a:pt x="1" y="301"/>
                  </a:lnTo>
                  <a:cubicBezTo>
                    <a:pt x="101" y="201"/>
                    <a:pt x="201" y="100"/>
                    <a:pt x="427" y="1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1121995" y="2273240"/>
              <a:ext cx="4185" cy="4144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1015083" y="2376091"/>
              <a:ext cx="4144" cy="4144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cubicBezTo>
                    <a:pt x="0" y="0"/>
                    <a:pt x="0" y="0"/>
                    <a:pt x="0" y="1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2120386" y="2315783"/>
              <a:ext cx="102897" cy="107615"/>
            </a:xfrm>
            <a:custGeom>
              <a:avLst/>
              <a:gdLst/>
              <a:ahLst/>
              <a:cxnLst/>
              <a:rect l="l" t="t" r="r" b="b"/>
              <a:pathLst>
                <a:path w="2508" h="2623" extrusionOk="0">
                  <a:moveTo>
                    <a:pt x="1246" y="0"/>
                  </a:moveTo>
                  <a:cubicBezTo>
                    <a:pt x="705" y="0"/>
                    <a:pt x="426" y="619"/>
                    <a:pt x="1" y="944"/>
                  </a:cubicBezTo>
                  <a:cubicBezTo>
                    <a:pt x="101" y="2523"/>
                    <a:pt x="201" y="2623"/>
                    <a:pt x="1254" y="2623"/>
                  </a:cubicBezTo>
                  <a:cubicBezTo>
                    <a:pt x="1354" y="2422"/>
                    <a:pt x="1555" y="2197"/>
                    <a:pt x="1881" y="1896"/>
                  </a:cubicBezTo>
                  <a:cubicBezTo>
                    <a:pt x="1981" y="1270"/>
                    <a:pt x="2507" y="543"/>
                    <a:pt x="1680" y="117"/>
                  </a:cubicBezTo>
                  <a:cubicBezTo>
                    <a:pt x="1517" y="35"/>
                    <a:pt x="1374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558996" y="2376091"/>
              <a:ext cx="90548" cy="120334"/>
            </a:xfrm>
            <a:custGeom>
              <a:avLst/>
              <a:gdLst/>
              <a:ahLst/>
              <a:cxnLst/>
              <a:rect l="l" t="t" r="r" b="b"/>
              <a:pathLst>
                <a:path w="2207" h="2933" extrusionOk="0">
                  <a:moveTo>
                    <a:pt x="1580" y="0"/>
                  </a:moveTo>
                  <a:cubicBezTo>
                    <a:pt x="1053" y="326"/>
                    <a:pt x="527" y="526"/>
                    <a:pt x="1" y="727"/>
                  </a:cubicBezTo>
                  <a:cubicBezTo>
                    <a:pt x="101" y="1779"/>
                    <a:pt x="201" y="2607"/>
                    <a:pt x="1254" y="2932"/>
                  </a:cubicBezTo>
                  <a:cubicBezTo>
                    <a:pt x="1454" y="2607"/>
                    <a:pt x="1780" y="2306"/>
                    <a:pt x="2081" y="1980"/>
                  </a:cubicBezTo>
                  <a:cubicBezTo>
                    <a:pt x="2206" y="1253"/>
                    <a:pt x="2206" y="627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1738933" y="2370347"/>
              <a:ext cx="94650" cy="104497"/>
            </a:xfrm>
            <a:custGeom>
              <a:avLst/>
              <a:gdLst/>
              <a:ahLst/>
              <a:cxnLst/>
              <a:rect l="l" t="t" r="r" b="b"/>
              <a:pathLst>
                <a:path w="2307" h="2547" extrusionOk="0">
                  <a:moveTo>
                    <a:pt x="1409" y="0"/>
                  </a:moveTo>
                  <a:cubicBezTo>
                    <a:pt x="1157" y="0"/>
                    <a:pt x="862" y="75"/>
                    <a:pt x="627" y="240"/>
                  </a:cubicBezTo>
                  <a:cubicBezTo>
                    <a:pt x="1" y="666"/>
                    <a:pt x="427" y="2020"/>
                    <a:pt x="1454" y="2546"/>
                  </a:cubicBezTo>
                  <a:cubicBezTo>
                    <a:pt x="1680" y="2346"/>
                    <a:pt x="1880" y="2020"/>
                    <a:pt x="1981" y="1719"/>
                  </a:cubicBezTo>
                  <a:cubicBezTo>
                    <a:pt x="2306" y="1293"/>
                    <a:pt x="2306" y="466"/>
                    <a:pt x="1880" y="140"/>
                  </a:cubicBezTo>
                  <a:cubicBezTo>
                    <a:pt x="1790" y="50"/>
                    <a:pt x="1614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1764656" y="2749299"/>
              <a:ext cx="94609" cy="97728"/>
            </a:xfrm>
            <a:custGeom>
              <a:avLst/>
              <a:gdLst/>
              <a:ahLst/>
              <a:cxnLst/>
              <a:rect l="l" t="t" r="r" b="b"/>
              <a:pathLst>
                <a:path w="2306" h="2382" extrusionOk="0">
                  <a:moveTo>
                    <a:pt x="1679" y="1"/>
                  </a:moveTo>
                  <a:cubicBezTo>
                    <a:pt x="1153" y="101"/>
                    <a:pt x="727" y="201"/>
                    <a:pt x="201" y="402"/>
                  </a:cubicBezTo>
                  <a:cubicBezTo>
                    <a:pt x="426" y="1254"/>
                    <a:pt x="0" y="2081"/>
                    <a:pt x="1153" y="2382"/>
                  </a:cubicBezTo>
                  <a:cubicBezTo>
                    <a:pt x="1780" y="2081"/>
                    <a:pt x="2306" y="1555"/>
                    <a:pt x="2206" y="728"/>
                  </a:cubicBezTo>
                  <a:cubicBezTo>
                    <a:pt x="2080" y="502"/>
                    <a:pt x="1880" y="302"/>
                    <a:pt x="1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1966172" y="2692766"/>
              <a:ext cx="89481" cy="102856"/>
            </a:xfrm>
            <a:custGeom>
              <a:avLst/>
              <a:gdLst/>
              <a:ahLst/>
              <a:cxnLst/>
              <a:rect l="l" t="t" r="r" b="b"/>
              <a:pathLst>
                <a:path w="2181" h="2507" extrusionOk="0">
                  <a:moveTo>
                    <a:pt x="1354" y="0"/>
                  </a:moveTo>
                  <a:cubicBezTo>
                    <a:pt x="1053" y="226"/>
                    <a:pt x="627" y="326"/>
                    <a:pt x="201" y="527"/>
                  </a:cubicBezTo>
                  <a:cubicBezTo>
                    <a:pt x="301" y="1253"/>
                    <a:pt x="1" y="2005"/>
                    <a:pt x="727" y="2507"/>
                  </a:cubicBezTo>
                  <a:cubicBezTo>
                    <a:pt x="1454" y="2406"/>
                    <a:pt x="1780" y="2005"/>
                    <a:pt x="1980" y="1379"/>
                  </a:cubicBezTo>
                  <a:cubicBezTo>
                    <a:pt x="2181" y="852"/>
                    <a:pt x="1980" y="426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2039156" y="2502736"/>
              <a:ext cx="81275" cy="96497"/>
            </a:xfrm>
            <a:custGeom>
              <a:avLst/>
              <a:gdLst/>
              <a:ahLst/>
              <a:cxnLst/>
              <a:rect l="l" t="t" r="r" b="b"/>
              <a:pathLst>
                <a:path w="1981" h="2352" extrusionOk="0">
                  <a:moveTo>
                    <a:pt x="1192" y="1"/>
                  </a:moveTo>
                  <a:cubicBezTo>
                    <a:pt x="670" y="1"/>
                    <a:pt x="300" y="380"/>
                    <a:pt x="1" y="773"/>
                  </a:cubicBezTo>
                  <a:cubicBezTo>
                    <a:pt x="1" y="1926"/>
                    <a:pt x="101" y="2026"/>
                    <a:pt x="628" y="2352"/>
                  </a:cubicBezTo>
                  <a:cubicBezTo>
                    <a:pt x="1655" y="1926"/>
                    <a:pt x="1981" y="1299"/>
                    <a:pt x="1780" y="146"/>
                  </a:cubicBezTo>
                  <a:cubicBezTo>
                    <a:pt x="1564" y="44"/>
                    <a:pt x="1369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1610401" y="2788847"/>
              <a:ext cx="81275" cy="91327"/>
            </a:xfrm>
            <a:custGeom>
              <a:avLst/>
              <a:gdLst/>
              <a:ahLst/>
              <a:cxnLst/>
              <a:rect l="l" t="t" r="r" b="b"/>
              <a:pathLst>
                <a:path w="1981" h="2226" extrusionOk="0">
                  <a:moveTo>
                    <a:pt x="996" y="1"/>
                  </a:moveTo>
                  <a:cubicBezTo>
                    <a:pt x="695" y="1"/>
                    <a:pt x="412" y="179"/>
                    <a:pt x="1" y="591"/>
                  </a:cubicBezTo>
                  <a:cubicBezTo>
                    <a:pt x="101" y="1017"/>
                    <a:pt x="101" y="1318"/>
                    <a:pt x="201" y="1543"/>
                  </a:cubicBezTo>
                  <a:lnTo>
                    <a:pt x="201" y="1643"/>
                  </a:lnTo>
                  <a:cubicBezTo>
                    <a:pt x="344" y="2040"/>
                    <a:pt x="557" y="2226"/>
                    <a:pt x="803" y="2226"/>
                  </a:cubicBezTo>
                  <a:cubicBezTo>
                    <a:pt x="945" y="2226"/>
                    <a:pt x="1098" y="2164"/>
                    <a:pt x="1254" y="2044"/>
                  </a:cubicBezTo>
                  <a:cubicBezTo>
                    <a:pt x="1880" y="1643"/>
                    <a:pt x="1981" y="1117"/>
                    <a:pt x="1780" y="290"/>
                  </a:cubicBezTo>
                  <a:cubicBezTo>
                    <a:pt x="1465" y="105"/>
                    <a:pt x="1225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687528" y="2576582"/>
              <a:ext cx="77173" cy="95676"/>
            </a:xfrm>
            <a:custGeom>
              <a:avLst/>
              <a:gdLst/>
              <a:ahLst/>
              <a:cxnLst/>
              <a:rect l="l" t="t" r="r" b="b"/>
              <a:pathLst>
                <a:path w="1881" h="2332" extrusionOk="0">
                  <a:moveTo>
                    <a:pt x="1192" y="0"/>
                  </a:moveTo>
                  <a:cubicBezTo>
                    <a:pt x="597" y="0"/>
                    <a:pt x="272" y="213"/>
                    <a:pt x="0" y="652"/>
                  </a:cubicBezTo>
                  <a:cubicBezTo>
                    <a:pt x="201" y="1178"/>
                    <a:pt x="101" y="2005"/>
                    <a:pt x="953" y="2331"/>
                  </a:cubicBezTo>
                  <a:cubicBezTo>
                    <a:pt x="1680" y="2005"/>
                    <a:pt x="1780" y="1278"/>
                    <a:pt x="1880" y="652"/>
                  </a:cubicBezTo>
                  <a:cubicBezTo>
                    <a:pt x="1880" y="552"/>
                    <a:pt x="1780" y="451"/>
                    <a:pt x="1780" y="326"/>
                  </a:cubicBezTo>
                  <a:cubicBezTo>
                    <a:pt x="1680" y="226"/>
                    <a:pt x="1579" y="126"/>
                    <a:pt x="1579" y="25"/>
                  </a:cubicBezTo>
                  <a:cubicBezTo>
                    <a:pt x="1438" y="9"/>
                    <a:pt x="1310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2081330" y="2852149"/>
              <a:ext cx="94650" cy="79922"/>
            </a:xfrm>
            <a:custGeom>
              <a:avLst/>
              <a:gdLst/>
              <a:ahLst/>
              <a:cxnLst/>
              <a:rect l="l" t="t" r="r" b="b"/>
              <a:pathLst>
                <a:path w="2307" h="1948" extrusionOk="0">
                  <a:moveTo>
                    <a:pt x="752" y="0"/>
                  </a:moveTo>
                  <a:cubicBezTo>
                    <a:pt x="527" y="201"/>
                    <a:pt x="326" y="301"/>
                    <a:pt x="1" y="501"/>
                  </a:cubicBezTo>
                  <a:cubicBezTo>
                    <a:pt x="126" y="927"/>
                    <a:pt x="226" y="1353"/>
                    <a:pt x="326" y="1754"/>
                  </a:cubicBezTo>
                  <a:cubicBezTo>
                    <a:pt x="578" y="1885"/>
                    <a:pt x="813" y="1947"/>
                    <a:pt x="1024" y="1947"/>
                  </a:cubicBezTo>
                  <a:cubicBezTo>
                    <a:pt x="1339" y="1947"/>
                    <a:pt x="1600" y="1809"/>
                    <a:pt x="1780" y="1554"/>
                  </a:cubicBezTo>
                  <a:cubicBezTo>
                    <a:pt x="2206" y="1253"/>
                    <a:pt x="2306" y="727"/>
                    <a:pt x="2006" y="100"/>
                  </a:cubicBezTo>
                  <a:cubicBezTo>
                    <a:pt x="1579" y="100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2171832" y="2637217"/>
              <a:ext cx="85378" cy="94650"/>
            </a:xfrm>
            <a:custGeom>
              <a:avLst/>
              <a:gdLst/>
              <a:ahLst/>
              <a:cxnLst/>
              <a:rect l="l" t="t" r="r" b="b"/>
              <a:pathLst>
                <a:path w="2081" h="2307" extrusionOk="0">
                  <a:moveTo>
                    <a:pt x="727" y="1"/>
                  </a:moveTo>
                  <a:cubicBezTo>
                    <a:pt x="526" y="327"/>
                    <a:pt x="301" y="628"/>
                    <a:pt x="0" y="953"/>
                  </a:cubicBezTo>
                  <a:cubicBezTo>
                    <a:pt x="201" y="1580"/>
                    <a:pt x="301" y="2106"/>
                    <a:pt x="1153" y="2307"/>
                  </a:cubicBezTo>
                  <a:cubicBezTo>
                    <a:pt x="1454" y="1881"/>
                    <a:pt x="1780" y="1480"/>
                    <a:pt x="2080" y="1154"/>
                  </a:cubicBezTo>
                  <a:cubicBezTo>
                    <a:pt x="1880" y="101"/>
                    <a:pt x="1780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1871568" y="2200256"/>
              <a:ext cx="73070" cy="94650"/>
            </a:xfrm>
            <a:custGeom>
              <a:avLst/>
              <a:gdLst/>
              <a:ahLst/>
              <a:cxnLst/>
              <a:rect l="l" t="t" r="r" b="b"/>
              <a:pathLst>
                <a:path w="1781" h="2307" extrusionOk="0">
                  <a:moveTo>
                    <a:pt x="853" y="0"/>
                  </a:moveTo>
                  <a:cubicBezTo>
                    <a:pt x="327" y="101"/>
                    <a:pt x="1" y="527"/>
                    <a:pt x="1" y="1153"/>
                  </a:cubicBezTo>
                  <a:cubicBezTo>
                    <a:pt x="101" y="1579"/>
                    <a:pt x="226" y="2106"/>
                    <a:pt x="853" y="2306"/>
                  </a:cubicBezTo>
                  <a:cubicBezTo>
                    <a:pt x="1154" y="2206"/>
                    <a:pt x="1354" y="1980"/>
                    <a:pt x="1580" y="1780"/>
                  </a:cubicBezTo>
                  <a:cubicBezTo>
                    <a:pt x="1680" y="1579"/>
                    <a:pt x="1780" y="1354"/>
                    <a:pt x="1780" y="1153"/>
                  </a:cubicBezTo>
                  <a:cubicBezTo>
                    <a:pt x="1780" y="527"/>
                    <a:pt x="135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1859219" y="2535721"/>
              <a:ext cx="81275" cy="89235"/>
            </a:xfrm>
            <a:custGeom>
              <a:avLst/>
              <a:gdLst/>
              <a:ahLst/>
              <a:cxnLst/>
              <a:rect l="l" t="t" r="r" b="b"/>
              <a:pathLst>
                <a:path w="1981" h="2175" extrusionOk="0">
                  <a:moveTo>
                    <a:pt x="906" y="0"/>
                  </a:moveTo>
                  <a:cubicBezTo>
                    <a:pt x="671" y="0"/>
                    <a:pt x="465" y="132"/>
                    <a:pt x="101" y="395"/>
                  </a:cubicBezTo>
                  <a:cubicBezTo>
                    <a:pt x="1" y="1122"/>
                    <a:pt x="302" y="1648"/>
                    <a:pt x="828" y="2174"/>
                  </a:cubicBezTo>
                  <a:cubicBezTo>
                    <a:pt x="1780" y="1848"/>
                    <a:pt x="1981" y="1447"/>
                    <a:pt x="1881" y="395"/>
                  </a:cubicBezTo>
                  <a:cubicBezTo>
                    <a:pt x="1404" y="132"/>
                    <a:pt x="114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1940449" y="2354470"/>
              <a:ext cx="89522" cy="94650"/>
            </a:xfrm>
            <a:custGeom>
              <a:avLst/>
              <a:gdLst/>
              <a:ahLst/>
              <a:cxnLst/>
              <a:rect l="l" t="t" r="r" b="b"/>
              <a:pathLst>
                <a:path w="2182" h="2307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928" y="101"/>
                    <a:pt x="527" y="226"/>
                    <a:pt x="201" y="427"/>
                  </a:cubicBezTo>
                  <a:cubicBezTo>
                    <a:pt x="1" y="1680"/>
                    <a:pt x="101" y="1880"/>
                    <a:pt x="728" y="2306"/>
                  </a:cubicBezTo>
                  <a:cubicBezTo>
                    <a:pt x="2081" y="1479"/>
                    <a:pt x="2181" y="728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1901393" y="2915862"/>
              <a:ext cx="86404" cy="77173"/>
            </a:xfrm>
            <a:custGeom>
              <a:avLst/>
              <a:gdLst/>
              <a:ahLst/>
              <a:cxnLst/>
              <a:rect l="l" t="t" r="r" b="b"/>
              <a:pathLst>
                <a:path w="2106" h="1881" extrusionOk="0">
                  <a:moveTo>
                    <a:pt x="1479" y="1"/>
                  </a:moveTo>
                  <a:cubicBezTo>
                    <a:pt x="1053" y="1"/>
                    <a:pt x="752" y="101"/>
                    <a:pt x="427" y="101"/>
                  </a:cubicBezTo>
                  <a:cubicBezTo>
                    <a:pt x="326" y="327"/>
                    <a:pt x="126" y="527"/>
                    <a:pt x="1" y="728"/>
                  </a:cubicBezTo>
                  <a:cubicBezTo>
                    <a:pt x="326" y="1154"/>
                    <a:pt x="226" y="1780"/>
                    <a:pt x="1153" y="1881"/>
                  </a:cubicBezTo>
                  <a:cubicBezTo>
                    <a:pt x="1379" y="1580"/>
                    <a:pt x="1680" y="1254"/>
                    <a:pt x="2106" y="828"/>
                  </a:cubicBezTo>
                  <a:cubicBezTo>
                    <a:pt x="1780" y="527"/>
                    <a:pt x="1680" y="20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1653600" y="2258225"/>
              <a:ext cx="77173" cy="70608"/>
            </a:xfrm>
            <a:custGeom>
              <a:avLst/>
              <a:gdLst/>
              <a:ahLst/>
              <a:cxnLst/>
              <a:rect l="l" t="t" r="r" b="b"/>
              <a:pathLst>
                <a:path w="1881" h="1721" extrusionOk="0">
                  <a:moveTo>
                    <a:pt x="803" y="1"/>
                  </a:moveTo>
                  <a:cubicBezTo>
                    <a:pt x="363" y="1"/>
                    <a:pt x="278" y="134"/>
                    <a:pt x="0" y="567"/>
                  </a:cubicBezTo>
                  <a:cubicBezTo>
                    <a:pt x="301" y="1620"/>
                    <a:pt x="301" y="1620"/>
                    <a:pt x="1153" y="1720"/>
                  </a:cubicBezTo>
                  <a:cubicBezTo>
                    <a:pt x="1354" y="1620"/>
                    <a:pt x="1554" y="1419"/>
                    <a:pt x="1880" y="1194"/>
                  </a:cubicBezTo>
                  <a:cubicBezTo>
                    <a:pt x="1780" y="793"/>
                    <a:pt x="1780" y="367"/>
                    <a:pt x="1655" y="66"/>
                  </a:cubicBezTo>
                  <a:cubicBezTo>
                    <a:pt x="1267" y="27"/>
                    <a:pt x="1000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2035053" y="2200256"/>
              <a:ext cx="72044" cy="81275"/>
            </a:xfrm>
            <a:custGeom>
              <a:avLst/>
              <a:gdLst/>
              <a:ahLst/>
              <a:cxnLst/>
              <a:rect l="l" t="t" r="r" b="b"/>
              <a:pathLst>
                <a:path w="1756" h="1981" extrusionOk="0">
                  <a:moveTo>
                    <a:pt x="1555" y="0"/>
                  </a:moveTo>
                  <a:cubicBezTo>
                    <a:pt x="1028" y="101"/>
                    <a:pt x="627" y="101"/>
                    <a:pt x="201" y="226"/>
                  </a:cubicBezTo>
                  <a:cubicBezTo>
                    <a:pt x="1" y="1354"/>
                    <a:pt x="201" y="1679"/>
                    <a:pt x="1028" y="1980"/>
                  </a:cubicBezTo>
                  <a:cubicBezTo>
                    <a:pt x="1254" y="1780"/>
                    <a:pt x="1454" y="1579"/>
                    <a:pt x="1755" y="1354"/>
                  </a:cubicBezTo>
                  <a:cubicBezTo>
                    <a:pt x="1655" y="953"/>
                    <a:pt x="1655" y="527"/>
                    <a:pt x="1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1760512" y="2952251"/>
              <a:ext cx="68967" cy="70608"/>
            </a:xfrm>
            <a:custGeom>
              <a:avLst/>
              <a:gdLst/>
              <a:ahLst/>
              <a:cxnLst/>
              <a:rect l="l" t="t" r="r" b="b"/>
              <a:pathLst>
                <a:path w="1681" h="1721" extrusionOk="0">
                  <a:moveTo>
                    <a:pt x="951" y="1"/>
                  </a:moveTo>
                  <a:cubicBezTo>
                    <a:pt x="572" y="1"/>
                    <a:pt x="209" y="135"/>
                    <a:pt x="1" y="568"/>
                  </a:cubicBezTo>
                  <a:cubicBezTo>
                    <a:pt x="1" y="994"/>
                    <a:pt x="1" y="1520"/>
                    <a:pt x="628" y="1721"/>
                  </a:cubicBezTo>
                  <a:cubicBezTo>
                    <a:pt x="1555" y="1194"/>
                    <a:pt x="1680" y="893"/>
                    <a:pt x="1455" y="66"/>
                  </a:cubicBezTo>
                  <a:cubicBezTo>
                    <a:pt x="1292" y="28"/>
                    <a:pt x="1120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04" name="Google Shape;1204;p31"/>
          <p:cNvSpPr txBox="1">
            <a:spLocks noGrp="1"/>
          </p:cNvSpPr>
          <p:nvPr>
            <p:ph type="subTitle" idx="1"/>
          </p:nvPr>
        </p:nvSpPr>
        <p:spPr>
          <a:xfrm rot="-5400000" flipH="1">
            <a:off x="7589950" y="2413075"/>
            <a:ext cx="21819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SISTEM INFORMASI PENGOLAHAN DATA MAHASISWA UNIVERSITAS JEMBER</a:t>
            </a:r>
            <a:endParaRPr dirty="0"/>
          </a:p>
        </p:txBody>
      </p:sp>
      <p:sp>
        <p:nvSpPr>
          <p:cNvPr id="1205" name="Google Shape;1205;p31"/>
          <p:cNvSpPr txBox="1">
            <a:spLocks noGrp="1"/>
          </p:cNvSpPr>
          <p:nvPr>
            <p:ph type="ctrTitle"/>
          </p:nvPr>
        </p:nvSpPr>
        <p:spPr>
          <a:xfrm flipH="1">
            <a:off x="828500" y="1531297"/>
            <a:ext cx="39102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onsolas" panose="020B0609020204030204" pitchFamily="49" charset="0"/>
              </a:rPr>
              <a:t>DEMO</a:t>
            </a:r>
            <a:br>
              <a:rPr lang="es" dirty="0">
                <a:latin typeface="Consolas" panose="020B0609020204030204" pitchFamily="49" charset="0"/>
              </a:rPr>
            </a:br>
            <a:r>
              <a:rPr lang="es" dirty="0">
                <a:solidFill>
                  <a:srgbClr val="434343"/>
                </a:solidFill>
                <a:latin typeface="Consolas" panose="020B0609020204030204" pitchFamily="49" charset="0"/>
                <a:sym typeface="Josefin Sans"/>
              </a:rPr>
              <a:t>APLIKASI</a:t>
            </a:r>
            <a:endParaRPr dirty="0">
              <a:solidFill>
                <a:srgbClr val="434343"/>
              </a:solidFill>
              <a:latin typeface="Consolas" panose="020B0609020204030204" pitchFamily="49" charset="0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>
            <a:spLocks noGrp="1"/>
          </p:cNvSpPr>
          <p:nvPr>
            <p:ph type="ctrTitle" idx="4294967295"/>
          </p:nvPr>
        </p:nvSpPr>
        <p:spPr>
          <a:xfrm>
            <a:off x="925725" y="592750"/>
            <a:ext cx="5421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APLIKASI</a:t>
            </a:r>
            <a:endParaRPr sz="1800" dirty="0"/>
          </a:p>
        </p:txBody>
      </p:sp>
      <p:sp>
        <p:nvSpPr>
          <p:cNvPr id="497" name="Google Shape;497;p39"/>
          <p:cNvSpPr txBox="1">
            <a:spLocks noGrp="1"/>
          </p:cNvSpPr>
          <p:nvPr>
            <p:ph type="subTitle" idx="4294967295"/>
          </p:nvPr>
        </p:nvSpPr>
        <p:spPr>
          <a:xfrm>
            <a:off x="925724" y="1792372"/>
            <a:ext cx="574089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SITI </a:t>
            </a:r>
            <a:r>
              <a:rPr lang="en" sz="3600" b="1" dirty="0">
                <a:solidFill>
                  <a:srgbClr val="FAA99C"/>
                </a:solidFill>
              </a:rPr>
              <a:t>HAWA UNEJ?</a:t>
            </a:r>
            <a:endParaRPr sz="3600" b="1" dirty="0">
              <a:solidFill>
                <a:srgbClr val="FAA99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Sistem Informasi Pengolahan Data Mahasiswa Universitas Jember</a:t>
            </a:r>
            <a:endParaRPr sz="3600" b="1"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body" idx="1"/>
          </p:nvPr>
        </p:nvSpPr>
        <p:spPr>
          <a:xfrm>
            <a:off x="2062717" y="722946"/>
            <a:ext cx="4946700" cy="4268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0" dirty="0" err="1"/>
              <a:t>Setiap</a:t>
            </a:r>
            <a:r>
              <a:rPr lang="en-US" sz="1300" i="0" dirty="0"/>
              <a:t> </a:t>
            </a:r>
            <a:r>
              <a:rPr lang="en-US" sz="1300" i="0" dirty="0" err="1"/>
              <a:t>tahun</a:t>
            </a:r>
            <a:r>
              <a:rPr lang="en-US" sz="1300" i="0" dirty="0"/>
              <a:t>, Universitas </a:t>
            </a:r>
            <a:r>
              <a:rPr lang="en-US" sz="1300" i="0" dirty="0" err="1"/>
              <a:t>Jember</a:t>
            </a:r>
            <a:r>
              <a:rPr lang="en-US" sz="1300" i="0" dirty="0"/>
              <a:t> </a:t>
            </a:r>
            <a:r>
              <a:rPr lang="en-US" sz="1300" i="0" dirty="0" err="1"/>
              <a:t>membuka</a:t>
            </a:r>
            <a:r>
              <a:rPr lang="en-US" sz="1300" i="0" dirty="0"/>
              <a:t> </a:t>
            </a:r>
            <a:r>
              <a:rPr lang="en-US" sz="1300" i="0" dirty="0" err="1"/>
              <a:t>pendaftaran</a:t>
            </a:r>
            <a:r>
              <a:rPr lang="en-US" sz="1300" i="0" dirty="0"/>
              <a:t> </a:t>
            </a:r>
            <a:r>
              <a:rPr lang="en-US" sz="1300" i="0" dirty="0" err="1"/>
              <a:t>untuk</a:t>
            </a:r>
            <a:r>
              <a:rPr lang="en-US" sz="1300" i="0" dirty="0"/>
              <a:t> </a:t>
            </a:r>
            <a:r>
              <a:rPr lang="en-US" sz="1300" i="0" dirty="0" err="1"/>
              <a:t>menerima</a:t>
            </a:r>
            <a:r>
              <a:rPr lang="en-US" sz="1300" i="0" dirty="0"/>
              <a:t> </a:t>
            </a:r>
            <a:r>
              <a:rPr lang="en-US" sz="1300" i="0" dirty="0" err="1"/>
              <a:t>mahasiswa</a:t>
            </a:r>
            <a:r>
              <a:rPr lang="en-US" sz="1300" i="0" dirty="0"/>
              <a:t> </a:t>
            </a:r>
            <a:r>
              <a:rPr lang="en-US" sz="1300" i="0" dirty="0" err="1"/>
              <a:t>baru</a:t>
            </a:r>
            <a:r>
              <a:rPr lang="en-US" sz="1300" i="0" dirty="0"/>
              <a:t> </a:t>
            </a:r>
            <a:r>
              <a:rPr lang="en-US" sz="1300" i="0" dirty="0" err="1"/>
              <a:t>bahkan</a:t>
            </a:r>
            <a:r>
              <a:rPr lang="en-US" sz="1300" i="0" dirty="0"/>
              <a:t> </a:t>
            </a:r>
            <a:r>
              <a:rPr lang="en-US" sz="1300" i="0" dirty="0" err="1"/>
              <a:t>ada</a:t>
            </a:r>
            <a:r>
              <a:rPr lang="en-US" sz="1300" i="0" dirty="0"/>
              <a:t> </a:t>
            </a:r>
            <a:r>
              <a:rPr lang="en-US" sz="1300" i="0" dirty="0" err="1"/>
              <a:t>sekitar</a:t>
            </a:r>
            <a:r>
              <a:rPr lang="en-US" sz="1300" i="0" dirty="0"/>
              <a:t> 8ribu </a:t>
            </a:r>
            <a:r>
              <a:rPr lang="en-US" sz="1300" i="0" dirty="0" err="1"/>
              <a:t>mahasiswa</a:t>
            </a:r>
            <a:r>
              <a:rPr lang="en-US" sz="1300" i="0" dirty="0"/>
              <a:t> yang </a:t>
            </a:r>
            <a:r>
              <a:rPr lang="en-US" sz="1300" i="0" dirty="0" err="1"/>
              <a:t>diterima</a:t>
            </a:r>
            <a:r>
              <a:rPr lang="en-US" sz="1300" i="0" dirty="0"/>
              <a:t> </a:t>
            </a:r>
            <a:r>
              <a:rPr lang="en-US" sz="1300" i="0" dirty="0" err="1"/>
              <a:t>setiap</a:t>
            </a:r>
            <a:r>
              <a:rPr lang="en-US" sz="1300" i="0" dirty="0"/>
              <a:t> </a:t>
            </a:r>
            <a:r>
              <a:rPr lang="en-US" sz="1300" i="0" dirty="0" err="1"/>
              <a:t>tahunnya</a:t>
            </a:r>
            <a:r>
              <a:rPr lang="en-US" sz="1300" i="0" dirty="0"/>
              <a:t>. </a:t>
            </a:r>
            <a:r>
              <a:rPr lang="en-US" sz="1300" i="0" dirty="0" err="1"/>
              <a:t>Pihak</a:t>
            </a:r>
            <a:r>
              <a:rPr lang="en-US" sz="1300" i="0" dirty="0"/>
              <a:t> universitas </a:t>
            </a:r>
            <a:r>
              <a:rPr lang="en-US" sz="1300" i="0" dirty="0" err="1"/>
              <a:t>maupun</a:t>
            </a:r>
            <a:r>
              <a:rPr lang="en-US" sz="1300" i="0" dirty="0"/>
              <a:t> </a:t>
            </a:r>
            <a:r>
              <a:rPr lang="en-US" sz="1300" i="0" dirty="0" err="1"/>
              <a:t>fakultas</a:t>
            </a:r>
            <a:r>
              <a:rPr lang="en-US" sz="1300" i="0" dirty="0"/>
              <a:t> </a:t>
            </a:r>
            <a:r>
              <a:rPr lang="en-US" sz="1300" i="0" dirty="0" err="1"/>
              <a:t>membutuhkan</a:t>
            </a:r>
            <a:r>
              <a:rPr lang="en-US" sz="1300" i="0" dirty="0"/>
              <a:t> </a:t>
            </a:r>
            <a:r>
              <a:rPr lang="en-US" sz="1300" i="0" dirty="0" err="1"/>
              <a:t>sebuah</a:t>
            </a:r>
            <a:r>
              <a:rPr lang="en-US" sz="1300" i="0" dirty="0"/>
              <a:t> </a:t>
            </a:r>
            <a:r>
              <a:rPr lang="en-US" sz="1300" i="0" dirty="0" err="1"/>
              <a:t>sistem</a:t>
            </a:r>
            <a:r>
              <a:rPr lang="en-US" sz="1300" i="0" dirty="0"/>
              <a:t> </a:t>
            </a:r>
            <a:r>
              <a:rPr lang="en-US" sz="1300" i="0" dirty="0" err="1"/>
              <a:t>untuk</a:t>
            </a:r>
            <a:r>
              <a:rPr lang="en-US" sz="1300" i="0" dirty="0"/>
              <a:t> </a:t>
            </a:r>
            <a:r>
              <a:rPr lang="en-US" sz="1300" i="0" dirty="0" err="1"/>
              <a:t>mengumpulkan</a:t>
            </a:r>
            <a:r>
              <a:rPr lang="en-US" sz="1300" i="0" dirty="0"/>
              <a:t>, </a:t>
            </a:r>
            <a:r>
              <a:rPr lang="en-US" sz="1300" i="0" dirty="0" err="1"/>
              <a:t>mengolah</a:t>
            </a:r>
            <a:r>
              <a:rPr lang="en-US" sz="1300" i="0" dirty="0"/>
              <a:t>, </a:t>
            </a:r>
            <a:r>
              <a:rPr lang="en-US" sz="1300" i="0" dirty="0" err="1"/>
              <a:t>menyimpan</a:t>
            </a:r>
            <a:r>
              <a:rPr lang="en-US" sz="1300" i="0" dirty="0"/>
              <a:t> </a:t>
            </a:r>
            <a:r>
              <a:rPr lang="en-US" sz="1300" i="0" dirty="0" err="1"/>
              <a:t>serta</a:t>
            </a:r>
            <a:r>
              <a:rPr lang="en-US" sz="1300" i="0" dirty="0"/>
              <a:t> </a:t>
            </a:r>
            <a:r>
              <a:rPr lang="en-US" sz="1300" i="0" dirty="0" err="1"/>
              <a:t>memberikan</a:t>
            </a:r>
            <a:r>
              <a:rPr lang="en-US" sz="1300" i="0" dirty="0"/>
              <a:t> </a:t>
            </a:r>
            <a:r>
              <a:rPr lang="en-US" sz="1300" i="0" dirty="0" err="1"/>
              <a:t>informasi</a:t>
            </a:r>
            <a:r>
              <a:rPr lang="en-US" sz="1300" i="0" dirty="0"/>
              <a:t> </a:t>
            </a:r>
            <a:r>
              <a:rPr lang="en-US" sz="1300" i="0" dirty="0" err="1"/>
              <a:t>tentang</a:t>
            </a:r>
            <a:r>
              <a:rPr lang="en-US" sz="1300" i="0" dirty="0"/>
              <a:t> data </a:t>
            </a:r>
            <a:r>
              <a:rPr lang="en-US" sz="1300" i="0" dirty="0" err="1"/>
              <a:t>setiap</a:t>
            </a:r>
            <a:r>
              <a:rPr lang="en-US" sz="1300" i="0" dirty="0"/>
              <a:t> </a:t>
            </a:r>
            <a:r>
              <a:rPr lang="en-US" sz="1300" i="0" dirty="0" err="1"/>
              <a:t>mahasiswanya</a:t>
            </a:r>
            <a:r>
              <a:rPr lang="en-US" sz="1300" i="0" dirty="0"/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0" dirty="0" err="1"/>
              <a:t>Kebutuhan</a:t>
            </a:r>
            <a:r>
              <a:rPr lang="en-US" sz="1300" i="0" dirty="0"/>
              <a:t> </a:t>
            </a:r>
            <a:r>
              <a:rPr lang="en-US" sz="1300" i="0" dirty="0" err="1"/>
              <a:t>akan</a:t>
            </a:r>
            <a:r>
              <a:rPr lang="en-US" sz="1300" i="0" dirty="0"/>
              <a:t> </a:t>
            </a:r>
            <a:r>
              <a:rPr lang="en-US" sz="1300" i="0" dirty="0" err="1"/>
              <a:t>sebuah</a:t>
            </a:r>
            <a:r>
              <a:rPr lang="en-US" sz="1300" i="0" dirty="0"/>
              <a:t> </a:t>
            </a:r>
            <a:r>
              <a:rPr lang="en-US" sz="1300" i="0" dirty="0" err="1"/>
              <a:t>sistem</a:t>
            </a:r>
            <a:r>
              <a:rPr lang="en-US" sz="1300" i="0" dirty="0"/>
              <a:t> </a:t>
            </a:r>
            <a:r>
              <a:rPr lang="en-US" sz="1300" i="0" dirty="0" err="1"/>
              <a:t>informasi</a:t>
            </a:r>
            <a:r>
              <a:rPr lang="en-US" sz="1300" i="0" dirty="0"/>
              <a:t> </a:t>
            </a:r>
            <a:r>
              <a:rPr lang="en-US" sz="1300" i="0" dirty="0" err="1"/>
              <a:t>pengolahan</a:t>
            </a:r>
            <a:r>
              <a:rPr lang="en-US" sz="1300" i="0" dirty="0"/>
              <a:t> data </a:t>
            </a:r>
            <a:r>
              <a:rPr lang="en-US" sz="1300" i="0" dirty="0" err="1"/>
              <a:t>seperti</a:t>
            </a:r>
            <a:r>
              <a:rPr lang="en-US" sz="1300" i="0" dirty="0"/>
              <a:t> </a:t>
            </a:r>
            <a:r>
              <a:rPr lang="en-US" sz="1300" i="0" dirty="0" err="1"/>
              <a:t>ini</a:t>
            </a:r>
            <a:r>
              <a:rPr lang="en-US" sz="1300" i="0" dirty="0"/>
              <a:t> </a:t>
            </a:r>
            <a:r>
              <a:rPr lang="en-US" sz="1300" i="0" dirty="0" err="1"/>
              <a:t>sangatlah</a:t>
            </a:r>
            <a:r>
              <a:rPr lang="en-US" sz="1300" i="0" dirty="0"/>
              <a:t> </a:t>
            </a:r>
            <a:r>
              <a:rPr lang="en-US" sz="1300" i="0" dirty="0" err="1"/>
              <a:t>penting</a:t>
            </a:r>
            <a:r>
              <a:rPr lang="en-US" sz="1300" i="0" dirty="0"/>
              <a:t>. </a:t>
            </a:r>
            <a:r>
              <a:rPr lang="en-US" sz="1300" i="0" dirty="0" err="1"/>
              <a:t>Maka</a:t>
            </a:r>
            <a:r>
              <a:rPr lang="en-US" sz="1300" i="0" dirty="0"/>
              <a:t> </a:t>
            </a:r>
            <a:r>
              <a:rPr lang="en-US" sz="1300" i="0" dirty="0" err="1"/>
              <a:t>dari</a:t>
            </a:r>
            <a:r>
              <a:rPr lang="en-US" sz="1300" i="0" dirty="0"/>
              <a:t> </a:t>
            </a:r>
            <a:r>
              <a:rPr lang="en-US" sz="1300" i="0" dirty="0" err="1"/>
              <a:t>itu</a:t>
            </a:r>
            <a:r>
              <a:rPr lang="en-US" sz="1300" i="0" dirty="0"/>
              <a:t>, </a:t>
            </a:r>
            <a:r>
              <a:rPr lang="en-US" sz="1300" i="0" dirty="0" err="1"/>
              <a:t>hadirlah</a:t>
            </a:r>
            <a:r>
              <a:rPr lang="en-US" sz="1300" i="0" dirty="0"/>
              <a:t> </a:t>
            </a:r>
            <a:r>
              <a:rPr lang="en-US" sz="1300" dirty="0" err="1"/>
              <a:t>Aplikasi</a:t>
            </a:r>
            <a:r>
              <a:rPr lang="en-US" sz="1300" dirty="0"/>
              <a:t> Siti </a:t>
            </a:r>
            <a:r>
              <a:rPr lang="en-US" sz="1300" dirty="0" err="1"/>
              <a:t>Hawa</a:t>
            </a:r>
            <a:r>
              <a:rPr lang="en-US" sz="1300" dirty="0"/>
              <a:t> </a:t>
            </a:r>
            <a:r>
              <a:rPr lang="en-US" sz="1300" i="0" dirty="0" err="1"/>
              <a:t>sebagai</a:t>
            </a:r>
            <a:r>
              <a:rPr lang="en-US" sz="1300" i="0" dirty="0"/>
              <a:t> </a:t>
            </a:r>
            <a:r>
              <a:rPr lang="en-US" sz="1300" i="0" dirty="0" err="1"/>
              <a:t>solusi</a:t>
            </a:r>
            <a:r>
              <a:rPr lang="en-US" sz="1300" i="0" dirty="0"/>
              <a:t> </a:t>
            </a:r>
            <a:r>
              <a:rPr lang="en-US" sz="1300" i="0" dirty="0" err="1"/>
              <a:t>atau</a:t>
            </a:r>
            <a:r>
              <a:rPr lang="en-US" sz="1300" i="0" dirty="0"/>
              <a:t> </a:t>
            </a:r>
            <a:r>
              <a:rPr lang="en-US" sz="1300" i="0" dirty="0" err="1"/>
              <a:t>alternatif</a:t>
            </a:r>
            <a:r>
              <a:rPr lang="en-US" sz="1300" i="0" dirty="0"/>
              <a:t> </a:t>
            </a:r>
            <a:r>
              <a:rPr lang="en-US" sz="1300" i="0" dirty="0" err="1"/>
              <a:t>sistem</a:t>
            </a:r>
            <a:r>
              <a:rPr lang="en-US" sz="1300" i="0" dirty="0"/>
              <a:t> </a:t>
            </a:r>
            <a:r>
              <a:rPr lang="en-US" sz="1300" i="0" dirty="0" err="1"/>
              <a:t>informasi</a:t>
            </a:r>
            <a:r>
              <a:rPr lang="en-US" sz="1300" i="0" dirty="0"/>
              <a:t> </a:t>
            </a:r>
            <a:r>
              <a:rPr lang="en-US" sz="1300" i="0" dirty="0" err="1"/>
              <a:t>pengolahan</a:t>
            </a:r>
            <a:r>
              <a:rPr lang="en-US" sz="1300" i="0" dirty="0"/>
              <a:t> data </a:t>
            </a:r>
            <a:r>
              <a:rPr lang="en-US" sz="1300" i="0" dirty="0" err="1"/>
              <a:t>mahasiswa</a:t>
            </a:r>
            <a:r>
              <a:rPr lang="en-US" sz="1300" i="0" dirty="0"/>
              <a:t> Universitas </a:t>
            </a:r>
            <a:r>
              <a:rPr lang="en-US" sz="1300" i="0" dirty="0" err="1"/>
              <a:t>Jember</a:t>
            </a:r>
            <a:r>
              <a:rPr lang="en-US" sz="1300" i="0" dirty="0"/>
              <a:t>. </a:t>
            </a:r>
            <a:r>
              <a:rPr lang="en-US" sz="1300" i="0" dirty="0" err="1"/>
              <a:t>Aplikasi</a:t>
            </a:r>
            <a:r>
              <a:rPr lang="en-US" sz="1300" i="0" dirty="0"/>
              <a:t> </a:t>
            </a:r>
            <a:r>
              <a:rPr lang="en-US" sz="1300" i="0" dirty="0" err="1"/>
              <a:t>ini</a:t>
            </a:r>
            <a:r>
              <a:rPr lang="en-US" sz="1300" i="0" dirty="0"/>
              <a:t> </a:t>
            </a:r>
            <a:r>
              <a:rPr lang="en-US" sz="1300" i="0" dirty="0" err="1"/>
              <a:t>nantinya</a:t>
            </a:r>
            <a:r>
              <a:rPr lang="en-US" sz="1300" i="0" dirty="0"/>
              <a:t> </a:t>
            </a:r>
            <a:r>
              <a:rPr lang="en-US" sz="1300" i="0" dirty="0" err="1"/>
              <a:t>akan</a:t>
            </a:r>
            <a:r>
              <a:rPr lang="en-US" sz="1300" i="0" dirty="0"/>
              <a:t> </a:t>
            </a:r>
            <a:r>
              <a:rPr lang="en-US" sz="1300" i="0" dirty="0" err="1"/>
              <a:t>memudahkan</a:t>
            </a:r>
            <a:r>
              <a:rPr lang="en-US" sz="1300" i="0" dirty="0"/>
              <a:t> proses </a:t>
            </a:r>
            <a:r>
              <a:rPr lang="en-US" sz="1300" i="0" dirty="0" err="1"/>
              <a:t>pengolahan</a:t>
            </a:r>
            <a:r>
              <a:rPr lang="en-US" sz="1300" i="0" dirty="0"/>
              <a:t> data </a:t>
            </a:r>
            <a:r>
              <a:rPr lang="en-US" sz="1300" i="0" dirty="0" err="1"/>
              <a:t>mahasiswa</a:t>
            </a:r>
            <a:r>
              <a:rPr lang="en-US" sz="1300" i="0" dirty="0"/>
              <a:t>, dan juga </a:t>
            </a:r>
            <a:r>
              <a:rPr lang="en-US" sz="1300" i="0" dirty="0" err="1"/>
              <a:t>mempercepat</a:t>
            </a:r>
            <a:r>
              <a:rPr lang="en-US" sz="1300" i="0" dirty="0"/>
              <a:t> </a:t>
            </a:r>
            <a:r>
              <a:rPr lang="en-US" sz="1300" i="0" dirty="0" err="1"/>
              <a:t>penyampaian</a:t>
            </a:r>
            <a:r>
              <a:rPr lang="en-US" sz="1300" i="0" dirty="0"/>
              <a:t> </a:t>
            </a:r>
            <a:r>
              <a:rPr lang="en-US" sz="1300" i="0" dirty="0" err="1"/>
              <a:t>informasi</a:t>
            </a:r>
            <a:r>
              <a:rPr lang="en-US" sz="1300" i="0" dirty="0"/>
              <a:t>, </a:t>
            </a:r>
            <a:r>
              <a:rPr lang="en-US" sz="1300" i="0" dirty="0" err="1"/>
              <a:t>serta</a:t>
            </a:r>
            <a:r>
              <a:rPr lang="en-US" sz="1300" i="0" dirty="0"/>
              <a:t> </a:t>
            </a:r>
            <a:r>
              <a:rPr lang="en-US" sz="1300" i="0" dirty="0" err="1"/>
              <a:t>meminimalisir</a:t>
            </a:r>
            <a:r>
              <a:rPr lang="en-US" sz="1300" i="0" dirty="0"/>
              <a:t> </a:t>
            </a:r>
            <a:r>
              <a:rPr lang="en-US" sz="1300" i="0" dirty="0" err="1"/>
              <a:t>kesalahan-kesalahan</a:t>
            </a:r>
            <a:r>
              <a:rPr lang="en-US" sz="1300" i="0" dirty="0"/>
              <a:t> </a:t>
            </a:r>
            <a:r>
              <a:rPr lang="en-US" sz="1300" i="0" dirty="0" err="1"/>
              <a:t>dalam</a:t>
            </a:r>
            <a:r>
              <a:rPr lang="en-US" sz="1300" i="0" dirty="0"/>
              <a:t> </a:t>
            </a:r>
            <a:r>
              <a:rPr lang="en-US" sz="1300" i="0" dirty="0" err="1"/>
              <a:t>pengolahan</a:t>
            </a:r>
            <a:r>
              <a:rPr lang="en-US" sz="1300" i="0" dirty="0"/>
              <a:t> data.</a:t>
            </a:r>
          </a:p>
        </p:txBody>
      </p:sp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2062717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4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277;p15">
            <a:extLst>
              <a:ext uri="{FF2B5EF4-FFF2-40B4-BE49-F238E27FC236}">
                <a16:creationId xmlns:a16="http://schemas.microsoft.com/office/drawing/2014/main" id="{81703516-7004-46E0-AF1D-198322CCC23A}"/>
              </a:ext>
            </a:extLst>
          </p:cNvPr>
          <p:cNvSpPr txBox="1">
            <a:spLocks/>
          </p:cNvSpPr>
          <p:nvPr/>
        </p:nvSpPr>
        <p:spPr>
          <a:xfrm>
            <a:off x="2062717" y="186813"/>
            <a:ext cx="4946700" cy="579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err="1">
                <a:solidFill>
                  <a:schemeClr val="bg2"/>
                </a:solidFill>
                <a:latin typeface="Arvo" panose="020B0604020202020204" charset="0"/>
              </a:rPr>
              <a:t>Latar</a:t>
            </a:r>
            <a:r>
              <a:rPr lang="en-US" sz="2800" dirty="0">
                <a:solidFill>
                  <a:schemeClr val="bg2"/>
                </a:solidFill>
                <a:latin typeface="Arvo" panose="020B0604020202020204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Arvo" panose="020B0604020202020204" charset="0"/>
              </a:rPr>
              <a:t>Belakang</a:t>
            </a:r>
            <a:endParaRPr lang="en-US" sz="2800" dirty="0">
              <a:solidFill>
                <a:schemeClr val="bg2"/>
              </a:solidFill>
              <a:latin typeface="Arv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660927" y="351780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Fitur – fitur Aplikasi</a:t>
            </a:r>
            <a:endParaRPr sz="3200" dirty="0"/>
          </a:p>
        </p:txBody>
      </p:sp>
      <p:sp>
        <p:nvSpPr>
          <p:cNvPr id="279" name="Google Shape;279;p15"/>
          <p:cNvSpPr txBox="1">
            <a:spLocks noGrp="1"/>
          </p:cNvSpPr>
          <p:nvPr>
            <p:ph type="body" idx="2"/>
          </p:nvPr>
        </p:nvSpPr>
        <p:spPr>
          <a:xfrm>
            <a:off x="3488773" y="916055"/>
            <a:ext cx="3549979" cy="4038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Fitur Utama Aplikasi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1.  Lihat Daftar Data Mahasiswa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Untuk melihat keseluruhan data mahasiswa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2.  Tambah Data Mahasiswa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Untuk menambahkan data mahasiswa ke dalam daftar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3.  Hapus Data Mahasiswa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Untuk  menghapus data mahasiswa dari daftar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4.  Cari Data Mahasiswa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Untuk mencari info data mahasiswa secara spesifik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5.  Update Data Mahasiswa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Untuk melakukan perubahan data mahasiswa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279;p15">
            <a:extLst>
              <a:ext uri="{FF2B5EF4-FFF2-40B4-BE49-F238E27FC236}">
                <a16:creationId xmlns:a16="http://schemas.microsoft.com/office/drawing/2014/main" id="{7D49891E-7715-40A2-82EA-303F95E63A37}"/>
              </a:ext>
            </a:extLst>
          </p:cNvPr>
          <p:cNvSpPr txBox="1">
            <a:spLocks/>
          </p:cNvSpPr>
          <p:nvPr/>
        </p:nvSpPr>
        <p:spPr>
          <a:xfrm>
            <a:off x="639244" y="916055"/>
            <a:ext cx="2707304" cy="40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400"/>
              <a:buFont typeface="Muli"/>
              <a:buChar char="□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400"/>
              <a:buFont typeface="Muli"/>
              <a:buChar char="▫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400"/>
              <a:buFont typeface="Muli"/>
              <a:buChar char="▫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b="1" dirty="0"/>
              <a:t>Halaman Login </a:t>
            </a:r>
            <a:r>
              <a:rPr lang="en-US" sz="1600" b="1" dirty="0" err="1"/>
              <a:t>Aplikasi</a:t>
            </a:r>
            <a:endParaRPr lang="en-US" sz="1600" dirty="0"/>
          </a:p>
          <a:p>
            <a:pPr marL="0" indent="0">
              <a:buFont typeface="Muli"/>
              <a:buNone/>
            </a:pPr>
            <a:r>
              <a:rPr lang="en-US" dirty="0"/>
              <a:t>1.  Login </a:t>
            </a:r>
            <a:r>
              <a:rPr lang="en-US" dirty="0" err="1"/>
              <a:t>Aplikasi</a:t>
            </a:r>
            <a:endParaRPr lang="en-US" dirty="0"/>
          </a:p>
          <a:p>
            <a:pPr marL="0" indent="0">
              <a:buFont typeface="Muli"/>
              <a:buNone/>
            </a:pPr>
            <a:r>
              <a:rPr lang="en-US" dirty="0"/>
              <a:t>User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terdaftar</a:t>
            </a:r>
            <a:endParaRPr lang="en-US" dirty="0"/>
          </a:p>
          <a:p>
            <a:pPr marL="0" indent="0">
              <a:buFont typeface="Muli"/>
              <a:buNone/>
            </a:pPr>
            <a:r>
              <a:rPr lang="en-US" dirty="0"/>
              <a:t>2.  </a:t>
            </a:r>
            <a:r>
              <a:rPr lang="en-US" dirty="0" err="1"/>
              <a:t>Registerasi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  <a:p>
            <a:pPr marL="0" indent="0">
              <a:buFont typeface="Muli"/>
              <a:buNone/>
            </a:pPr>
            <a:r>
              <a:rPr lang="en-US" dirty="0"/>
              <a:t>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</a:p>
          <a:p>
            <a:pPr marL="0" indent="0">
              <a:buFont typeface="Muli"/>
              <a:buNone/>
            </a:pPr>
            <a:r>
              <a:rPr lang="en-US" dirty="0"/>
              <a:t>3. 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0" indent="0">
              <a:buFont typeface="Muli"/>
              <a:buNone/>
            </a:pPr>
            <a:r>
              <a:rPr lang="en-US" dirty="0" err="1"/>
              <a:t>Menampilkan</a:t>
            </a:r>
            <a:r>
              <a:rPr lang="en-US" dirty="0"/>
              <a:t> info </a:t>
            </a:r>
            <a:r>
              <a:rPr lang="en-US" dirty="0" err="1"/>
              <a:t>Aplikasi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Source Code Progam</a:t>
            </a:r>
            <a:endParaRPr sz="2800"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Let’s start with the first set of slides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842536" y="32405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onsolas" panose="020B0609020204030204" pitchFamily="49" charset="0"/>
              </a:rPr>
              <a:t>Import modul</a:t>
            </a:r>
            <a:endParaRPr sz="3200" dirty="0">
              <a:latin typeface="Consolas" panose="020B0609020204030204" pitchFamily="49" charset="0"/>
            </a:endParaRPr>
          </a:p>
        </p:txBody>
      </p:sp>
      <p:sp>
        <p:nvSpPr>
          <p:cNvPr id="343" name="Google Shape;343;p21"/>
          <p:cNvSpPr txBox="1">
            <a:spLocks noGrp="1"/>
          </p:cNvSpPr>
          <p:nvPr>
            <p:ph type="body" idx="2"/>
          </p:nvPr>
        </p:nvSpPr>
        <p:spPr>
          <a:xfrm>
            <a:off x="1020726" y="999118"/>
            <a:ext cx="5964865" cy="2041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7A9DD"/>
                </a:solidFill>
                <a:latin typeface="Consolas" panose="020B0609020204030204" pitchFamily="49" charset="0"/>
              </a:rPr>
              <a:t>Import modul CSV</a:t>
            </a:r>
            <a:endParaRPr sz="1800" b="1" dirty="0">
              <a:solidFill>
                <a:srgbClr val="37A9DD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Modul CSV digunakan untuk mengolah data yang ada di file CSV dalam satu direktori yang sama dengan file .py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7A9DD"/>
                </a:solidFill>
                <a:latin typeface="Consolas" panose="020B0609020204030204" pitchFamily="49" charset="0"/>
              </a:rPr>
              <a:t>Import </a:t>
            </a:r>
            <a:r>
              <a:rPr lang="en-US" sz="1800" b="1" dirty="0" err="1">
                <a:solidFill>
                  <a:srgbClr val="37A9DD"/>
                </a:solidFill>
                <a:latin typeface="Consolas" panose="020B0609020204030204" pitchFamily="49" charset="0"/>
              </a:rPr>
              <a:t>modul</a:t>
            </a:r>
            <a:r>
              <a:rPr lang="en-US" sz="1800" b="1" dirty="0">
                <a:solidFill>
                  <a:srgbClr val="37A9DD"/>
                </a:solidFill>
                <a:latin typeface="Consolas" panose="020B0609020204030204" pitchFamily="49" charset="0"/>
              </a:rPr>
              <a:t> 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Modul OS </a:t>
            </a:r>
            <a:r>
              <a:rPr lang="en-US" sz="1600" dirty="0" err="1"/>
              <a:t>nantinya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function yang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membersihkan</a:t>
            </a:r>
            <a:r>
              <a:rPr lang="en-US" sz="1600" dirty="0"/>
              <a:t> terminal </a:t>
            </a:r>
            <a:r>
              <a:rPr lang="en-US" sz="1600" dirty="0" err="1"/>
              <a:t>atau</a:t>
            </a:r>
            <a:r>
              <a:rPr lang="en-US" sz="1600" dirty="0"/>
              <a:t> clear screen</a:t>
            </a:r>
            <a:endParaRPr sz="1600" dirty="0"/>
          </a:p>
        </p:txBody>
      </p:sp>
      <p:sp>
        <p:nvSpPr>
          <p:cNvPr id="344" name="Google Shape;344;p2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61277-44CC-4DC0-8022-1EA802A88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61"/>
          <a:stretch/>
        </p:blipFill>
        <p:spPr>
          <a:xfrm>
            <a:off x="1030495" y="3146836"/>
            <a:ext cx="7028981" cy="911138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202020" y="36667"/>
            <a:ext cx="5795177" cy="684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nsolas" panose="020B0609020204030204" pitchFamily="49" charset="0"/>
              </a:rPr>
              <a:t>Clear Screen &amp; Kembali</a:t>
            </a:r>
            <a:endParaRPr sz="2400" dirty="0">
              <a:latin typeface="Consolas" panose="020B0609020204030204" pitchFamily="49" charset="0"/>
            </a:endParaRPr>
          </a:p>
        </p:txBody>
      </p:sp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C488E-A584-4D5A-96D2-5FE4284C2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08" b="10791"/>
          <a:stretch/>
        </p:blipFill>
        <p:spPr>
          <a:xfrm>
            <a:off x="458744" y="824284"/>
            <a:ext cx="4105848" cy="687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29205-976E-4735-A7DA-E4CB8397A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1" b="-1429"/>
          <a:stretch/>
        </p:blipFill>
        <p:spPr>
          <a:xfrm>
            <a:off x="425793" y="1643556"/>
            <a:ext cx="5630061" cy="1064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6523F-8279-4A04-81F5-7D9BF69B5B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5" t="10235" b="10125"/>
          <a:stretch/>
        </p:blipFill>
        <p:spPr>
          <a:xfrm>
            <a:off x="1216892" y="2736644"/>
            <a:ext cx="5653268" cy="971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9AC4A-AD9B-4A28-9F18-290B98BAB0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2" t="9650" b="2472"/>
          <a:stretch/>
        </p:blipFill>
        <p:spPr>
          <a:xfrm>
            <a:off x="1153090" y="3820266"/>
            <a:ext cx="4929579" cy="9711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241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52148-D60F-447D-94B4-AF698A5D4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" t="2320" r="4934" b="1181"/>
          <a:stretch/>
        </p:blipFill>
        <p:spPr>
          <a:xfrm>
            <a:off x="1061636" y="255845"/>
            <a:ext cx="5034614" cy="4631810"/>
          </a:xfrm>
          <a:prstGeom prst="rect">
            <a:avLst/>
          </a:prstGeom>
        </p:spPr>
      </p:pic>
      <p:sp>
        <p:nvSpPr>
          <p:cNvPr id="7" name="Google Shape;342;p21">
            <a:extLst>
              <a:ext uri="{FF2B5EF4-FFF2-40B4-BE49-F238E27FC236}">
                <a16:creationId xmlns:a16="http://schemas.microsoft.com/office/drawing/2014/main" id="{8F10ED30-33F1-4E02-BAD8-314F0ADB11E8}"/>
              </a:ext>
            </a:extLst>
          </p:cNvPr>
          <p:cNvSpPr txBox="1">
            <a:spLocks/>
          </p:cNvSpPr>
          <p:nvPr/>
        </p:nvSpPr>
        <p:spPr>
          <a:xfrm>
            <a:off x="5240593" y="3205316"/>
            <a:ext cx="3382297" cy="452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menu_login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Google Shape;359;p23">
            <a:extLst>
              <a:ext uri="{FF2B5EF4-FFF2-40B4-BE49-F238E27FC236}">
                <a16:creationId xmlns:a16="http://schemas.microsoft.com/office/drawing/2014/main" id="{6BB560FE-C126-44C9-8993-5CAD0F309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65058" y="3658420"/>
            <a:ext cx="3057832" cy="37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menu login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65411457"/>
      </p:ext>
    </p:extLst>
  </p:cSld>
  <p:clrMapOvr>
    <a:masterClrMapping/>
  </p:clrMapOvr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mphis Marketing Plan by Slidesgo">
  <a:themeElements>
    <a:clrScheme name="Simple Light">
      <a:dk1>
        <a:srgbClr val="434343"/>
      </a:dk1>
      <a:lt1>
        <a:srgbClr val="F3F3F3"/>
      </a:lt1>
      <a:dk2>
        <a:srgbClr val="00D6C0"/>
      </a:dk2>
      <a:lt2>
        <a:srgbClr val="83E3DD"/>
      </a:lt2>
      <a:accent1>
        <a:srgbClr val="FF8E80"/>
      </a:accent1>
      <a:accent2>
        <a:srgbClr val="FDB2AD"/>
      </a:accent2>
      <a:accent3>
        <a:srgbClr val="FFE1DF"/>
      </a:accent3>
      <a:accent4>
        <a:srgbClr val="FBDF74"/>
      </a:accent4>
      <a:accent5>
        <a:srgbClr val="FFF59E"/>
      </a:accent5>
      <a:accent6>
        <a:srgbClr val="6BA2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447</Words>
  <Application>Microsoft Office PowerPoint</Application>
  <PresentationFormat>On-screen Show (16:9)</PresentationFormat>
  <Paragraphs>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Muli</vt:lpstr>
      <vt:lpstr>Consolas</vt:lpstr>
      <vt:lpstr>Josefin Slab</vt:lpstr>
      <vt:lpstr>Josefin Sans</vt:lpstr>
      <vt:lpstr>Arial</vt:lpstr>
      <vt:lpstr>Arvo</vt:lpstr>
      <vt:lpstr>Roboto Slab Regular</vt:lpstr>
      <vt:lpstr>Fira Sans Extra Condensed Medium</vt:lpstr>
      <vt:lpstr>Titania template</vt:lpstr>
      <vt:lpstr>Memphis Marketing Plan by Slidesgo</vt:lpstr>
      <vt:lpstr>ALGORITMA &amp; PEMROGRAMAN I</vt:lpstr>
      <vt:lpstr>Hello!</vt:lpstr>
      <vt:lpstr>APLIKASI</vt:lpstr>
      <vt:lpstr>PowerPoint Presentation</vt:lpstr>
      <vt:lpstr>Fitur – fitur Aplikasi</vt:lpstr>
      <vt:lpstr>Source Code Progam</vt:lpstr>
      <vt:lpstr>Import modul</vt:lpstr>
      <vt:lpstr>Clear Screen &amp; Kembali</vt:lpstr>
      <vt:lpstr>PowerPoint Presentation</vt:lpstr>
      <vt:lpstr>login()</vt:lpstr>
      <vt:lpstr>Register()</vt:lpstr>
      <vt:lpstr>menampilkan info credit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PEMROGRAMAN I</dc:title>
  <cp:lastModifiedBy>Nur Muhammad Himawan</cp:lastModifiedBy>
  <cp:revision>28</cp:revision>
  <dcterms:modified xsi:type="dcterms:W3CDTF">2021-01-09T16:26:07Z</dcterms:modified>
</cp:coreProperties>
</file>