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B39"/>
    <a:srgbClr val="000000"/>
    <a:srgbClr val="927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7" d="100"/>
          <a:sy n="87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5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4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6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8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6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1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85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2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BFC2D9-DCA1-40BC-B20A-8F6411544F00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A48038-FF1A-4775-BDF7-F70F66DCB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94618"/>
            <a:ext cx="6237157" cy="247828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My Project name computer center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33122" y="3817465"/>
            <a:ext cx="2784657" cy="15051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u="sng" dirty="0" smtClean="0">
                <a:solidFill>
                  <a:schemeClr val="accent6">
                    <a:lumMod val="50000"/>
                  </a:schemeClr>
                </a:solidFill>
              </a:rPr>
              <a:t>SUMITTED </a:t>
            </a:r>
            <a:r>
              <a:rPr lang="en-US" i="1" u="sng" dirty="0">
                <a:solidFill>
                  <a:schemeClr val="accent6">
                    <a:lumMod val="50000"/>
                  </a:schemeClr>
                </a:solidFill>
              </a:rPr>
              <a:t>TO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Name: Nurnahar Moly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Round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 37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 1243613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80622" y="3817465"/>
            <a:ext cx="2783232" cy="15051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i="1" u="sng" dirty="0" smtClean="0">
                <a:solidFill>
                  <a:schemeClr val="accent6">
                    <a:lumMod val="50000"/>
                  </a:schemeClr>
                </a:solidFill>
              </a:rPr>
              <a:t>SUMITTED BY</a:t>
            </a:r>
            <a:endParaRPr lang="en-US" i="1" u="sng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MD.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Mushadur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IDB Consultant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Java &amp; WPH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0210"/>
      </p:ext>
    </p:extLst>
  </p:cSld>
  <p:clrMapOvr>
    <a:masterClrMapping/>
  </p:clrMapOvr>
  <p:transition spd="slow" advTm="200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9" y="289133"/>
            <a:ext cx="11237718" cy="63167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2412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000">
        <p15:prstTrans prst="peelOff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5" y="2523393"/>
            <a:ext cx="10585938" cy="3475756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398B39"/>
                </a:solidFill>
                <a:latin typeface="Brush Script Std" panose="03060802040607070404" pitchFamily="66" charset="0"/>
              </a:rPr>
              <a:t>  </a:t>
            </a: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latin typeface="Brush Script Std" panose="03060802040607070404" pitchFamily="66" charset="0"/>
              </a:rPr>
              <a:t>Thank You for      Watching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29971"/>
      </p:ext>
    </p:extLst>
  </p:cSld>
  <p:clrMapOvr>
    <a:masterClrMapping/>
  </p:clrMapOvr>
  <p:transition spd="slow"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Login Page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9" y="2298819"/>
            <a:ext cx="10254953" cy="44779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4504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">
        <p14:gallery dir="l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6" y="213645"/>
            <a:ext cx="10793337" cy="65204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726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">
        <p14:reveal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0" y="393108"/>
            <a:ext cx="11203535" cy="60900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53981374"/>
      </p:ext>
    </p:extLst>
  </p:cSld>
  <p:clrMapOvr>
    <a:masterClrMapping/>
  </p:clrMapOvr>
  <p:transition spd="slow" advTm="1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0" y="290557"/>
            <a:ext cx="11408635" cy="63067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0227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1000">
        <p15:prstTrans prst="fallOve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6" y="290556"/>
            <a:ext cx="11135169" cy="62640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8843612"/>
      </p:ext>
    </p:extLst>
  </p:cSld>
  <p:clrMapOvr>
    <a:masterClrMapping/>
  </p:clrMapOvr>
  <p:transition spd="slow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7" y="350377"/>
            <a:ext cx="11391544" cy="62640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130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">
        <p14:prism isInverted="1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376014"/>
            <a:ext cx="11236570" cy="6016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883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00">
        <p14:prism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" y="393107"/>
            <a:ext cx="11357361" cy="60846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573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35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Brush Script Std</vt:lpstr>
      <vt:lpstr>Century Gothic</vt:lpstr>
      <vt:lpstr>Wingdings 3</vt:lpstr>
      <vt:lpstr>Ion Boardroom</vt:lpstr>
      <vt:lpstr>My Project name computer center</vt:lpstr>
      <vt:lpstr>         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Thank You for     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name computer center</dc:title>
  <dc:creator>Nurnahar Moly</dc:creator>
  <cp:lastModifiedBy>Nurnahar Moly</cp:lastModifiedBy>
  <cp:revision>20</cp:revision>
  <dcterms:created xsi:type="dcterms:W3CDTF">2018-12-04T13:24:22Z</dcterms:created>
  <dcterms:modified xsi:type="dcterms:W3CDTF">2018-12-05T04:03:49Z</dcterms:modified>
</cp:coreProperties>
</file>