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1" r:id="rId9"/>
    <p:sldId id="262" r:id="rId10"/>
    <p:sldId id="269" r:id="rId11"/>
    <p:sldId id="264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275E8-17D0-AF46-BAAD-0DFF49D8CFB7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EA8AA5-09D6-8043-AC34-1E09B9B1D94B}">
      <dgm:prSet phldrT="[Text]"/>
      <dgm:spPr/>
      <dgm:t>
        <a:bodyPr/>
        <a:lstStyle/>
        <a:p>
          <a:r>
            <a:rPr lang="en-US" dirty="0"/>
            <a:t>MAX</a:t>
          </a:r>
        </a:p>
      </dgm:t>
    </dgm:pt>
    <dgm:pt modelId="{BE2BDA7D-2DBD-D542-9402-AFC7B3933DBA}" type="parTrans" cxnId="{ACDCE6AF-56FD-6C49-903E-6312DFDB02CB}">
      <dgm:prSet/>
      <dgm:spPr/>
      <dgm:t>
        <a:bodyPr/>
        <a:lstStyle/>
        <a:p>
          <a:endParaRPr lang="en-US"/>
        </a:p>
      </dgm:t>
    </dgm:pt>
    <dgm:pt modelId="{932B7425-F8AA-9D44-ACEB-3A6A6DCB3B69}" type="sibTrans" cxnId="{ACDCE6AF-56FD-6C49-903E-6312DFDB02CB}">
      <dgm:prSet/>
      <dgm:spPr/>
      <dgm:t>
        <a:bodyPr/>
        <a:lstStyle/>
        <a:p>
          <a:endParaRPr lang="en-US"/>
        </a:p>
      </dgm:t>
    </dgm:pt>
    <dgm:pt modelId="{30324F7B-B65E-4046-A207-26546420FD2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FE08DC5-EE98-9242-BD60-A27BD9AEAE37}" type="parTrans" cxnId="{2B0EA473-431F-3342-BC24-365D9D492179}">
      <dgm:prSet/>
      <dgm:spPr/>
      <dgm:t>
        <a:bodyPr/>
        <a:lstStyle/>
        <a:p>
          <a:endParaRPr lang="en-US"/>
        </a:p>
      </dgm:t>
    </dgm:pt>
    <dgm:pt modelId="{07C2FC71-8D3B-3247-9826-B5C169316155}" type="sibTrans" cxnId="{2B0EA473-431F-3342-BC24-365D9D492179}">
      <dgm:prSet/>
      <dgm:spPr/>
      <dgm:t>
        <a:bodyPr/>
        <a:lstStyle/>
        <a:p>
          <a:endParaRPr lang="en-US"/>
        </a:p>
      </dgm:t>
    </dgm:pt>
    <dgm:pt modelId="{5A52564E-8F51-2C40-BBEB-C6F4B9D86B1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AA87AAA-E882-E74A-A454-34DD595D239F}" type="parTrans" cxnId="{ACC69B80-CC0E-E645-8842-9DB64ECE7451}">
      <dgm:prSet/>
      <dgm:spPr/>
      <dgm:t>
        <a:bodyPr/>
        <a:lstStyle/>
        <a:p>
          <a:endParaRPr lang="en-US"/>
        </a:p>
      </dgm:t>
    </dgm:pt>
    <dgm:pt modelId="{9805B560-93C5-0948-9083-C9012C396458}" type="sibTrans" cxnId="{ACC69B80-CC0E-E645-8842-9DB64ECE7451}">
      <dgm:prSet/>
      <dgm:spPr/>
      <dgm:t>
        <a:bodyPr/>
        <a:lstStyle/>
        <a:p>
          <a:endParaRPr lang="en-US"/>
        </a:p>
      </dgm:t>
    </dgm:pt>
    <dgm:pt modelId="{7C59F43D-93D8-9B4C-801C-D2C54D019B11}">
      <dgm:prSet phldrT="[Text]"/>
      <dgm:spPr/>
      <dgm:t>
        <a:bodyPr/>
        <a:lstStyle/>
        <a:p>
          <a:r>
            <a:rPr lang="en-US" dirty="0"/>
            <a:t>MIN</a:t>
          </a:r>
        </a:p>
      </dgm:t>
    </dgm:pt>
    <dgm:pt modelId="{13CC3996-900D-B74E-8627-A26A821E6620}" type="parTrans" cxnId="{0573BF72-65BB-B948-9B8E-3A06F199CEBB}">
      <dgm:prSet/>
      <dgm:spPr/>
      <dgm:t>
        <a:bodyPr/>
        <a:lstStyle/>
        <a:p>
          <a:endParaRPr lang="en-US"/>
        </a:p>
      </dgm:t>
    </dgm:pt>
    <dgm:pt modelId="{68C7E96F-4C13-8A4A-92C3-0CF48508D47E}" type="sibTrans" cxnId="{0573BF72-65BB-B948-9B8E-3A06F199CEBB}">
      <dgm:prSet/>
      <dgm:spPr/>
      <dgm:t>
        <a:bodyPr/>
        <a:lstStyle/>
        <a:p>
          <a:endParaRPr lang="en-US"/>
        </a:p>
      </dgm:t>
    </dgm:pt>
    <dgm:pt modelId="{E01E1664-C957-2748-A179-814B2434E448}">
      <dgm:prSet phldrT="[Text]"/>
      <dgm:spPr/>
      <dgm:t>
        <a:bodyPr/>
        <a:lstStyle/>
        <a:p>
          <a:r>
            <a:rPr lang="en-US" dirty="0"/>
            <a:t>MAX</a:t>
          </a:r>
        </a:p>
      </dgm:t>
    </dgm:pt>
    <dgm:pt modelId="{28F38075-4655-A64E-BBBD-185C19CAB722}" type="parTrans" cxnId="{376FF3CB-943D-744B-9624-A71646A7CDC3}">
      <dgm:prSet/>
      <dgm:spPr/>
      <dgm:t>
        <a:bodyPr/>
        <a:lstStyle/>
        <a:p>
          <a:endParaRPr lang="en-US"/>
        </a:p>
      </dgm:t>
    </dgm:pt>
    <dgm:pt modelId="{525FC5CC-6B09-1445-9169-78792B56AA05}" type="sibTrans" cxnId="{376FF3CB-943D-744B-9624-A71646A7CDC3}">
      <dgm:prSet/>
      <dgm:spPr/>
      <dgm:t>
        <a:bodyPr/>
        <a:lstStyle/>
        <a:p>
          <a:endParaRPr lang="en-US"/>
        </a:p>
      </dgm:t>
    </dgm:pt>
    <dgm:pt modelId="{2CE92F72-33DF-9F4B-BA03-A2C8771CC26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BE8BC48-C59B-8046-BE9B-349E66B2EF50}" type="sibTrans" cxnId="{C93D4F59-5434-A443-85F0-90BF77ED2809}">
      <dgm:prSet/>
      <dgm:spPr/>
      <dgm:t>
        <a:bodyPr/>
        <a:lstStyle/>
        <a:p>
          <a:endParaRPr lang="en-US"/>
        </a:p>
      </dgm:t>
    </dgm:pt>
    <dgm:pt modelId="{EE080AF9-F381-6247-8CB8-8B8ECFED2173}" type="parTrans" cxnId="{C93D4F59-5434-A443-85F0-90BF77ED2809}">
      <dgm:prSet/>
      <dgm:spPr/>
      <dgm:t>
        <a:bodyPr/>
        <a:lstStyle/>
        <a:p>
          <a:endParaRPr lang="en-US"/>
        </a:p>
      </dgm:t>
    </dgm:pt>
    <dgm:pt modelId="{411DA621-9E4E-6F47-B091-E99D1128B855}" type="pres">
      <dgm:prSet presAssocID="{2AD275E8-17D0-AF46-BAAD-0DFF49D8CF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080603-E596-3D4A-8F02-C09420C4A9C4}" type="pres">
      <dgm:prSet presAssocID="{57EA8AA5-09D6-8043-AC34-1E09B9B1D94B}" presName="hierRoot1" presStyleCnt="0"/>
      <dgm:spPr/>
    </dgm:pt>
    <dgm:pt modelId="{97D02E70-8754-034E-9818-6B7D5AEBA058}" type="pres">
      <dgm:prSet presAssocID="{57EA8AA5-09D6-8043-AC34-1E09B9B1D94B}" presName="composite" presStyleCnt="0"/>
      <dgm:spPr/>
    </dgm:pt>
    <dgm:pt modelId="{06EF1330-05AE-3548-BA57-D39CC98190BF}" type="pres">
      <dgm:prSet presAssocID="{57EA8AA5-09D6-8043-AC34-1E09B9B1D94B}" presName="image" presStyleLbl="node0" presStyleIdx="0" presStyleCnt="1"/>
      <dgm:spPr/>
    </dgm:pt>
    <dgm:pt modelId="{FB953DEC-1091-FA46-9B6D-200952533E01}" type="pres">
      <dgm:prSet presAssocID="{57EA8AA5-09D6-8043-AC34-1E09B9B1D94B}" presName="text" presStyleLbl="revTx" presStyleIdx="0" presStyleCnt="6">
        <dgm:presLayoutVars>
          <dgm:chPref val="3"/>
        </dgm:presLayoutVars>
      </dgm:prSet>
      <dgm:spPr/>
    </dgm:pt>
    <dgm:pt modelId="{101C11FC-DCE4-B345-BB7E-CBA526347DC5}" type="pres">
      <dgm:prSet presAssocID="{57EA8AA5-09D6-8043-AC34-1E09B9B1D94B}" presName="hierChild2" presStyleCnt="0"/>
      <dgm:spPr/>
    </dgm:pt>
    <dgm:pt modelId="{A0EB43DC-8277-B248-B367-A9F4658F0B3A}" type="pres">
      <dgm:prSet presAssocID="{EE080AF9-F381-6247-8CB8-8B8ECFED2173}" presName="Name10" presStyleLbl="parChTrans1D2" presStyleIdx="0" presStyleCnt="2"/>
      <dgm:spPr/>
    </dgm:pt>
    <dgm:pt modelId="{FE54FC9A-1EFF-DA43-AABC-CD6CE18D9301}" type="pres">
      <dgm:prSet presAssocID="{2CE92F72-33DF-9F4B-BA03-A2C8771CC26B}" presName="hierRoot2" presStyleCnt="0"/>
      <dgm:spPr/>
    </dgm:pt>
    <dgm:pt modelId="{5394AE20-E89D-144D-885B-8DD08A12F308}" type="pres">
      <dgm:prSet presAssocID="{2CE92F72-33DF-9F4B-BA03-A2C8771CC26B}" presName="composite2" presStyleCnt="0"/>
      <dgm:spPr/>
    </dgm:pt>
    <dgm:pt modelId="{D9390FE3-2D29-2F41-B05A-A1567BDAC8FB}" type="pres">
      <dgm:prSet presAssocID="{2CE92F72-33DF-9F4B-BA03-A2C8771CC26B}" presName="image2" presStyleLbl="node2" presStyleIdx="0" presStyleCnt="2"/>
      <dgm:spPr/>
    </dgm:pt>
    <dgm:pt modelId="{0C3D025F-44A8-534C-8419-771A2A1A7548}" type="pres">
      <dgm:prSet presAssocID="{2CE92F72-33DF-9F4B-BA03-A2C8771CC26B}" presName="text2" presStyleLbl="revTx" presStyleIdx="1" presStyleCnt="6">
        <dgm:presLayoutVars>
          <dgm:chPref val="3"/>
        </dgm:presLayoutVars>
      </dgm:prSet>
      <dgm:spPr/>
    </dgm:pt>
    <dgm:pt modelId="{012F923F-A818-8044-A5C6-D5698AACB6B6}" type="pres">
      <dgm:prSet presAssocID="{2CE92F72-33DF-9F4B-BA03-A2C8771CC26B}" presName="hierChild3" presStyleCnt="0"/>
      <dgm:spPr/>
    </dgm:pt>
    <dgm:pt modelId="{B33E005A-75AD-CE42-8B1A-D1D4AC102461}" type="pres">
      <dgm:prSet presAssocID="{6FE08DC5-EE98-9242-BD60-A27BD9AEAE37}" presName="Name17" presStyleLbl="parChTrans1D3" presStyleIdx="0" presStyleCnt="3"/>
      <dgm:spPr/>
    </dgm:pt>
    <dgm:pt modelId="{1D9B2E35-9EE6-8D40-9E5E-9ED2C79EA6DE}" type="pres">
      <dgm:prSet presAssocID="{30324F7B-B65E-4046-A207-26546420FD20}" presName="hierRoot3" presStyleCnt="0"/>
      <dgm:spPr/>
    </dgm:pt>
    <dgm:pt modelId="{A70BAC77-9768-9D4C-B82A-BF147D9ACEF8}" type="pres">
      <dgm:prSet presAssocID="{30324F7B-B65E-4046-A207-26546420FD20}" presName="composite3" presStyleCnt="0"/>
      <dgm:spPr/>
    </dgm:pt>
    <dgm:pt modelId="{D4FCA102-4A3B-524C-AAF2-ABB183F04ED6}" type="pres">
      <dgm:prSet presAssocID="{30324F7B-B65E-4046-A207-26546420FD20}" presName="image3" presStyleLbl="node3" presStyleIdx="0" presStyleCnt="3"/>
      <dgm:spPr/>
    </dgm:pt>
    <dgm:pt modelId="{3A674149-C347-6D40-955D-675EAEAD0F55}" type="pres">
      <dgm:prSet presAssocID="{30324F7B-B65E-4046-A207-26546420FD20}" presName="text3" presStyleLbl="revTx" presStyleIdx="2" presStyleCnt="6">
        <dgm:presLayoutVars>
          <dgm:chPref val="3"/>
        </dgm:presLayoutVars>
      </dgm:prSet>
      <dgm:spPr/>
    </dgm:pt>
    <dgm:pt modelId="{77B085F8-FD86-854B-8C33-7F45C6E7B3C5}" type="pres">
      <dgm:prSet presAssocID="{30324F7B-B65E-4046-A207-26546420FD20}" presName="hierChild4" presStyleCnt="0"/>
      <dgm:spPr/>
    </dgm:pt>
    <dgm:pt modelId="{86A9635A-E34A-5849-B977-72CF6FCD4E5E}" type="pres">
      <dgm:prSet presAssocID="{3AA87AAA-E882-E74A-A454-34DD595D239F}" presName="Name17" presStyleLbl="parChTrans1D3" presStyleIdx="1" presStyleCnt="3"/>
      <dgm:spPr/>
    </dgm:pt>
    <dgm:pt modelId="{C118874B-22ED-044A-BD58-F2EC353F4CA2}" type="pres">
      <dgm:prSet presAssocID="{5A52564E-8F51-2C40-BBEB-C6F4B9D86B15}" presName="hierRoot3" presStyleCnt="0"/>
      <dgm:spPr/>
    </dgm:pt>
    <dgm:pt modelId="{0E88F122-EC15-5346-B7FF-734D9ECC4FAF}" type="pres">
      <dgm:prSet presAssocID="{5A52564E-8F51-2C40-BBEB-C6F4B9D86B15}" presName="composite3" presStyleCnt="0"/>
      <dgm:spPr/>
    </dgm:pt>
    <dgm:pt modelId="{724D5EC0-B441-1842-BFF3-1EF444D28726}" type="pres">
      <dgm:prSet presAssocID="{5A52564E-8F51-2C40-BBEB-C6F4B9D86B15}" presName="image3" presStyleLbl="node3" presStyleIdx="1" presStyleCnt="3"/>
      <dgm:spPr/>
    </dgm:pt>
    <dgm:pt modelId="{63BDA3E1-C281-3E4A-A304-BB5640BDF426}" type="pres">
      <dgm:prSet presAssocID="{5A52564E-8F51-2C40-BBEB-C6F4B9D86B15}" presName="text3" presStyleLbl="revTx" presStyleIdx="3" presStyleCnt="6">
        <dgm:presLayoutVars>
          <dgm:chPref val="3"/>
        </dgm:presLayoutVars>
      </dgm:prSet>
      <dgm:spPr/>
    </dgm:pt>
    <dgm:pt modelId="{19A7F8B4-8285-B245-B03D-FBB1FDD9BC59}" type="pres">
      <dgm:prSet presAssocID="{5A52564E-8F51-2C40-BBEB-C6F4B9D86B15}" presName="hierChild4" presStyleCnt="0"/>
      <dgm:spPr/>
    </dgm:pt>
    <dgm:pt modelId="{00F722FD-D0C1-464B-B419-F925B5FD7975}" type="pres">
      <dgm:prSet presAssocID="{13CC3996-900D-B74E-8627-A26A821E6620}" presName="Name10" presStyleLbl="parChTrans1D2" presStyleIdx="1" presStyleCnt="2"/>
      <dgm:spPr/>
    </dgm:pt>
    <dgm:pt modelId="{7F676871-51DA-D844-B746-F96EE5F5C865}" type="pres">
      <dgm:prSet presAssocID="{7C59F43D-93D8-9B4C-801C-D2C54D019B11}" presName="hierRoot2" presStyleCnt="0"/>
      <dgm:spPr/>
    </dgm:pt>
    <dgm:pt modelId="{CEC9681F-B4D7-9B40-848F-6CE11DA9527E}" type="pres">
      <dgm:prSet presAssocID="{7C59F43D-93D8-9B4C-801C-D2C54D019B11}" presName="composite2" presStyleCnt="0"/>
      <dgm:spPr/>
    </dgm:pt>
    <dgm:pt modelId="{6224351C-0B5C-DB4D-97F3-28D54FEE0D5D}" type="pres">
      <dgm:prSet presAssocID="{7C59F43D-93D8-9B4C-801C-D2C54D019B11}" presName="image2" presStyleLbl="node2" presStyleIdx="1" presStyleCnt="2"/>
      <dgm:spPr/>
    </dgm:pt>
    <dgm:pt modelId="{34D9F796-4B6B-F148-9BB5-7A506F805394}" type="pres">
      <dgm:prSet presAssocID="{7C59F43D-93D8-9B4C-801C-D2C54D019B11}" presName="text2" presStyleLbl="revTx" presStyleIdx="4" presStyleCnt="6">
        <dgm:presLayoutVars>
          <dgm:chPref val="3"/>
        </dgm:presLayoutVars>
      </dgm:prSet>
      <dgm:spPr/>
    </dgm:pt>
    <dgm:pt modelId="{9EFEDE32-D902-9342-82CA-2BBE69E0428E}" type="pres">
      <dgm:prSet presAssocID="{7C59F43D-93D8-9B4C-801C-D2C54D019B11}" presName="hierChild3" presStyleCnt="0"/>
      <dgm:spPr/>
    </dgm:pt>
    <dgm:pt modelId="{851C4A53-125F-4C48-AF5B-1F03B8C5D505}" type="pres">
      <dgm:prSet presAssocID="{28F38075-4655-A64E-BBBD-185C19CAB722}" presName="Name17" presStyleLbl="parChTrans1D3" presStyleIdx="2" presStyleCnt="3"/>
      <dgm:spPr/>
    </dgm:pt>
    <dgm:pt modelId="{8E91206C-52CD-6D4F-9766-36D62E16A04D}" type="pres">
      <dgm:prSet presAssocID="{E01E1664-C957-2748-A179-814B2434E448}" presName="hierRoot3" presStyleCnt="0"/>
      <dgm:spPr/>
    </dgm:pt>
    <dgm:pt modelId="{2038A97C-F773-844B-9A13-BCCE8601CFEF}" type="pres">
      <dgm:prSet presAssocID="{E01E1664-C957-2748-A179-814B2434E448}" presName="composite3" presStyleCnt="0"/>
      <dgm:spPr/>
    </dgm:pt>
    <dgm:pt modelId="{434E2085-D723-9E41-A7D9-190E9D95F6D5}" type="pres">
      <dgm:prSet presAssocID="{E01E1664-C957-2748-A179-814B2434E448}" presName="image3" presStyleLbl="node3" presStyleIdx="2" presStyleCnt="3"/>
      <dgm:spPr/>
    </dgm:pt>
    <dgm:pt modelId="{CC49E363-3DA4-E844-A1F0-29047AF30865}" type="pres">
      <dgm:prSet presAssocID="{E01E1664-C957-2748-A179-814B2434E448}" presName="text3" presStyleLbl="revTx" presStyleIdx="5" presStyleCnt="6">
        <dgm:presLayoutVars>
          <dgm:chPref val="3"/>
        </dgm:presLayoutVars>
      </dgm:prSet>
      <dgm:spPr/>
    </dgm:pt>
    <dgm:pt modelId="{2F1CD33C-E10B-5A4F-9790-54C92998DCF5}" type="pres">
      <dgm:prSet presAssocID="{E01E1664-C957-2748-A179-814B2434E448}" presName="hierChild4" presStyleCnt="0"/>
      <dgm:spPr/>
    </dgm:pt>
  </dgm:ptLst>
  <dgm:cxnLst>
    <dgm:cxn modelId="{2985DB01-8061-264A-B049-D3458ABC4BC2}" type="presOf" srcId="{2CE92F72-33DF-9F4B-BA03-A2C8771CC26B}" destId="{0C3D025F-44A8-534C-8419-771A2A1A7548}" srcOrd="0" destOrd="0" presId="urn:microsoft.com/office/officeart/2009/layout/CirclePictureHierarchy"/>
    <dgm:cxn modelId="{E37BCB0D-B05A-8246-952D-E8A023FAFE22}" type="presOf" srcId="{6FE08DC5-EE98-9242-BD60-A27BD9AEAE37}" destId="{B33E005A-75AD-CE42-8B1A-D1D4AC102461}" srcOrd="0" destOrd="0" presId="urn:microsoft.com/office/officeart/2009/layout/CirclePictureHierarchy"/>
    <dgm:cxn modelId="{7429A819-C5A3-774A-964A-BDF9E5A82349}" type="presOf" srcId="{E01E1664-C957-2748-A179-814B2434E448}" destId="{CC49E363-3DA4-E844-A1F0-29047AF30865}" srcOrd="0" destOrd="0" presId="urn:microsoft.com/office/officeart/2009/layout/CirclePictureHierarchy"/>
    <dgm:cxn modelId="{0102FF57-6091-1C47-A6A4-FC8E145F8174}" type="presOf" srcId="{28F38075-4655-A64E-BBBD-185C19CAB722}" destId="{851C4A53-125F-4C48-AF5B-1F03B8C5D505}" srcOrd="0" destOrd="0" presId="urn:microsoft.com/office/officeart/2009/layout/CirclePictureHierarchy"/>
    <dgm:cxn modelId="{C93D4F59-5434-A443-85F0-90BF77ED2809}" srcId="{57EA8AA5-09D6-8043-AC34-1E09B9B1D94B}" destId="{2CE92F72-33DF-9F4B-BA03-A2C8771CC26B}" srcOrd="0" destOrd="0" parTransId="{EE080AF9-F381-6247-8CB8-8B8ECFED2173}" sibTransId="{2BE8BC48-C59B-8046-BE9B-349E66B2EF50}"/>
    <dgm:cxn modelId="{B1BA7360-2BED-8544-858D-FBE9C697A611}" type="presOf" srcId="{5A52564E-8F51-2C40-BBEB-C6F4B9D86B15}" destId="{63BDA3E1-C281-3E4A-A304-BB5640BDF426}" srcOrd="0" destOrd="0" presId="urn:microsoft.com/office/officeart/2009/layout/CirclePictureHierarchy"/>
    <dgm:cxn modelId="{0573BF72-65BB-B948-9B8E-3A06F199CEBB}" srcId="{57EA8AA5-09D6-8043-AC34-1E09B9B1D94B}" destId="{7C59F43D-93D8-9B4C-801C-D2C54D019B11}" srcOrd="1" destOrd="0" parTransId="{13CC3996-900D-B74E-8627-A26A821E6620}" sibTransId="{68C7E96F-4C13-8A4A-92C3-0CF48508D47E}"/>
    <dgm:cxn modelId="{2B0EA473-431F-3342-BC24-365D9D492179}" srcId="{2CE92F72-33DF-9F4B-BA03-A2C8771CC26B}" destId="{30324F7B-B65E-4046-A207-26546420FD20}" srcOrd="0" destOrd="0" parTransId="{6FE08DC5-EE98-9242-BD60-A27BD9AEAE37}" sibTransId="{07C2FC71-8D3B-3247-9826-B5C169316155}"/>
    <dgm:cxn modelId="{AC083B7B-6F89-D44D-83BB-958A262EF8C4}" type="presOf" srcId="{57EA8AA5-09D6-8043-AC34-1E09B9B1D94B}" destId="{FB953DEC-1091-FA46-9B6D-200952533E01}" srcOrd="0" destOrd="0" presId="urn:microsoft.com/office/officeart/2009/layout/CirclePictureHierarchy"/>
    <dgm:cxn modelId="{ACC69B80-CC0E-E645-8842-9DB64ECE7451}" srcId="{2CE92F72-33DF-9F4B-BA03-A2C8771CC26B}" destId="{5A52564E-8F51-2C40-BBEB-C6F4B9D86B15}" srcOrd="1" destOrd="0" parTransId="{3AA87AAA-E882-E74A-A454-34DD595D239F}" sibTransId="{9805B560-93C5-0948-9083-C9012C396458}"/>
    <dgm:cxn modelId="{B9D92181-7F7A-DD47-A74A-1256341AF392}" type="presOf" srcId="{7C59F43D-93D8-9B4C-801C-D2C54D019B11}" destId="{34D9F796-4B6B-F148-9BB5-7A506F805394}" srcOrd="0" destOrd="0" presId="urn:microsoft.com/office/officeart/2009/layout/CirclePictureHierarchy"/>
    <dgm:cxn modelId="{15D504AB-A7A7-D44A-BB83-42822BF61576}" type="presOf" srcId="{30324F7B-B65E-4046-A207-26546420FD20}" destId="{3A674149-C347-6D40-955D-675EAEAD0F55}" srcOrd="0" destOrd="0" presId="urn:microsoft.com/office/officeart/2009/layout/CirclePictureHierarchy"/>
    <dgm:cxn modelId="{ACDCE6AF-56FD-6C49-903E-6312DFDB02CB}" srcId="{2AD275E8-17D0-AF46-BAAD-0DFF49D8CFB7}" destId="{57EA8AA5-09D6-8043-AC34-1E09B9B1D94B}" srcOrd="0" destOrd="0" parTransId="{BE2BDA7D-2DBD-D542-9402-AFC7B3933DBA}" sibTransId="{932B7425-F8AA-9D44-ACEB-3A6A6DCB3B69}"/>
    <dgm:cxn modelId="{6F891DC1-E49B-F142-80FE-159142CD3A3C}" type="presOf" srcId="{13CC3996-900D-B74E-8627-A26A821E6620}" destId="{00F722FD-D0C1-464B-B419-F925B5FD7975}" srcOrd="0" destOrd="0" presId="urn:microsoft.com/office/officeart/2009/layout/CirclePictureHierarchy"/>
    <dgm:cxn modelId="{376FF3CB-943D-744B-9624-A71646A7CDC3}" srcId="{7C59F43D-93D8-9B4C-801C-D2C54D019B11}" destId="{E01E1664-C957-2748-A179-814B2434E448}" srcOrd="0" destOrd="0" parTransId="{28F38075-4655-A64E-BBBD-185C19CAB722}" sibTransId="{525FC5CC-6B09-1445-9169-78792B56AA05}"/>
    <dgm:cxn modelId="{E70286E0-4EE6-D44F-9E35-89E15EE576B6}" type="presOf" srcId="{2AD275E8-17D0-AF46-BAAD-0DFF49D8CFB7}" destId="{411DA621-9E4E-6F47-B091-E99D1128B855}" srcOrd="0" destOrd="0" presId="urn:microsoft.com/office/officeart/2009/layout/CirclePictureHierarchy"/>
    <dgm:cxn modelId="{70D276E3-5831-FA4C-98D7-25AE7841B834}" type="presOf" srcId="{3AA87AAA-E882-E74A-A454-34DD595D239F}" destId="{86A9635A-E34A-5849-B977-72CF6FCD4E5E}" srcOrd="0" destOrd="0" presId="urn:microsoft.com/office/officeart/2009/layout/CirclePictureHierarchy"/>
    <dgm:cxn modelId="{D1F044F1-F50D-1D42-9778-46312AA6F5D0}" type="presOf" srcId="{EE080AF9-F381-6247-8CB8-8B8ECFED2173}" destId="{A0EB43DC-8277-B248-B367-A9F4658F0B3A}" srcOrd="0" destOrd="0" presId="urn:microsoft.com/office/officeart/2009/layout/CirclePictureHierarchy"/>
    <dgm:cxn modelId="{6FC6DD9B-76A3-8145-802D-1AE5D2702E0A}" type="presParOf" srcId="{411DA621-9E4E-6F47-B091-E99D1128B855}" destId="{62080603-E596-3D4A-8F02-C09420C4A9C4}" srcOrd="0" destOrd="0" presId="urn:microsoft.com/office/officeart/2009/layout/CirclePictureHierarchy"/>
    <dgm:cxn modelId="{0F10564D-3660-AF44-A914-EADD8C774A47}" type="presParOf" srcId="{62080603-E596-3D4A-8F02-C09420C4A9C4}" destId="{97D02E70-8754-034E-9818-6B7D5AEBA058}" srcOrd="0" destOrd="0" presId="urn:microsoft.com/office/officeart/2009/layout/CirclePictureHierarchy"/>
    <dgm:cxn modelId="{CF1AC68A-15A2-9149-ADA0-8134952A474C}" type="presParOf" srcId="{97D02E70-8754-034E-9818-6B7D5AEBA058}" destId="{06EF1330-05AE-3548-BA57-D39CC98190BF}" srcOrd="0" destOrd="0" presId="urn:microsoft.com/office/officeart/2009/layout/CirclePictureHierarchy"/>
    <dgm:cxn modelId="{E18E1E44-B2DA-674D-99F4-A469A2DF8B73}" type="presParOf" srcId="{97D02E70-8754-034E-9818-6B7D5AEBA058}" destId="{FB953DEC-1091-FA46-9B6D-200952533E01}" srcOrd="1" destOrd="0" presId="urn:microsoft.com/office/officeart/2009/layout/CirclePictureHierarchy"/>
    <dgm:cxn modelId="{19FDF433-596D-C14B-A54E-C39268AAD4A0}" type="presParOf" srcId="{62080603-E596-3D4A-8F02-C09420C4A9C4}" destId="{101C11FC-DCE4-B345-BB7E-CBA526347DC5}" srcOrd="1" destOrd="0" presId="urn:microsoft.com/office/officeart/2009/layout/CirclePictureHierarchy"/>
    <dgm:cxn modelId="{4CAD1456-2DA4-9A48-B05B-E996F7C141BD}" type="presParOf" srcId="{101C11FC-DCE4-B345-BB7E-CBA526347DC5}" destId="{A0EB43DC-8277-B248-B367-A9F4658F0B3A}" srcOrd="0" destOrd="0" presId="urn:microsoft.com/office/officeart/2009/layout/CirclePictureHierarchy"/>
    <dgm:cxn modelId="{28FB1B6A-B9BF-5349-8B5D-053CBCB2E925}" type="presParOf" srcId="{101C11FC-DCE4-B345-BB7E-CBA526347DC5}" destId="{FE54FC9A-1EFF-DA43-AABC-CD6CE18D9301}" srcOrd="1" destOrd="0" presId="urn:microsoft.com/office/officeart/2009/layout/CirclePictureHierarchy"/>
    <dgm:cxn modelId="{36FBFE2B-3589-8A49-B211-DEDD56C18125}" type="presParOf" srcId="{FE54FC9A-1EFF-DA43-AABC-CD6CE18D9301}" destId="{5394AE20-E89D-144D-885B-8DD08A12F308}" srcOrd="0" destOrd="0" presId="urn:microsoft.com/office/officeart/2009/layout/CirclePictureHierarchy"/>
    <dgm:cxn modelId="{F180C66D-CD9C-204C-8F29-976DB0354181}" type="presParOf" srcId="{5394AE20-E89D-144D-885B-8DD08A12F308}" destId="{D9390FE3-2D29-2F41-B05A-A1567BDAC8FB}" srcOrd="0" destOrd="0" presId="urn:microsoft.com/office/officeart/2009/layout/CirclePictureHierarchy"/>
    <dgm:cxn modelId="{432C7D01-2BF0-EA49-A6BF-F3340A10F3FB}" type="presParOf" srcId="{5394AE20-E89D-144D-885B-8DD08A12F308}" destId="{0C3D025F-44A8-534C-8419-771A2A1A7548}" srcOrd="1" destOrd="0" presId="urn:microsoft.com/office/officeart/2009/layout/CirclePictureHierarchy"/>
    <dgm:cxn modelId="{D123A299-9844-D84E-A780-30D7BB282BC8}" type="presParOf" srcId="{FE54FC9A-1EFF-DA43-AABC-CD6CE18D9301}" destId="{012F923F-A818-8044-A5C6-D5698AACB6B6}" srcOrd="1" destOrd="0" presId="urn:microsoft.com/office/officeart/2009/layout/CirclePictureHierarchy"/>
    <dgm:cxn modelId="{14C35EFD-F594-A841-8219-F80FB058019D}" type="presParOf" srcId="{012F923F-A818-8044-A5C6-D5698AACB6B6}" destId="{B33E005A-75AD-CE42-8B1A-D1D4AC102461}" srcOrd="0" destOrd="0" presId="urn:microsoft.com/office/officeart/2009/layout/CirclePictureHierarchy"/>
    <dgm:cxn modelId="{56C4F153-CEFC-D046-A63C-998745B6AE8A}" type="presParOf" srcId="{012F923F-A818-8044-A5C6-D5698AACB6B6}" destId="{1D9B2E35-9EE6-8D40-9E5E-9ED2C79EA6DE}" srcOrd="1" destOrd="0" presId="urn:microsoft.com/office/officeart/2009/layout/CirclePictureHierarchy"/>
    <dgm:cxn modelId="{2B2409EA-179E-BF4B-B7A8-182A92D068C3}" type="presParOf" srcId="{1D9B2E35-9EE6-8D40-9E5E-9ED2C79EA6DE}" destId="{A70BAC77-9768-9D4C-B82A-BF147D9ACEF8}" srcOrd="0" destOrd="0" presId="urn:microsoft.com/office/officeart/2009/layout/CirclePictureHierarchy"/>
    <dgm:cxn modelId="{2CF3AB2B-E816-E34A-A281-49D3D7E1C5D7}" type="presParOf" srcId="{A70BAC77-9768-9D4C-B82A-BF147D9ACEF8}" destId="{D4FCA102-4A3B-524C-AAF2-ABB183F04ED6}" srcOrd="0" destOrd="0" presId="urn:microsoft.com/office/officeart/2009/layout/CirclePictureHierarchy"/>
    <dgm:cxn modelId="{7245A259-B023-6B41-A9C2-A03DC58A8916}" type="presParOf" srcId="{A70BAC77-9768-9D4C-B82A-BF147D9ACEF8}" destId="{3A674149-C347-6D40-955D-675EAEAD0F55}" srcOrd="1" destOrd="0" presId="urn:microsoft.com/office/officeart/2009/layout/CirclePictureHierarchy"/>
    <dgm:cxn modelId="{6774A4AF-4564-D74B-80E4-6A0F1EDF0ACC}" type="presParOf" srcId="{1D9B2E35-9EE6-8D40-9E5E-9ED2C79EA6DE}" destId="{77B085F8-FD86-854B-8C33-7F45C6E7B3C5}" srcOrd="1" destOrd="0" presId="urn:microsoft.com/office/officeart/2009/layout/CirclePictureHierarchy"/>
    <dgm:cxn modelId="{38DC52B0-FA1B-5D47-A230-FC248DC3D804}" type="presParOf" srcId="{012F923F-A818-8044-A5C6-D5698AACB6B6}" destId="{86A9635A-E34A-5849-B977-72CF6FCD4E5E}" srcOrd="2" destOrd="0" presId="urn:microsoft.com/office/officeart/2009/layout/CirclePictureHierarchy"/>
    <dgm:cxn modelId="{09AEDF0E-93D5-7D4A-ABAA-F79A03BA6BC7}" type="presParOf" srcId="{012F923F-A818-8044-A5C6-D5698AACB6B6}" destId="{C118874B-22ED-044A-BD58-F2EC353F4CA2}" srcOrd="3" destOrd="0" presId="urn:microsoft.com/office/officeart/2009/layout/CirclePictureHierarchy"/>
    <dgm:cxn modelId="{E97D4E03-D18B-0A48-BDDC-95AB0161CE3E}" type="presParOf" srcId="{C118874B-22ED-044A-BD58-F2EC353F4CA2}" destId="{0E88F122-EC15-5346-B7FF-734D9ECC4FAF}" srcOrd="0" destOrd="0" presId="urn:microsoft.com/office/officeart/2009/layout/CirclePictureHierarchy"/>
    <dgm:cxn modelId="{FF9A6DD7-5BE0-2346-826A-70227320A9CA}" type="presParOf" srcId="{0E88F122-EC15-5346-B7FF-734D9ECC4FAF}" destId="{724D5EC0-B441-1842-BFF3-1EF444D28726}" srcOrd="0" destOrd="0" presId="urn:microsoft.com/office/officeart/2009/layout/CirclePictureHierarchy"/>
    <dgm:cxn modelId="{9A13A065-03A9-E74F-A459-3D5F2E5CB2AE}" type="presParOf" srcId="{0E88F122-EC15-5346-B7FF-734D9ECC4FAF}" destId="{63BDA3E1-C281-3E4A-A304-BB5640BDF426}" srcOrd="1" destOrd="0" presId="urn:microsoft.com/office/officeart/2009/layout/CirclePictureHierarchy"/>
    <dgm:cxn modelId="{11213B46-A608-5542-9673-840BC5E91009}" type="presParOf" srcId="{C118874B-22ED-044A-BD58-F2EC353F4CA2}" destId="{19A7F8B4-8285-B245-B03D-FBB1FDD9BC59}" srcOrd="1" destOrd="0" presId="urn:microsoft.com/office/officeart/2009/layout/CirclePictureHierarchy"/>
    <dgm:cxn modelId="{35EBBD9A-0A05-D745-A9F7-E03C74293DCC}" type="presParOf" srcId="{101C11FC-DCE4-B345-BB7E-CBA526347DC5}" destId="{00F722FD-D0C1-464B-B419-F925B5FD7975}" srcOrd="2" destOrd="0" presId="urn:microsoft.com/office/officeart/2009/layout/CirclePictureHierarchy"/>
    <dgm:cxn modelId="{BA4EF26E-6093-2049-B902-89D433735E9F}" type="presParOf" srcId="{101C11FC-DCE4-B345-BB7E-CBA526347DC5}" destId="{7F676871-51DA-D844-B746-F96EE5F5C865}" srcOrd="3" destOrd="0" presId="urn:microsoft.com/office/officeart/2009/layout/CirclePictureHierarchy"/>
    <dgm:cxn modelId="{D8B3781D-FF0A-9145-A88C-67DF554155AF}" type="presParOf" srcId="{7F676871-51DA-D844-B746-F96EE5F5C865}" destId="{CEC9681F-B4D7-9B40-848F-6CE11DA9527E}" srcOrd="0" destOrd="0" presId="urn:microsoft.com/office/officeart/2009/layout/CirclePictureHierarchy"/>
    <dgm:cxn modelId="{73FCF154-20C9-B149-9F2A-A780FB569942}" type="presParOf" srcId="{CEC9681F-B4D7-9B40-848F-6CE11DA9527E}" destId="{6224351C-0B5C-DB4D-97F3-28D54FEE0D5D}" srcOrd="0" destOrd="0" presId="urn:microsoft.com/office/officeart/2009/layout/CirclePictureHierarchy"/>
    <dgm:cxn modelId="{9B98A2A1-48D5-BB40-BD6F-8DA7F53FEB19}" type="presParOf" srcId="{CEC9681F-B4D7-9B40-848F-6CE11DA9527E}" destId="{34D9F796-4B6B-F148-9BB5-7A506F805394}" srcOrd="1" destOrd="0" presId="urn:microsoft.com/office/officeart/2009/layout/CirclePictureHierarchy"/>
    <dgm:cxn modelId="{EA326560-E806-8147-8E4F-22C5452F9D38}" type="presParOf" srcId="{7F676871-51DA-D844-B746-F96EE5F5C865}" destId="{9EFEDE32-D902-9342-82CA-2BBE69E0428E}" srcOrd="1" destOrd="0" presId="urn:microsoft.com/office/officeart/2009/layout/CirclePictureHierarchy"/>
    <dgm:cxn modelId="{36EE9EB4-C6C4-F04E-8418-A61BAB149F64}" type="presParOf" srcId="{9EFEDE32-D902-9342-82CA-2BBE69E0428E}" destId="{851C4A53-125F-4C48-AF5B-1F03B8C5D505}" srcOrd="0" destOrd="0" presId="urn:microsoft.com/office/officeart/2009/layout/CirclePictureHierarchy"/>
    <dgm:cxn modelId="{92BF1920-DACC-EC43-B1E0-F75BB9261AB0}" type="presParOf" srcId="{9EFEDE32-D902-9342-82CA-2BBE69E0428E}" destId="{8E91206C-52CD-6D4F-9766-36D62E16A04D}" srcOrd="1" destOrd="0" presId="urn:microsoft.com/office/officeart/2009/layout/CirclePictureHierarchy"/>
    <dgm:cxn modelId="{B208DBA7-3A6A-A94D-9BAC-24622A967244}" type="presParOf" srcId="{8E91206C-52CD-6D4F-9766-36D62E16A04D}" destId="{2038A97C-F773-844B-9A13-BCCE8601CFEF}" srcOrd="0" destOrd="0" presId="urn:microsoft.com/office/officeart/2009/layout/CirclePictureHierarchy"/>
    <dgm:cxn modelId="{C803D219-4258-0E4F-985B-EE0174A04277}" type="presParOf" srcId="{2038A97C-F773-844B-9A13-BCCE8601CFEF}" destId="{434E2085-D723-9E41-A7D9-190E9D95F6D5}" srcOrd="0" destOrd="0" presId="urn:microsoft.com/office/officeart/2009/layout/CirclePictureHierarchy"/>
    <dgm:cxn modelId="{EBDB7690-64A0-A241-BE49-DDD800AE5CE7}" type="presParOf" srcId="{2038A97C-F773-844B-9A13-BCCE8601CFEF}" destId="{CC49E363-3DA4-E844-A1F0-29047AF30865}" srcOrd="1" destOrd="0" presId="urn:microsoft.com/office/officeart/2009/layout/CirclePictureHierarchy"/>
    <dgm:cxn modelId="{F89B52E2-0565-C44C-B041-0C2162871196}" type="presParOf" srcId="{8E91206C-52CD-6D4F-9766-36D62E16A04D}" destId="{2F1CD33C-E10B-5A4F-9790-54C92998DCF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15664-338A-F343-9BDA-47B1FC149063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FE690-49A1-FF4B-8B11-AFD6DC57D58E}">
      <dgm:prSet phldrT="[Text]"/>
      <dgm:spPr/>
      <dgm:t>
        <a:bodyPr/>
        <a:lstStyle/>
        <a:p>
          <a:r>
            <a:rPr lang="en-US" dirty="0"/>
            <a:t>Explore all possible moves</a:t>
          </a:r>
        </a:p>
      </dgm:t>
    </dgm:pt>
    <dgm:pt modelId="{EF46F538-F9A2-044F-9C8E-EC201FFE782E}" type="parTrans" cxnId="{EEBE8598-9650-164E-B2DF-7C5F258E3764}">
      <dgm:prSet/>
      <dgm:spPr/>
      <dgm:t>
        <a:bodyPr/>
        <a:lstStyle/>
        <a:p>
          <a:endParaRPr lang="en-US"/>
        </a:p>
      </dgm:t>
    </dgm:pt>
    <dgm:pt modelId="{71D29534-BBD8-334B-9DC3-78881762A857}" type="sibTrans" cxnId="{EEBE8598-9650-164E-B2DF-7C5F258E3764}">
      <dgm:prSet/>
      <dgm:spPr/>
      <dgm:t>
        <a:bodyPr/>
        <a:lstStyle/>
        <a:p>
          <a:endParaRPr lang="en-US"/>
        </a:p>
      </dgm:t>
    </dgm:pt>
    <dgm:pt modelId="{66835C46-B2AB-D94D-8126-3497AC1DC12D}">
      <dgm:prSet phldrT="[Text]"/>
      <dgm:spPr/>
      <dgm:t>
        <a:bodyPr/>
        <a:lstStyle/>
        <a:p>
          <a:r>
            <a:rPr lang="en-US" dirty="0"/>
            <a:t>4</a:t>
          </a:r>
          <a:r>
            <a:rPr lang="en-US" baseline="30000" dirty="0"/>
            <a:t>24</a:t>
          </a:r>
          <a:r>
            <a:rPr lang="en-US" baseline="0" dirty="0"/>
            <a:t>/(10</a:t>
          </a:r>
          <a:r>
            <a:rPr lang="en-US" baseline="30000" dirty="0"/>
            <a:t>9</a:t>
          </a:r>
          <a:r>
            <a:rPr lang="en-US" baseline="0" dirty="0"/>
            <a:t>*60*24) = 196 days to finish</a:t>
          </a:r>
          <a:endParaRPr lang="en-US" dirty="0"/>
        </a:p>
      </dgm:t>
    </dgm:pt>
    <dgm:pt modelId="{69C1EC83-B9EC-7043-BBC5-5D3C71552ADB}" type="parTrans" cxnId="{5FCDAA11-52D3-A740-ABF4-45A4C65AA404}">
      <dgm:prSet/>
      <dgm:spPr/>
      <dgm:t>
        <a:bodyPr/>
        <a:lstStyle/>
        <a:p>
          <a:endParaRPr lang="en-US"/>
        </a:p>
      </dgm:t>
    </dgm:pt>
    <dgm:pt modelId="{4379BCE7-D44F-4D42-9F0F-A37118B80CC9}" type="sibTrans" cxnId="{5FCDAA11-52D3-A740-ABF4-45A4C65AA404}">
      <dgm:prSet/>
      <dgm:spPr/>
      <dgm:t>
        <a:bodyPr/>
        <a:lstStyle/>
        <a:p>
          <a:endParaRPr lang="en-US"/>
        </a:p>
      </dgm:t>
    </dgm:pt>
    <dgm:pt modelId="{056BB682-092E-454A-A406-CD2CF081FB53}">
      <dgm:prSet phldrT="[Text]"/>
      <dgm:spPr/>
      <dgm:t>
        <a:bodyPr/>
        <a:lstStyle/>
        <a:p>
          <a:r>
            <a:rPr lang="en-US" dirty="0"/>
            <a:t>Assuming Branching Factors </a:t>
          </a:r>
        </a:p>
      </dgm:t>
    </dgm:pt>
    <dgm:pt modelId="{C90E2AD2-903E-4C40-9709-A5A432B8DCE0}" type="parTrans" cxnId="{3487B657-671B-5740-AA69-B887DDFFD54D}">
      <dgm:prSet/>
      <dgm:spPr/>
      <dgm:t>
        <a:bodyPr/>
        <a:lstStyle/>
        <a:p>
          <a:endParaRPr lang="en-US"/>
        </a:p>
      </dgm:t>
    </dgm:pt>
    <dgm:pt modelId="{297D4259-6937-3848-BF2C-A699ECF40704}" type="sibTrans" cxnId="{3487B657-671B-5740-AA69-B887DDFFD54D}">
      <dgm:prSet/>
      <dgm:spPr/>
      <dgm:t>
        <a:bodyPr/>
        <a:lstStyle/>
        <a:p>
          <a:endParaRPr lang="en-US"/>
        </a:p>
      </dgm:t>
    </dgm:pt>
    <dgm:pt modelId="{AD318286-B906-C54E-A525-17B2ED378907}">
      <dgm:prSet phldrT="[Text]"/>
      <dgm:spPr/>
      <dgm:t>
        <a:bodyPr/>
        <a:lstStyle/>
        <a:p>
          <a:r>
            <a:rPr lang="en-US" dirty="0"/>
            <a:t>Apply Heuristics when assigning points and explore up to 14  future moves</a:t>
          </a:r>
        </a:p>
      </dgm:t>
    </dgm:pt>
    <dgm:pt modelId="{892A3271-5DE0-9F41-B2FF-9E5AD5C1FD9A}" type="parTrans" cxnId="{6A0D79C2-05F9-B046-BD84-01E64EA4B2C9}">
      <dgm:prSet/>
      <dgm:spPr/>
      <dgm:t>
        <a:bodyPr/>
        <a:lstStyle/>
        <a:p>
          <a:endParaRPr lang="en-US"/>
        </a:p>
      </dgm:t>
    </dgm:pt>
    <dgm:pt modelId="{1D0E94D1-F464-F744-96F0-BF2B5F7393C8}" type="sibTrans" cxnId="{6A0D79C2-05F9-B046-BD84-01E64EA4B2C9}">
      <dgm:prSet/>
      <dgm:spPr/>
      <dgm:t>
        <a:bodyPr/>
        <a:lstStyle/>
        <a:p>
          <a:endParaRPr lang="en-US"/>
        </a:p>
      </dgm:t>
    </dgm:pt>
    <dgm:pt modelId="{D5E276BE-9AB9-6245-AEA6-397B2E1CE9DB}">
      <dgm:prSet phldrT="[Text]"/>
      <dgm:spPr/>
      <dgm:t>
        <a:bodyPr/>
        <a:lstStyle/>
        <a:p>
          <a:r>
            <a:rPr lang="en-US" dirty="0"/>
            <a:t>Faster than previous method</a:t>
          </a:r>
        </a:p>
      </dgm:t>
    </dgm:pt>
    <dgm:pt modelId="{3FDD1894-37AE-B94F-81E1-A78529407003}" type="parTrans" cxnId="{E22E518D-15B7-024E-8C3E-5D5124091162}">
      <dgm:prSet/>
      <dgm:spPr/>
      <dgm:t>
        <a:bodyPr/>
        <a:lstStyle/>
        <a:p>
          <a:endParaRPr lang="en-US"/>
        </a:p>
      </dgm:t>
    </dgm:pt>
    <dgm:pt modelId="{54760D37-C676-9346-B9AC-28287448D8DC}" type="sibTrans" cxnId="{E22E518D-15B7-024E-8C3E-5D5124091162}">
      <dgm:prSet/>
      <dgm:spPr/>
      <dgm:t>
        <a:bodyPr/>
        <a:lstStyle/>
        <a:p>
          <a:endParaRPr lang="en-US"/>
        </a:p>
      </dgm:t>
    </dgm:pt>
    <dgm:pt modelId="{3729699F-3BDE-C848-A759-223A00265398}">
      <dgm:prSet phldrT="[Text]"/>
      <dgm:spPr/>
      <dgm:t>
        <a:bodyPr/>
        <a:lstStyle/>
        <a:p>
          <a:r>
            <a:rPr lang="en-US" dirty="0"/>
            <a:t>Takes too long when few checkers left</a:t>
          </a:r>
        </a:p>
      </dgm:t>
    </dgm:pt>
    <dgm:pt modelId="{D2D48A1B-F01C-3546-B73D-0C957CE3C439}" type="parTrans" cxnId="{BE7E93A3-BE7D-BB4F-8116-5FF305E40D0C}">
      <dgm:prSet/>
      <dgm:spPr/>
      <dgm:t>
        <a:bodyPr/>
        <a:lstStyle/>
        <a:p>
          <a:endParaRPr lang="en-US"/>
        </a:p>
      </dgm:t>
    </dgm:pt>
    <dgm:pt modelId="{3ADECB3F-15A2-834B-BF5D-C04E4312FFA2}" type="sibTrans" cxnId="{BE7E93A3-BE7D-BB4F-8116-5FF305E40D0C}">
      <dgm:prSet/>
      <dgm:spPr/>
      <dgm:t>
        <a:bodyPr/>
        <a:lstStyle/>
        <a:p>
          <a:endParaRPr lang="en-US"/>
        </a:p>
      </dgm:t>
    </dgm:pt>
    <dgm:pt modelId="{2C0C4AA4-830C-154A-B562-0511F34A7D6B}">
      <dgm:prSet phldrT="[Text]"/>
      <dgm:spPr/>
      <dgm:t>
        <a:bodyPr/>
        <a:lstStyle/>
        <a:p>
          <a:r>
            <a:rPr lang="en-US" dirty="0"/>
            <a:t>Change Depth to 9</a:t>
          </a:r>
        </a:p>
      </dgm:t>
    </dgm:pt>
    <dgm:pt modelId="{BC9A38FD-447F-714E-8B66-EC33504A1A62}" type="parTrans" cxnId="{67CE5F4A-E865-1E42-9D70-4E00F26A0E1A}">
      <dgm:prSet/>
      <dgm:spPr/>
      <dgm:t>
        <a:bodyPr/>
        <a:lstStyle/>
        <a:p>
          <a:endParaRPr lang="en-US"/>
        </a:p>
      </dgm:t>
    </dgm:pt>
    <dgm:pt modelId="{B3F1886F-6997-2E40-912B-97B8D9DE4A4A}" type="sibTrans" cxnId="{67CE5F4A-E865-1E42-9D70-4E00F26A0E1A}">
      <dgm:prSet/>
      <dgm:spPr/>
      <dgm:t>
        <a:bodyPr/>
        <a:lstStyle/>
        <a:p>
          <a:endParaRPr lang="en-US"/>
        </a:p>
      </dgm:t>
    </dgm:pt>
    <dgm:pt modelId="{139D3F84-D1BC-F84B-81C4-45B7C7F03092}">
      <dgm:prSet phldrT="[Text]"/>
      <dgm:spPr/>
      <dgm:t>
        <a:bodyPr/>
        <a:lstStyle/>
        <a:p>
          <a:r>
            <a:rPr lang="en-US" dirty="0"/>
            <a:t>Takes up to 1 min 30 seconds. Average is around 10seconds</a:t>
          </a:r>
        </a:p>
      </dgm:t>
    </dgm:pt>
    <dgm:pt modelId="{996E6F2F-A569-434F-9A50-181F5E3AE53E}" type="parTrans" cxnId="{505DE16B-0112-7448-8EE2-D94B57CCD057}">
      <dgm:prSet/>
      <dgm:spPr/>
      <dgm:t>
        <a:bodyPr/>
        <a:lstStyle/>
        <a:p>
          <a:endParaRPr lang="en-US"/>
        </a:p>
      </dgm:t>
    </dgm:pt>
    <dgm:pt modelId="{C5AC7DED-2AA1-A344-ADF3-E7FA5DA2F5FA}" type="sibTrans" cxnId="{505DE16B-0112-7448-8EE2-D94B57CCD057}">
      <dgm:prSet/>
      <dgm:spPr/>
      <dgm:t>
        <a:bodyPr/>
        <a:lstStyle/>
        <a:p>
          <a:endParaRPr lang="en-US"/>
        </a:p>
      </dgm:t>
    </dgm:pt>
    <dgm:pt modelId="{1531C0A2-D331-3246-981B-323DC78657B7}">
      <dgm:prSet phldrT="[Text]"/>
      <dgm:spPr/>
      <dgm:t>
        <a:bodyPr/>
        <a:lstStyle/>
        <a:p>
          <a:r>
            <a:rPr lang="en-US" dirty="0"/>
            <a:t>Success rate is high</a:t>
          </a:r>
        </a:p>
      </dgm:t>
    </dgm:pt>
    <dgm:pt modelId="{9345D8A7-99B8-8A43-80FC-D54A3F391ADA}" type="parTrans" cxnId="{06D0A16F-3306-7F4C-AC7E-8A421BED5614}">
      <dgm:prSet/>
      <dgm:spPr/>
      <dgm:t>
        <a:bodyPr/>
        <a:lstStyle/>
        <a:p>
          <a:endParaRPr lang="en-US"/>
        </a:p>
      </dgm:t>
    </dgm:pt>
    <dgm:pt modelId="{FA393290-D848-CE4B-9EFA-17612C20F387}" type="sibTrans" cxnId="{06D0A16F-3306-7F4C-AC7E-8A421BED5614}">
      <dgm:prSet/>
      <dgm:spPr/>
      <dgm:t>
        <a:bodyPr/>
        <a:lstStyle/>
        <a:p>
          <a:endParaRPr lang="en-US"/>
        </a:p>
      </dgm:t>
    </dgm:pt>
    <dgm:pt modelId="{357856D5-AD84-E94A-9D2A-82EE0BF1F58A}" type="pres">
      <dgm:prSet presAssocID="{18F15664-338A-F343-9BDA-47B1FC149063}" presName="linearFlow" presStyleCnt="0">
        <dgm:presLayoutVars>
          <dgm:dir/>
          <dgm:animLvl val="lvl"/>
          <dgm:resizeHandles val="exact"/>
        </dgm:presLayoutVars>
      </dgm:prSet>
      <dgm:spPr/>
    </dgm:pt>
    <dgm:pt modelId="{ACF4A353-ADB6-3143-9873-E186E46CD42B}" type="pres">
      <dgm:prSet presAssocID="{690FE690-49A1-FF4B-8B11-AFD6DC57D58E}" presName="composite" presStyleCnt="0"/>
      <dgm:spPr/>
    </dgm:pt>
    <dgm:pt modelId="{F4B9BDDA-5937-FE47-8C13-D08A2E6B39AE}" type="pres">
      <dgm:prSet presAssocID="{690FE690-49A1-FF4B-8B11-AFD6DC57D58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92112D6-E951-164D-993B-14DFCCADF819}" type="pres">
      <dgm:prSet presAssocID="{690FE690-49A1-FF4B-8B11-AFD6DC57D58E}" presName="descendantText" presStyleLbl="alignAcc1" presStyleIdx="0" presStyleCnt="3">
        <dgm:presLayoutVars>
          <dgm:bulletEnabled val="1"/>
        </dgm:presLayoutVars>
      </dgm:prSet>
      <dgm:spPr/>
    </dgm:pt>
    <dgm:pt modelId="{CB74CF3D-7CEB-C14C-B7A4-E2353F301FA2}" type="pres">
      <dgm:prSet presAssocID="{71D29534-BBD8-334B-9DC3-78881762A857}" presName="sp" presStyleCnt="0"/>
      <dgm:spPr/>
    </dgm:pt>
    <dgm:pt modelId="{F8C88297-0967-6E4C-8550-3E730002E5E9}" type="pres">
      <dgm:prSet presAssocID="{AD318286-B906-C54E-A525-17B2ED378907}" presName="composite" presStyleCnt="0"/>
      <dgm:spPr/>
    </dgm:pt>
    <dgm:pt modelId="{75826092-AAFB-BF48-A8D4-0506D379B2FB}" type="pres">
      <dgm:prSet presAssocID="{AD318286-B906-C54E-A525-17B2ED3789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F7563C6-B10E-014A-9875-28795ED94A8B}" type="pres">
      <dgm:prSet presAssocID="{AD318286-B906-C54E-A525-17B2ED378907}" presName="descendantText" presStyleLbl="alignAcc1" presStyleIdx="1" presStyleCnt="3">
        <dgm:presLayoutVars>
          <dgm:bulletEnabled val="1"/>
        </dgm:presLayoutVars>
      </dgm:prSet>
      <dgm:spPr/>
    </dgm:pt>
    <dgm:pt modelId="{51B83ECB-DC6E-5541-9EF3-4116156B3611}" type="pres">
      <dgm:prSet presAssocID="{1D0E94D1-F464-F744-96F0-BF2B5F7393C8}" presName="sp" presStyleCnt="0"/>
      <dgm:spPr/>
    </dgm:pt>
    <dgm:pt modelId="{5F4111E6-5A17-6947-B4A0-F2B0ACCEE6A3}" type="pres">
      <dgm:prSet presAssocID="{2C0C4AA4-830C-154A-B562-0511F34A7D6B}" presName="composite" presStyleCnt="0"/>
      <dgm:spPr/>
    </dgm:pt>
    <dgm:pt modelId="{1F9D221A-BB39-0843-9246-ADA296092052}" type="pres">
      <dgm:prSet presAssocID="{2C0C4AA4-830C-154A-B562-0511F34A7D6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A18F9AD-FD2E-9143-A640-9872B254001A}" type="pres">
      <dgm:prSet presAssocID="{2C0C4AA4-830C-154A-B562-0511F34A7D6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FCDAA11-52D3-A740-ABF4-45A4C65AA404}" srcId="{690FE690-49A1-FF4B-8B11-AFD6DC57D58E}" destId="{66835C46-B2AB-D94D-8126-3497AC1DC12D}" srcOrd="0" destOrd="0" parTransId="{69C1EC83-B9EC-7043-BBC5-5D3C71552ADB}" sibTransId="{4379BCE7-D44F-4D42-9F0F-A37118B80CC9}"/>
    <dgm:cxn modelId="{41F2572E-B573-3E45-BE51-388997D73D6E}" type="presOf" srcId="{056BB682-092E-454A-A406-CD2CF081FB53}" destId="{D92112D6-E951-164D-993B-14DFCCADF819}" srcOrd="0" destOrd="1" presId="urn:microsoft.com/office/officeart/2005/8/layout/chevron2"/>
    <dgm:cxn modelId="{A7B05842-2310-AF43-AC09-96668BBEC73E}" type="presOf" srcId="{AD318286-B906-C54E-A525-17B2ED378907}" destId="{75826092-AAFB-BF48-A8D4-0506D379B2FB}" srcOrd="0" destOrd="0" presId="urn:microsoft.com/office/officeart/2005/8/layout/chevron2"/>
    <dgm:cxn modelId="{67CE5F4A-E865-1E42-9D70-4E00F26A0E1A}" srcId="{18F15664-338A-F343-9BDA-47B1FC149063}" destId="{2C0C4AA4-830C-154A-B562-0511F34A7D6B}" srcOrd="2" destOrd="0" parTransId="{BC9A38FD-447F-714E-8B66-EC33504A1A62}" sibTransId="{B3F1886F-6997-2E40-912B-97B8D9DE4A4A}"/>
    <dgm:cxn modelId="{3487B657-671B-5740-AA69-B887DDFFD54D}" srcId="{690FE690-49A1-FF4B-8B11-AFD6DC57D58E}" destId="{056BB682-092E-454A-A406-CD2CF081FB53}" srcOrd="1" destOrd="0" parTransId="{C90E2AD2-903E-4C40-9709-A5A432B8DCE0}" sibTransId="{297D4259-6937-3848-BF2C-A699ECF40704}"/>
    <dgm:cxn modelId="{4A59886B-920E-0C4B-9EC5-CF11BBE69D04}" type="presOf" srcId="{2C0C4AA4-830C-154A-B562-0511F34A7D6B}" destId="{1F9D221A-BB39-0843-9246-ADA296092052}" srcOrd="0" destOrd="0" presId="urn:microsoft.com/office/officeart/2005/8/layout/chevron2"/>
    <dgm:cxn modelId="{505DE16B-0112-7448-8EE2-D94B57CCD057}" srcId="{2C0C4AA4-830C-154A-B562-0511F34A7D6B}" destId="{139D3F84-D1BC-F84B-81C4-45B7C7F03092}" srcOrd="0" destOrd="0" parTransId="{996E6F2F-A569-434F-9A50-181F5E3AE53E}" sibTransId="{C5AC7DED-2AA1-A344-ADF3-E7FA5DA2F5FA}"/>
    <dgm:cxn modelId="{06D0A16F-3306-7F4C-AC7E-8A421BED5614}" srcId="{2C0C4AA4-830C-154A-B562-0511F34A7D6B}" destId="{1531C0A2-D331-3246-981B-323DC78657B7}" srcOrd="1" destOrd="0" parTransId="{9345D8A7-99B8-8A43-80FC-D54A3F391ADA}" sibTransId="{FA393290-D848-CE4B-9EFA-17612C20F387}"/>
    <dgm:cxn modelId="{A5948D74-F1B4-6041-98D1-4BC3C7A4FC7D}" type="presOf" srcId="{18F15664-338A-F343-9BDA-47B1FC149063}" destId="{357856D5-AD84-E94A-9D2A-82EE0BF1F58A}" srcOrd="0" destOrd="0" presId="urn:microsoft.com/office/officeart/2005/8/layout/chevron2"/>
    <dgm:cxn modelId="{077DDD82-C136-2949-A530-79DD79D10F54}" type="presOf" srcId="{3729699F-3BDE-C848-A759-223A00265398}" destId="{CF7563C6-B10E-014A-9875-28795ED94A8B}" srcOrd="0" destOrd="1" presId="urn:microsoft.com/office/officeart/2005/8/layout/chevron2"/>
    <dgm:cxn modelId="{E22E518D-15B7-024E-8C3E-5D5124091162}" srcId="{AD318286-B906-C54E-A525-17B2ED378907}" destId="{D5E276BE-9AB9-6245-AEA6-397B2E1CE9DB}" srcOrd="0" destOrd="0" parTransId="{3FDD1894-37AE-B94F-81E1-A78529407003}" sibTransId="{54760D37-C676-9346-B9AC-28287448D8DC}"/>
    <dgm:cxn modelId="{615A6A8D-EF10-4042-941A-E850C6453F82}" type="presOf" srcId="{1531C0A2-D331-3246-981B-323DC78657B7}" destId="{3A18F9AD-FD2E-9143-A640-9872B254001A}" srcOrd="0" destOrd="1" presId="urn:microsoft.com/office/officeart/2005/8/layout/chevron2"/>
    <dgm:cxn modelId="{57466A91-2FCD-1041-AEDB-EDE4EDDB1548}" type="presOf" srcId="{66835C46-B2AB-D94D-8126-3497AC1DC12D}" destId="{D92112D6-E951-164D-993B-14DFCCADF819}" srcOrd="0" destOrd="0" presId="urn:microsoft.com/office/officeart/2005/8/layout/chevron2"/>
    <dgm:cxn modelId="{EEBE8598-9650-164E-B2DF-7C5F258E3764}" srcId="{18F15664-338A-F343-9BDA-47B1FC149063}" destId="{690FE690-49A1-FF4B-8B11-AFD6DC57D58E}" srcOrd="0" destOrd="0" parTransId="{EF46F538-F9A2-044F-9C8E-EC201FFE782E}" sibTransId="{71D29534-BBD8-334B-9DC3-78881762A857}"/>
    <dgm:cxn modelId="{3CD63D99-38BA-DD45-A908-B0FE3F204E7B}" type="presOf" srcId="{D5E276BE-9AB9-6245-AEA6-397B2E1CE9DB}" destId="{CF7563C6-B10E-014A-9875-28795ED94A8B}" srcOrd="0" destOrd="0" presId="urn:microsoft.com/office/officeart/2005/8/layout/chevron2"/>
    <dgm:cxn modelId="{BE7E93A3-BE7D-BB4F-8116-5FF305E40D0C}" srcId="{AD318286-B906-C54E-A525-17B2ED378907}" destId="{3729699F-3BDE-C848-A759-223A00265398}" srcOrd="1" destOrd="0" parTransId="{D2D48A1B-F01C-3546-B73D-0C957CE3C439}" sibTransId="{3ADECB3F-15A2-834B-BF5D-C04E4312FFA2}"/>
    <dgm:cxn modelId="{6A0D79C2-05F9-B046-BD84-01E64EA4B2C9}" srcId="{18F15664-338A-F343-9BDA-47B1FC149063}" destId="{AD318286-B906-C54E-A525-17B2ED378907}" srcOrd="1" destOrd="0" parTransId="{892A3271-5DE0-9F41-B2FF-9E5AD5C1FD9A}" sibTransId="{1D0E94D1-F464-F744-96F0-BF2B5F7393C8}"/>
    <dgm:cxn modelId="{BDD9D1C8-699B-0F41-A6B7-FF2028C17F06}" type="presOf" srcId="{139D3F84-D1BC-F84B-81C4-45B7C7F03092}" destId="{3A18F9AD-FD2E-9143-A640-9872B254001A}" srcOrd="0" destOrd="0" presId="urn:microsoft.com/office/officeart/2005/8/layout/chevron2"/>
    <dgm:cxn modelId="{163DA3EE-E439-004D-AFA0-108769727274}" type="presOf" srcId="{690FE690-49A1-FF4B-8B11-AFD6DC57D58E}" destId="{F4B9BDDA-5937-FE47-8C13-D08A2E6B39AE}" srcOrd="0" destOrd="0" presId="urn:microsoft.com/office/officeart/2005/8/layout/chevron2"/>
    <dgm:cxn modelId="{620F59D9-935C-9148-9A79-E03E83319436}" type="presParOf" srcId="{357856D5-AD84-E94A-9D2A-82EE0BF1F58A}" destId="{ACF4A353-ADB6-3143-9873-E186E46CD42B}" srcOrd="0" destOrd="0" presId="urn:microsoft.com/office/officeart/2005/8/layout/chevron2"/>
    <dgm:cxn modelId="{AEBEE7E6-FE16-F94C-8024-048B47811A2F}" type="presParOf" srcId="{ACF4A353-ADB6-3143-9873-E186E46CD42B}" destId="{F4B9BDDA-5937-FE47-8C13-D08A2E6B39AE}" srcOrd="0" destOrd="0" presId="urn:microsoft.com/office/officeart/2005/8/layout/chevron2"/>
    <dgm:cxn modelId="{4631AEB9-E77D-624D-B112-70EEB52ED50A}" type="presParOf" srcId="{ACF4A353-ADB6-3143-9873-E186E46CD42B}" destId="{D92112D6-E951-164D-993B-14DFCCADF819}" srcOrd="1" destOrd="0" presId="urn:microsoft.com/office/officeart/2005/8/layout/chevron2"/>
    <dgm:cxn modelId="{207F4F8B-2351-2C46-A7CE-21D34FB0912D}" type="presParOf" srcId="{357856D5-AD84-E94A-9D2A-82EE0BF1F58A}" destId="{CB74CF3D-7CEB-C14C-B7A4-E2353F301FA2}" srcOrd="1" destOrd="0" presId="urn:microsoft.com/office/officeart/2005/8/layout/chevron2"/>
    <dgm:cxn modelId="{34F2840B-2D1D-3A4E-A941-57293FA37382}" type="presParOf" srcId="{357856D5-AD84-E94A-9D2A-82EE0BF1F58A}" destId="{F8C88297-0967-6E4C-8550-3E730002E5E9}" srcOrd="2" destOrd="0" presId="urn:microsoft.com/office/officeart/2005/8/layout/chevron2"/>
    <dgm:cxn modelId="{2DFAA343-1D5E-CB47-861D-132C8810E94B}" type="presParOf" srcId="{F8C88297-0967-6E4C-8550-3E730002E5E9}" destId="{75826092-AAFB-BF48-A8D4-0506D379B2FB}" srcOrd="0" destOrd="0" presId="urn:microsoft.com/office/officeart/2005/8/layout/chevron2"/>
    <dgm:cxn modelId="{23834E7E-7F00-6A40-8A06-FF0438B2826A}" type="presParOf" srcId="{F8C88297-0967-6E4C-8550-3E730002E5E9}" destId="{CF7563C6-B10E-014A-9875-28795ED94A8B}" srcOrd="1" destOrd="0" presId="urn:microsoft.com/office/officeart/2005/8/layout/chevron2"/>
    <dgm:cxn modelId="{2659A01B-65AF-F847-84C4-90247116E941}" type="presParOf" srcId="{357856D5-AD84-E94A-9D2A-82EE0BF1F58A}" destId="{51B83ECB-DC6E-5541-9EF3-4116156B3611}" srcOrd="3" destOrd="0" presId="urn:microsoft.com/office/officeart/2005/8/layout/chevron2"/>
    <dgm:cxn modelId="{E11357C1-9B95-B245-B5C8-3ED4D5CE67C4}" type="presParOf" srcId="{357856D5-AD84-E94A-9D2A-82EE0BF1F58A}" destId="{5F4111E6-5A17-6947-B4A0-F2B0ACCEE6A3}" srcOrd="4" destOrd="0" presId="urn:microsoft.com/office/officeart/2005/8/layout/chevron2"/>
    <dgm:cxn modelId="{7A712F85-114C-E942-9AC4-168824D05C8A}" type="presParOf" srcId="{5F4111E6-5A17-6947-B4A0-F2B0ACCEE6A3}" destId="{1F9D221A-BB39-0843-9246-ADA296092052}" srcOrd="0" destOrd="0" presId="urn:microsoft.com/office/officeart/2005/8/layout/chevron2"/>
    <dgm:cxn modelId="{05A1748B-C915-7B43-81C0-F75DF7836106}" type="presParOf" srcId="{5F4111E6-5A17-6947-B4A0-F2B0ACCEE6A3}" destId="{3A18F9AD-FD2E-9143-A640-9872B25400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C4A53-125F-4C48-AF5B-1F03B8C5D505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22FD-D0C1-464B-B419-F925B5FD7975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9635A-E34A-5849-B977-72CF6FCD4E5E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E005A-75AD-CE42-8B1A-D1D4AC102461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B43DC-8277-B248-B367-A9F4658F0B3A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1330-05AE-3548-BA57-D39CC98190BF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53DEC-1091-FA46-9B6D-200952533E01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MAX</a:t>
          </a:r>
        </a:p>
      </dsp:txBody>
      <dsp:txXfrm>
        <a:off x="5771770" y="41957"/>
        <a:ext cx="1762184" cy="1174789"/>
      </dsp:txXfrm>
    </dsp:sp>
    <dsp:sp modelId="{D9390FE3-2D29-2F41-B05A-A1567BDAC8FB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D025F-44A8-534C-8419-771A2A1A7548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 </a:t>
          </a:r>
        </a:p>
      </dsp:txBody>
      <dsp:txXfrm>
        <a:off x="3348766" y="1586805"/>
        <a:ext cx="1762184" cy="1174789"/>
      </dsp:txXfrm>
    </dsp:sp>
    <dsp:sp modelId="{D4FCA102-4A3B-524C-AAF2-ABB183F04ED6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4149-C347-6D40-955D-675EAEAD0F55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 </a:t>
          </a:r>
        </a:p>
      </dsp:txBody>
      <dsp:txXfrm>
        <a:off x="1733430" y="3131654"/>
        <a:ext cx="1762184" cy="1174789"/>
      </dsp:txXfrm>
    </dsp:sp>
    <dsp:sp modelId="{724D5EC0-B441-1842-BFF3-1EF444D28726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DA3E1-C281-3E4A-A304-BB5640BDF426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 </a:t>
          </a:r>
        </a:p>
      </dsp:txBody>
      <dsp:txXfrm>
        <a:off x="4964102" y="3131654"/>
        <a:ext cx="1762184" cy="1174789"/>
      </dsp:txXfrm>
    </dsp:sp>
    <dsp:sp modelId="{6224351C-0B5C-DB4D-97F3-28D54FEE0D5D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9F796-4B6B-F148-9BB5-7A506F805394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MIN</a:t>
          </a:r>
        </a:p>
      </dsp:txBody>
      <dsp:txXfrm>
        <a:off x="8194774" y="1586805"/>
        <a:ext cx="1762184" cy="1174789"/>
      </dsp:txXfrm>
    </dsp:sp>
    <dsp:sp modelId="{434E2085-D723-9E41-A7D9-190E9D95F6D5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9E363-3DA4-E844-A1F0-29047AF30865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MAX</a:t>
          </a:r>
        </a:p>
      </dsp:txBody>
      <dsp:txXfrm>
        <a:off x="8194774" y="3131654"/>
        <a:ext cx="1762184" cy="1174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9BDDA-5937-FE47-8C13-D08A2E6B39AE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Explore all possible moves</a:t>
          </a:r>
        </a:p>
      </dsp:txBody>
      <dsp:txXfrm rot="-5400000">
        <a:off x="0" y="554579"/>
        <a:ext cx="1105044" cy="473590"/>
      </dsp:txXfrm>
    </dsp:sp>
    <dsp:sp modelId="{D92112D6-E951-164D-993B-14DFCCADF819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4</a:t>
          </a:r>
          <a:r>
            <a:rPr lang="en-US" sz="2800" kern="1200" baseline="30000" dirty="0"/>
            <a:t>24</a:t>
          </a:r>
          <a:r>
            <a:rPr lang="en-US" sz="2800" kern="1200" baseline="0" dirty="0"/>
            <a:t>/(10</a:t>
          </a:r>
          <a:r>
            <a:rPr lang="en-US" sz="2800" kern="1200" baseline="30000" dirty="0"/>
            <a:t>9</a:t>
          </a:r>
          <a:r>
            <a:rPr lang="en-US" sz="2800" kern="1200" baseline="0" dirty="0"/>
            <a:t>*60*24) = 196 days to finish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Assuming Branching Factors </a:t>
          </a:r>
        </a:p>
      </dsp:txBody>
      <dsp:txXfrm rot="-5400000">
        <a:off x="1105044" y="52149"/>
        <a:ext cx="9360464" cy="925930"/>
      </dsp:txXfrm>
    </dsp:sp>
    <dsp:sp modelId="{75826092-AAFB-BF48-A8D4-0506D379B2FB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Apply Heuristics when assigning points and explore up to 14  future moves</a:t>
          </a:r>
        </a:p>
      </dsp:txBody>
      <dsp:txXfrm rot="-5400000">
        <a:off x="0" y="1938873"/>
        <a:ext cx="1105044" cy="473590"/>
      </dsp:txXfrm>
    </dsp:sp>
    <dsp:sp modelId="{CF7563C6-B10E-014A-9875-28795ED94A8B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Faster than previous method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Takes too long when few checkers left</a:t>
          </a:r>
        </a:p>
      </dsp:txBody>
      <dsp:txXfrm rot="-5400000">
        <a:off x="1105044" y="1436443"/>
        <a:ext cx="9360464" cy="925930"/>
      </dsp:txXfrm>
    </dsp:sp>
    <dsp:sp modelId="{1F9D221A-BB39-0843-9246-ADA296092052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Change Depth to 9</a:t>
          </a:r>
        </a:p>
      </dsp:txBody>
      <dsp:txXfrm rot="-5400000">
        <a:off x="0" y="3323167"/>
        <a:ext cx="1105044" cy="473590"/>
      </dsp:txXfrm>
    </dsp:sp>
    <dsp:sp modelId="{3A18F9AD-FD2E-9143-A640-9872B254001A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Takes up to 1 min 30 seconds. Average is around 10seconds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Success rate is high</a:t>
          </a:r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9CF2-7CDA-E744-B2A9-69A51D83756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38BE2-0D2E-9544-8038-B2C07C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– type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38BE2-0D2E-9544-8038-B2C07CBD92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38BE2-0D2E-9544-8038-B2C07CBD92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BA21-6A6B-1643-A822-86912407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5A015-AF67-1E43-BE89-92BE62493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8A7C-B8B3-714D-B24B-F47244DF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3D4C-EDBA-0240-BC10-3399F0F1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D949-9AB7-6049-99D0-42331AB9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6A6-F84C-4A42-8F1A-44528C3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4EAE0-E238-AC4C-90B7-947D67073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9B4F-88CE-D346-B3FB-3F15B1CA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4B22-B65F-5B43-9025-7C774FB4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55016-854C-6A4E-BF66-DA917820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49A99-8FAE-904B-A851-6920E492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07EC1-793E-3443-A050-E34AA3092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E54E-F2D8-FA41-A86F-299D42DC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FA0F-EFB9-204F-AE20-C0AF570E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263B-C49E-8E49-824B-1A2D6ACC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E10-3B24-9345-90C6-F245BF3A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CF6B-4698-3E46-A8F4-D3DBBF53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00C4-FB01-944C-A1FD-AC52B92C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C8D1-89ED-994C-8BBA-EEB7085D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8887-D9B0-BE40-90D3-70863EA1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2BA1-3B2D-B746-AC02-83C72755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C1A0-CFA0-C941-AD8B-3F43824D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B18A6-9BCD-3442-BACD-B18FB5AF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26AB2-6ED2-D140-99C5-574E5F74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B4C6-7BDB-4A43-82C6-27005254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8E33-59DB-494B-8219-73186C69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81C1-2AFD-7D43-B6DB-EFA5FC1D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F65BD-5621-DD44-89A8-EFA5F5FC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584B9-E51D-0248-870C-0494307A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AB93-AE5B-CB44-B08B-2EE5D63D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CCF1-05BE-F042-A8EC-5BE701D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E39A-0751-284E-8008-C7236961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2F13-F3DB-B04C-9C88-CCC139FE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6F50-DF34-1540-BB99-B529D9F7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1B6B1-AB90-8443-AAB2-CCDA5BBF7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21C88-0516-134F-95EB-5070473E8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D3678-3CF6-0142-AF7D-3C1AB9C1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F7714-AEE8-8542-9990-D271D992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62C67-22AA-7244-8921-80DAEA9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E380-88AF-F449-BDF4-2D00E4AD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B715A-D77E-DE47-BCD4-A5FC400D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9E894-7306-E445-998A-954D9DEB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A0D3A-7388-6944-9BC2-E3481788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5069F-1120-C544-99A4-8E4D3CC8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666B1-1BB3-414F-900F-3A171098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81CF9-E606-C641-94F9-19814F61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DC11-54B2-8E4E-9593-FA4AD5A5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C496-5B7A-2B43-AB7A-260574D1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0A734-DBCA-CA46-B26D-77742F58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6D2F-245B-E244-ACB7-F2145049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2C9F7-049F-C24E-8C50-950CB28C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EDE3-8264-FB4D-B5B1-C6746FED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1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D6F6-F259-154D-BF7F-CD9EBA7A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5C3B-81B2-214B-938F-6892589A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CD64F-EAAF-B647-BAA9-62C48BAA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15E5-19FE-C94C-BDEE-31CEBA3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F5883-2988-3543-A93E-3E7B68E7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FE7EE-30FA-D14F-9E14-932A7E50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FF53B-1C90-544B-B84F-94996F1A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40DC0-0074-FC47-AABA-6F2FA0F3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34F8-EA76-9640-B609-D13505552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29AE-C0EF-9047-9C23-A7BD0F7C287B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A3CA-D167-F24A-BB3B-2D154FBC5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9339-C927-3142-BC0E-475E58604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677E-8277-FC4B-95CD-35809DBD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8C4C6-74CC-1B44-AFE2-11F77ED41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Can You Beat the MMM?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05AF6-6162-D540-BF88-02D402672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547092"/>
                </a:solidFill>
              </a:rPr>
              <a:t>Nurpeiis Baimukan, Ghadeer Ghoshesh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77AD0BB-D3C8-D44A-AD6F-8C595456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3"/>
          <a:stretch/>
        </p:blipFill>
        <p:spPr>
          <a:xfrm>
            <a:off x="3358187" y="380198"/>
            <a:ext cx="5420526" cy="392517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22C2-E22D-E648-8519-657FD859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994" y="3087304"/>
            <a:ext cx="10515600" cy="1325563"/>
          </a:xfrm>
        </p:spPr>
        <p:txBody>
          <a:bodyPr/>
          <a:lstStyle/>
          <a:p>
            <a:r>
              <a:rPr lang="en-US" dirty="0"/>
              <a:t>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6CE3-70D4-4A47-9B27-586EB1CA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4A30-29DF-FC4D-A84A-5922DAD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8DB5-BE02-BC4F-851A-546EEF6C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Attempts to implement a Graphical user interface using C++ libraries and frameworks such as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OpenGL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GLUT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SFML</a:t>
            </a:r>
          </a:p>
        </p:txBody>
      </p:sp>
    </p:spTree>
    <p:extLst>
      <p:ext uri="{BB962C8B-B14F-4D97-AF65-F5344CB8AC3E}">
        <p14:creationId xmlns:p14="http://schemas.microsoft.com/office/powerpoint/2010/main" val="115323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BBC2-A8E7-A54E-9C46-C46CB419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5793-771E-644C-8B1A-616414F6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and SFML do not work on mac environment</a:t>
            </a:r>
          </a:p>
          <a:p>
            <a:r>
              <a:rPr lang="en-US" dirty="0"/>
              <a:t>Open GL and GLUT frameworks also had problems so we had to to add extra files and libraries to make them compatible with IDEs on Mac and Linux</a:t>
            </a:r>
          </a:p>
          <a:p>
            <a:r>
              <a:rPr lang="en-US" dirty="0"/>
              <a:t>Still even after modifications faced problems in getting the visuals to work and respond to mouse clicks and drags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9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4E93-D1AB-F940-94B6-09B5EDB5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versions using different frameworks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02A5EBB-95AA-3545-B2EF-7A5C010FF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425" y="1690688"/>
            <a:ext cx="3095540" cy="4351338"/>
          </a:xfrm>
        </p:spPr>
      </p:pic>
      <p:pic>
        <p:nvPicPr>
          <p:cNvPr id="7" name="Picture 6" descr="A picture containing object, checker&#13;&#10;&#13;&#10;Description automatically generated">
            <a:extLst>
              <a:ext uri="{FF2B5EF4-FFF2-40B4-BE49-F238E27FC236}">
                <a16:creationId xmlns:a16="http://schemas.microsoft.com/office/drawing/2014/main" id="{C35D83C9-D76F-B24D-8ADD-012E013A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9" y="1690688"/>
            <a:ext cx="3214241" cy="3342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E8476-3365-4B4C-B60B-B28146DA3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474" y="1690688"/>
            <a:ext cx="3845314" cy="266586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E010D8-B75B-4C42-80B3-97191CFA453D}"/>
              </a:ext>
            </a:extLst>
          </p:cNvPr>
          <p:cNvSpPr/>
          <p:nvPr/>
        </p:nvSpPr>
        <p:spPr>
          <a:xfrm>
            <a:off x="484212" y="3758588"/>
            <a:ext cx="3327242" cy="24355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12E3D6-6712-764B-A562-53B84EA5EC43}"/>
              </a:ext>
            </a:extLst>
          </p:cNvPr>
          <p:cNvSpPr/>
          <p:nvPr/>
        </p:nvSpPr>
        <p:spPr>
          <a:xfrm>
            <a:off x="7900086" y="1843088"/>
            <a:ext cx="3435179" cy="323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7AA9-2DE2-4A4A-81B2-849D209D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Final Interface from Terminal</a:t>
            </a:r>
            <a:endParaRPr lang="en-US" dirty="0"/>
          </a:p>
        </p:txBody>
      </p:sp>
      <p:pic>
        <p:nvPicPr>
          <p:cNvPr id="5" name="Content Placeholder 4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046CD407-3D21-D24A-B1DF-B8E3B348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405" y="1690688"/>
            <a:ext cx="4410504" cy="4450060"/>
          </a:xfrm>
        </p:spPr>
      </p:pic>
    </p:spTree>
    <p:extLst>
      <p:ext uri="{BB962C8B-B14F-4D97-AF65-F5344CB8AC3E}">
        <p14:creationId xmlns:p14="http://schemas.microsoft.com/office/powerpoint/2010/main" val="341051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3B79-F236-5C4D-9738-8045423F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2524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Structure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0695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206AA6-053F-EB41-9944-FA21BEE73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0842"/>
              </p:ext>
            </p:extLst>
          </p:nvPr>
        </p:nvGraphicFramePr>
        <p:xfrm>
          <a:off x="441403" y="242641"/>
          <a:ext cx="2487032" cy="2263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7032">
                  <a:extLst>
                    <a:ext uri="{9D8B030D-6E8A-4147-A177-3AD203B41FA5}">
                      <a16:colId xmlns:a16="http://schemas.microsoft.com/office/drawing/2014/main" val="3792470397"/>
                    </a:ext>
                  </a:extLst>
                </a:gridCol>
              </a:tblGrid>
              <a:tr h="617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9848"/>
                  </a:ext>
                </a:extLst>
              </a:tr>
              <a:tr h="61761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state –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 {WHITE, BLACK, WHITEKING, BLACKKING, NONE};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21237"/>
                  </a:ext>
                </a:extLst>
              </a:tr>
              <a:tr h="7700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Cell()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Cell(State state)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Const</a:t>
                      </a:r>
                      <a:r>
                        <a:rPr lang="en-US" sz="1200" dirty="0"/>
                        <a:t> State&amp; </a:t>
                      </a:r>
                      <a:r>
                        <a:rPr lang="en-US" sz="1200" dirty="0" err="1"/>
                        <a:t>getState</a:t>
                      </a:r>
                      <a:r>
                        <a:rPr lang="en-US" sz="1200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void </a:t>
                      </a:r>
                      <a:r>
                        <a:rPr lang="en-US" sz="1200" dirty="0" err="1"/>
                        <a:t>setState</a:t>
                      </a:r>
                      <a:r>
                        <a:rPr lang="en-US" sz="1200" dirty="0"/>
                        <a:t>(State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652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7FF953-9314-3242-8EF1-C11B127E5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62649"/>
              </p:ext>
            </p:extLst>
          </p:nvPr>
        </p:nvGraphicFramePr>
        <p:xfrm>
          <a:off x="3469269" y="242641"/>
          <a:ext cx="2487032" cy="31779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7032">
                  <a:extLst>
                    <a:ext uri="{9D8B030D-6E8A-4147-A177-3AD203B41FA5}">
                      <a16:colId xmlns:a16="http://schemas.microsoft.com/office/drawing/2014/main" val="3792470397"/>
                    </a:ext>
                  </a:extLst>
                </a:gridCol>
              </a:tblGrid>
              <a:tr h="617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9848"/>
                  </a:ext>
                </a:extLst>
              </a:tr>
              <a:tr h="61761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board – </a:t>
                      </a:r>
                      <a:r>
                        <a:rPr lang="en-US" sz="1200" dirty="0" err="1"/>
                        <a:t>Unordered_map</a:t>
                      </a:r>
                      <a:r>
                        <a:rPr lang="en-US" sz="1200" dirty="0"/>
                        <a:t> (type alias-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&lt;position, Cell,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pairhash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MoveType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checkMove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(position start, position end, Player player)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21237"/>
                  </a:ext>
                </a:extLst>
              </a:tr>
              <a:tr h="7700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void </a:t>
                      </a:r>
                      <a:r>
                        <a:rPr lang="en-US" sz="1200" dirty="0" err="1"/>
                        <a:t>setBoard</a:t>
                      </a:r>
                      <a:r>
                        <a:rPr lang="en-US" sz="1200" dirty="0"/>
                        <a:t>()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MoveType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move(position start, position end, Player player);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getBoard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652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8460B0-B44B-EE4C-A094-59E82755916C}"/>
              </a:ext>
            </a:extLst>
          </p:cNvPr>
          <p:cNvSpPr txBox="1"/>
          <p:nvPr/>
        </p:nvSpPr>
        <p:spPr>
          <a:xfrm>
            <a:off x="812800" y="2628900"/>
            <a:ext cx="157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was used here- getters made sure that only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76955F-8077-8445-92A5-3F46BD36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04361"/>
              </p:ext>
            </p:extLst>
          </p:nvPr>
        </p:nvGraphicFramePr>
        <p:xfrm>
          <a:off x="6497135" y="242641"/>
          <a:ext cx="2487032" cy="26750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7032">
                  <a:extLst>
                    <a:ext uri="{9D8B030D-6E8A-4147-A177-3AD203B41FA5}">
                      <a16:colId xmlns:a16="http://schemas.microsoft.com/office/drawing/2014/main" val="3792470397"/>
                    </a:ext>
                  </a:extLst>
                </a:gridCol>
              </a:tblGrid>
              <a:tr h="617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IOstream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9848"/>
                  </a:ext>
                </a:extLst>
              </a:tr>
              <a:tr h="61761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string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getSymbol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(State state)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21237"/>
                  </a:ext>
                </a:extLst>
              </a:tr>
              <a:tr h="8744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movePosition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getMove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static void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DrawBoard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&amp;board)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652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65515E-6E2E-5341-B6F9-E47B80B85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53262"/>
              </p:ext>
            </p:extLst>
          </p:nvPr>
        </p:nvGraphicFramePr>
        <p:xfrm>
          <a:off x="9263565" y="242641"/>
          <a:ext cx="2487032" cy="60815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7032">
                  <a:extLst>
                    <a:ext uri="{9D8B030D-6E8A-4147-A177-3AD203B41FA5}">
                      <a16:colId xmlns:a16="http://schemas.microsoft.com/office/drawing/2014/main" val="3792470397"/>
                    </a:ext>
                  </a:extLst>
                </a:gridCol>
              </a:tblGrid>
              <a:tr h="617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MiniMax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9848"/>
                  </a:ext>
                </a:extLst>
              </a:tr>
              <a:tr h="49860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&lt;long long, double&gt;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&lt;long long,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movePosition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moveTable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DEPTH = 9;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checkEnd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board);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getBoardstate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board, Player player);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long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hashFunction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boardState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assignPoints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(string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boardState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theoreticalMax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(string board);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theoreticalMin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(string board);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evaluatePoints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(string board);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valid(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r,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update(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depth,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nextBoard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long long key, Player player, double&amp;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current_point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movePosition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move);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nextState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currentBoard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movePosition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move, State change);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21237"/>
                  </a:ext>
                </a:extLst>
              </a:tr>
              <a:tr h="7700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explore(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depth, </a:t>
                      </a:r>
                      <a:r>
                        <a:rPr 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board, Player player);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 class Game;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6523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B0683E-1E4F-1D44-BEAA-C34D4A12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11627"/>
              </p:ext>
            </p:extLst>
          </p:nvPr>
        </p:nvGraphicFramePr>
        <p:xfrm>
          <a:off x="3815549" y="3915879"/>
          <a:ext cx="2487032" cy="239348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7032">
                  <a:extLst>
                    <a:ext uri="{9D8B030D-6E8A-4147-A177-3AD203B41FA5}">
                      <a16:colId xmlns:a16="http://schemas.microsoft.com/office/drawing/2014/main" val="3792470397"/>
                    </a:ext>
                  </a:extLst>
                </a:gridCol>
              </a:tblGrid>
              <a:tr h="617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9848"/>
                  </a:ext>
                </a:extLst>
              </a:tr>
              <a:tr h="6176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currentPlayer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movePosition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makeIO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getPlayer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switchPlayer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21237"/>
                  </a:ext>
                </a:extLst>
              </a:tr>
              <a:tr h="7700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start()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65233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D71381-716D-1D44-9109-D614CBFA848F}"/>
              </a:ext>
            </a:extLst>
          </p:cNvPr>
          <p:cNvCxnSpPr/>
          <p:nvPr/>
        </p:nvCxnSpPr>
        <p:spPr>
          <a:xfrm>
            <a:off x="2928434" y="1206230"/>
            <a:ext cx="5408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3B133-3318-EE48-A7A9-90589087C0D1}"/>
              </a:ext>
            </a:extLst>
          </p:cNvPr>
          <p:cNvCxnSpPr>
            <a:cxnSpLocks/>
          </p:cNvCxnSpPr>
          <p:nvPr/>
        </p:nvCxnSpPr>
        <p:spPr>
          <a:xfrm flipV="1">
            <a:off x="5956301" y="3283421"/>
            <a:ext cx="3307264" cy="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C59AFE-59CE-8844-A825-3160F21F862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235699" y="2917658"/>
            <a:ext cx="1504952" cy="1022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FCDC64-B5DC-BC44-8CB6-3413203E7463}"/>
              </a:ext>
            </a:extLst>
          </p:cNvPr>
          <p:cNvCxnSpPr>
            <a:cxnSpLocks/>
          </p:cNvCxnSpPr>
          <p:nvPr/>
        </p:nvCxnSpPr>
        <p:spPr>
          <a:xfrm flipH="1">
            <a:off x="6269140" y="4875596"/>
            <a:ext cx="2976463" cy="12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368294-640F-7644-950A-B886077D26D0}"/>
              </a:ext>
            </a:extLst>
          </p:cNvPr>
          <p:cNvCxnSpPr>
            <a:cxnSpLocks/>
          </p:cNvCxnSpPr>
          <p:nvPr/>
        </p:nvCxnSpPr>
        <p:spPr>
          <a:xfrm>
            <a:off x="4010104" y="3429000"/>
            <a:ext cx="0" cy="400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4D3BAF7-6B93-8E4B-89D6-767EEB615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33179"/>
              </p:ext>
            </p:extLst>
          </p:nvPr>
        </p:nvGraphicFramePr>
        <p:xfrm>
          <a:off x="711819" y="4220373"/>
          <a:ext cx="2487032" cy="17844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7032">
                  <a:extLst>
                    <a:ext uri="{9D8B030D-6E8A-4147-A177-3AD203B41FA5}">
                      <a16:colId xmlns:a16="http://schemas.microsoft.com/office/drawing/2014/main" val="3792470397"/>
                    </a:ext>
                  </a:extLst>
                </a:gridCol>
              </a:tblGrid>
              <a:tr h="617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9848"/>
                  </a:ext>
                </a:extLst>
              </a:tr>
              <a:tr h="3968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21237"/>
                  </a:ext>
                </a:extLst>
              </a:tr>
              <a:tr h="7700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Options()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65233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D6BE4D-3DEF-2B47-BD63-39A1A3DB026E}"/>
              </a:ext>
            </a:extLst>
          </p:cNvPr>
          <p:cNvCxnSpPr/>
          <p:nvPr/>
        </p:nvCxnSpPr>
        <p:spPr>
          <a:xfrm flipH="1">
            <a:off x="3287475" y="4769708"/>
            <a:ext cx="51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88AA-5E23-7940-BAC2-FD1E4338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&amp; Board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B09D-27CB-3742-85F8-BBAD883A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state – </a:t>
            </a:r>
            <a:r>
              <a:rPr lang="en-US" dirty="0" err="1"/>
              <a:t>enum</a:t>
            </a:r>
            <a:r>
              <a:rPr lang="en-US" dirty="0"/>
              <a:t> State {WHITE, BLACK, WHITEKING, BLACKKING, NONE}; </a:t>
            </a:r>
          </a:p>
          <a:p>
            <a:r>
              <a:rPr lang="en-US" dirty="0"/>
              <a:t>The Board Class is where the checker- board gets set up. Furthermore, the Board class classifies the moves made by the players and moves the checker in the board if it is not prohibited move.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0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8AA5-EEC7-F543-B9E0-00F747B6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C88D-B7E7-DF4C-A5CB-B53D6BCE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member function can be called even if no objects of the class exist and the </a:t>
            </a:r>
            <a:r>
              <a:rPr lang="en-US" b="1" dirty="0"/>
              <a:t>static</a:t>
            </a:r>
            <a:r>
              <a:rPr lang="en-US" dirty="0"/>
              <a:t> functions are accessed using only the class name and the scope resolution operator </a:t>
            </a:r>
            <a:r>
              <a:rPr lang="en-US" b="1" dirty="0"/>
              <a:t>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0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6740-391D-3344-8B41-BFFBE830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E4A1-B93F-4F4E-883F-22B9C687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690688"/>
            <a:ext cx="10515600" cy="4351338"/>
          </a:xfrm>
        </p:spPr>
        <p:txBody>
          <a:bodyPr/>
          <a:lstStyle/>
          <a:p>
            <a:r>
              <a:rPr lang="en-US" dirty="0"/>
              <a:t>Black – Maximizes points</a:t>
            </a:r>
          </a:p>
          <a:p>
            <a:r>
              <a:rPr lang="en-US" dirty="0"/>
              <a:t>White – Minimizes points </a:t>
            </a:r>
          </a:p>
          <a:p>
            <a:r>
              <a:rPr lang="en-US" dirty="0"/>
              <a:t>How points evaluated: Go until the next 9 steps </a:t>
            </a:r>
          </a:p>
          <a:p>
            <a:r>
              <a:rPr lang="en-US" dirty="0"/>
              <a:t>Is having 5B and 4W checkers the same as having 4B and 3W Checkers?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F6E95-35F0-BF4D-B25A-803A2AAD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166" y="4270248"/>
            <a:ext cx="321945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8E62-D769-714A-9F96-1FE94880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5CCF38-25A6-8B49-9160-4B9BDE4F7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44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1B3593-DDC7-7040-B939-3DE2C72EA567}"/>
              </a:ext>
            </a:extLst>
          </p:cNvPr>
          <p:cNvSpPr txBox="1"/>
          <p:nvPr/>
        </p:nvSpPr>
        <p:spPr>
          <a:xfrm>
            <a:off x="1715911" y="5305778"/>
            <a:ext cx="69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14C0C-6D8E-B34D-8AF0-C8D23F611910}"/>
              </a:ext>
            </a:extLst>
          </p:cNvPr>
          <p:cNvSpPr txBox="1"/>
          <p:nvPr/>
        </p:nvSpPr>
        <p:spPr>
          <a:xfrm>
            <a:off x="4984044" y="5305778"/>
            <a:ext cx="69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38E91-6267-3A49-8971-6F2232A3EDAC}"/>
              </a:ext>
            </a:extLst>
          </p:cNvPr>
          <p:cNvSpPr txBox="1"/>
          <p:nvPr/>
        </p:nvSpPr>
        <p:spPr>
          <a:xfrm>
            <a:off x="3335867" y="3739684"/>
            <a:ext cx="69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39C3D-EC33-334C-AFEE-A951C5F48FC5}"/>
              </a:ext>
            </a:extLst>
          </p:cNvPr>
          <p:cNvSpPr txBox="1"/>
          <p:nvPr/>
        </p:nvSpPr>
        <p:spPr>
          <a:xfrm>
            <a:off x="8252178" y="5305778"/>
            <a:ext cx="69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9934E-85C8-8146-BD9E-7B0EBE6AD6D1}"/>
              </a:ext>
            </a:extLst>
          </p:cNvPr>
          <p:cNvSpPr txBox="1"/>
          <p:nvPr/>
        </p:nvSpPr>
        <p:spPr>
          <a:xfrm>
            <a:off x="8252177" y="3739684"/>
            <a:ext cx="69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D2576-3D2F-774A-ACD6-8C2737CCEF6F}"/>
              </a:ext>
            </a:extLst>
          </p:cNvPr>
          <p:cNvSpPr txBox="1"/>
          <p:nvPr/>
        </p:nvSpPr>
        <p:spPr>
          <a:xfrm>
            <a:off x="5841998" y="2184400"/>
            <a:ext cx="69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2E37-7213-1445-A0BB-4667BE53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7D83AA-7714-2F46-979A-E5CA1DF65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630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30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5689-7AB4-7842-9A73-270019D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B4E7-9213-BC42-ACC7-97B732C7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points is done through neural networks that uses data and not heuristics to evaluate points</a:t>
            </a:r>
          </a:p>
          <a:p>
            <a:r>
              <a:rPr lang="en-US" dirty="0"/>
              <a:t>Insert More More Rules</a:t>
            </a:r>
          </a:p>
        </p:txBody>
      </p:sp>
    </p:spTree>
    <p:extLst>
      <p:ext uri="{BB962C8B-B14F-4D97-AF65-F5344CB8AC3E}">
        <p14:creationId xmlns:p14="http://schemas.microsoft.com/office/powerpoint/2010/main" val="214931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613</Words>
  <Application>Microsoft Macintosh PowerPoint</Application>
  <PresentationFormat>Widescreen</PresentationFormat>
  <Paragraphs>102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Can You Beat the MMM?</vt:lpstr>
      <vt:lpstr>Structure of the project</vt:lpstr>
      <vt:lpstr>PowerPoint Presentation</vt:lpstr>
      <vt:lpstr>Cell &amp; Board </vt:lpstr>
      <vt:lpstr>IOstream</vt:lpstr>
      <vt:lpstr>MiniMax</vt:lpstr>
      <vt:lpstr>MiniMax</vt:lpstr>
      <vt:lpstr>MiniMax</vt:lpstr>
      <vt:lpstr>Future Plans</vt:lpstr>
      <vt:lpstr>Trial</vt:lpstr>
      <vt:lpstr>Graphical User Interface </vt:lpstr>
      <vt:lpstr>Challenges:</vt:lpstr>
      <vt:lpstr>Different versions using different frameworks</vt:lpstr>
      <vt:lpstr>Final Interface from 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Beat the MMMachine?</dc:title>
  <dc:creator>Nurpeiis  Baimukan</dc:creator>
  <cp:lastModifiedBy>Nurpeiis  Baimukan</cp:lastModifiedBy>
  <cp:revision>17</cp:revision>
  <dcterms:created xsi:type="dcterms:W3CDTF">2019-03-11T19:54:20Z</dcterms:created>
  <dcterms:modified xsi:type="dcterms:W3CDTF">2019-03-12T09:51:52Z</dcterms:modified>
</cp:coreProperties>
</file>