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useoModerno Medium"/>
      <p:regular r:id="rId15"/>
    </p:embeddedFont>
    <p:embeddedFont>
      <p:font typeface="MuseoModerno Medium"/>
      <p:regular r:id="rId16"/>
    </p:embeddedFont>
    <p:embeddedFont>
      <p:font typeface="MuseoModerno Medium"/>
      <p:regular r:id="rId17"/>
    </p:embeddedFont>
    <p:embeddedFont>
      <p:font typeface="MuseoModerno Medium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64525"/>
            <a:ext cx="66223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Function Approximation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134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 approximation is the process of representing a complex function using a simpler, more manageable form. This powerful technique has numerous applications in fields like machine learning, data analysis, and numerical optimization.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Introduction to Function Approximation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969169" y="3204686"/>
            <a:ext cx="15954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1967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Modeling Complex Functions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6442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 approximation allows us to model complex, unknown functions using simpler, more tractable forms.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9" name="Text 6"/>
          <p:cNvSpPr/>
          <p:nvPr/>
        </p:nvSpPr>
        <p:spPr>
          <a:xfrm>
            <a:off x="4845963" y="3204686"/>
            <a:ext cx="1891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replacing a complex function with a simpler approximation, computation and analysis become more efficient.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3" name="Text 10"/>
          <p:cNvSpPr/>
          <p:nvPr/>
        </p:nvSpPr>
        <p:spPr>
          <a:xfrm>
            <a:off x="953333" y="5991582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06572"/>
            <a:ext cx="41517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Applications Across Disciplines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 approximation techniques are used in machine learning, control systems, signal processing, and more.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0824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Types of Function Approximation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Linear Regression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Fits a linear model to the data, finding the best-fit straight line.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31431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Polynomial Regression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Approximates the function using a polynomial of a specified degree.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982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Spline Approximation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piecewise polynomial functions to create a smooth curve.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626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Linear Regression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11598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Simple Form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0288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Linear regression finds the best-fit straight line to represent the relationship between variables.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311598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Least Squares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0288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model minimizes the sum of the squared differences between the predicted and actual values.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57116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797981"/>
            <a:ext cx="29170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Interpretable Results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288399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Linear regression provides intuitive, easily interpreted coefficients describing the function's behavior.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4571167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Limited Flexibility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98681" y="5288399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Linear regression may not be suitable for complex, non-linear functions.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58679"/>
            <a:ext cx="62890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Polynomial Regression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7" name="Text 4"/>
          <p:cNvSpPr/>
          <p:nvPr/>
        </p:nvSpPr>
        <p:spPr>
          <a:xfrm>
            <a:off x="1054179" y="2247781"/>
            <a:ext cx="15954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Higher Flexibility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Polynomial regression can model more complex, non-linear relationships by using higher-degree polynomials.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1039297" y="4144447"/>
            <a:ext cx="1891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Overfitting Risk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high-degree polynomials can lead to overfitting, where the model fits the noise in the data.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6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1038344" y="6041112"/>
            <a:ext cx="19121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Careful Selection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degree of the polynomial must be chosen carefully to balance flexibility and generalization.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1855"/>
            <a:ext cx="5266253" cy="625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Spline Approximation</a:t>
            </a:r>
            <a:endParaRPr lang="en-US" sz="39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45" y="1477328"/>
            <a:ext cx="500301" cy="5003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0445" y="2177653"/>
            <a:ext cx="2766179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Piecewise Polynomials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00445" y="2610326"/>
            <a:ext cx="774311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Spline approximation uses a series of connected polynomial functions to create a smooth curve.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45" y="3850958"/>
            <a:ext cx="500301" cy="5003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0445" y="4551283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Continuity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00445" y="4983956"/>
            <a:ext cx="774311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Splines maintain continuity and smoothness by ensuring that derivatives match at the connection points.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45" y="6224588"/>
            <a:ext cx="500301" cy="5003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0445" y="6924913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Flexible Fit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00445" y="7357586"/>
            <a:ext cx="7743111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Splines can effectively model a wide range of complex, non-linear functions.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6189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Radial Basis Functions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31944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Kernel-based Approach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Radial basis functions use a kernel function to define the influence of each data point.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Flexible Modeling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RBFs can adapt to a wide range of complex, non-linear function shapes.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Interpolation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RBFs can be used to construct smooth, interpolating functions passing through data points.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6167" y="776526"/>
            <a:ext cx="7611666" cy="1368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3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Applications of Function Approximation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766167" y="2473166"/>
            <a:ext cx="7611666" cy="4979908"/>
          </a:xfrm>
          <a:prstGeom prst="roundRect">
            <a:avLst>
              <a:gd name="adj" fmla="val 65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73787" y="2480786"/>
            <a:ext cx="7596426" cy="13287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92624" y="2619732"/>
            <a:ext cx="3356729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4794647" y="2619732"/>
            <a:ext cx="3356729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Approximating complex decision boundaries and modeling non-linear relationships.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73787" y="3809524"/>
            <a:ext cx="7596426" cy="13287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92624" y="3948470"/>
            <a:ext cx="3356729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Signal Processing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4794647" y="3948470"/>
            <a:ext cx="3356729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Filtering, denoising, and reconstructing signals from discrete data.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773787" y="5138261"/>
            <a:ext cx="7596426" cy="9784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92624" y="5277207"/>
            <a:ext cx="3356729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Systems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4794647" y="5277207"/>
            <a:ext cx="3356729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Modeling plant dynamics and designing optimal control strategies.</a:t>
            </a:r>
            <a:endParaRPr lang="en-US" sz="1700" dirty="0"/>
          </a:p>
        </p:txBody>
      </p:sp>
      <p:sp>
        <p:nvSpPr>
          <p:cNvPr id="14" name="Shape 11"/>
          <p:cNvSpPr/>
          <p:nvPr/>
        </p:nvSpPr>
        <p:spPr>
          <a:xfrm>
            <a:off x="773787" y="6116717"/>
            <a:ext cx="7596426" cy="13287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92624" y="6255663"/>
            <a:ext cx="3356729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Analysis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4794647" y="6255663"/>
            <a:ext cx="3356729" cy="1050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Fitting curves and surfaces to experimental data for interpretation and prediction.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2024-10-16T03:34:28Z</dcterms:created>
  <dcterms:modified xsi:type="dcterms:W3CDTF">2024-10-16T03:34:28Z</dcterms:modified>
</cp:coreProperties>
</file>