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B6007-09CB-451F-9E10-2402DC7F8144}" v="45" dt="2023-09-18T17:04:48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ekran görüntüsü, yazılım, tasarım içeren bir resim&#10;&#10;Açıklama otomatik olarak oluşturuldu">
            <a:extLst>
              <a:ext uri="{FF2B5EF4-FFF2-40B4-BE49-F238E27FC236}">
                <a16:creationId xmlns:a16="http://schemas.microsoft.com/office/drawing/2014/main" id="{98EB90B7-F7F5-8305-E2EE-A834BC7A2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2905" cy="68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metin, bilgisayar, ekran görüntüsü, kişi, şahıs içeren bir resim&#10;&#10;Açıklama otomatik olarak oluşturuldu">
            <a:extLst>
              <a:ext uri="{FF2B5EF4-FFF2-40B4-BE49-F238E27FC236}">
                <a16:creationId xmlns:a16="http://schemas.microsoft.com/office/drawing/2014/main" id="{55A96604-455E-6B9C-77C2-D515620E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"/>
            <a:ext cx="12192000" cy="68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2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kran görüntüsü, daire, yazı tipi içeren bir resim&#10;&#10;Açıklama otomatik olarak oluşturuldu">
            <a:extLst>
              <a:ext uri="{FF2B5EF4-FFF2-40B4-BE49-F238E27FC236}">
                <a16:creationId xmlns:a16="http://schemas.microsoft.com/office/drawing/2014/main" id="{BD1286C4-F319-FA97-E619-AE143CB94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427" y="-3175"/>
            <a:ext cx="12198854" cy="6865937"/>
          </a:xfrm>
        </p:spPr>
      </p:pic>
    </p:spTree>
    <p:extLst>
      <p:ext uri="{BB962C8B-B14F-4D97-AF65-F5344CB8AC3E}">
        <p14:creationId xmlns:p14="http://schemas.microsoft.com/office/powerpoint/2010/main" val="49105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kran görüntüsü, daire, yazı tipi içeren bir resim&#10;&#10;Açıklama otomatik olarak oluşturuldu">
            <a:extLst>
              <a:ext uri="{FF2B5EF4-FFF2-40B4-BE49-F238E27FC236}">
                <a16:creationId xmlns:a16="http://schemas.microsoft.com/office/drawing/2014/main" id="{3BE28097-E071-8BFA-E2A0-11F6FC26B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427" y="-3175"/>
            <a:ext cx="12198854" cy="6865938"/>
          </a:xfrm>
        </p:spPr>
      </p:pic>
    </p:spTree>
    <p:extLst>
      <p:ext uri="{BB962C8B-B14F-4D97-AF65-F5344CB8AC3E}">
        <p14:creationId xmlns:p14="http://schemas.microsoft.com/office/powerpoint/2010/main" val="333277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lektronik donanı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6A2902E-88D1-3120-77D4-B3468904E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427" y="-3175"/>
            <a:ext cx="12198854" cy="6865938"/>
          </a:xfrm>
        </p:spPr>
      </p:pic>
    </p:spTree>
    <p:extLst>
      <p:ext uri="{BB962C8B-B14F-4D97-AF65-F5344CB8AC3E}">
        <p14:creationId xmlns:p14="http://schemas.microsoft.com/office/powerpoint/2010/main" val="209763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14F25C-B110-9900-C18D-D2EF6ABD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B3264C-406C-8353-EEC7-F3BFA75D7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421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27</cp:revision>
  <dcterms:created xsi:type="dcterms:W3CDTF">2023-09-18T15:59:01Z</dcterms:created>
  <dcterms:modified xsi:type="dcterms:W3CDTF">2023-09-18T17:04:54Z</dcterms:modified>
</cp:coreProperties>
</file>