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13f42f35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13f42f35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13f42f3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13f42f3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13f42f3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13f42f3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13f42f35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13f42f35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13f42f35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13f42f35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Geocoding project.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5200">
                <a:solidFill>
                  <a:schemeClr val="dk1"/>
                </a:solidFill>
              </a:rPr>
              <a:t>Conversation about positioning history geocoding to improve pin-point accuracy.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4674850"/>
            <a:ext cx="53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Learn something new to stay away from alzheimer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11700" y="1305350"/>
            <a:ext cx="8316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Ride hailing, food delivery, &amp; shipping.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If user only put pin point using </a:t>
            </a:r>
            <a:r>
              <a:rPr lang="id">
                <a:solidFill>
                  <a:schemeClr val="dk1"/>
                </a:solidFill>
              </a:rPr>
              <a:t>suggested</a:t>
            </a:r>
            <a:r>
              <a:rPr lang="id">
                <a:solidFill>
                  <a:schemeClr val="dk1"/>
                </a:solidFill>
              </a:rPr>
              <a:t> address at first , we don’t know the relative location/</a:t>
            </a:r>
            <a:r>
              <a:rPr lang="id">
                <a:solidFill>
                  <a:schemeClr val="dk1"/>
                </a:solidFill>
              </a:rPr>
              <a:t>specific</a:t>
            </a:r>
            <a:r>
              <a:rPr lang="id">
                <a:solidFill>
                  <a:schemeClr val="dk1"/>
                </a:solidFill>
              </a:rPr>
              <a:t> location where user want to meet with the driver.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 case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383125" y="3064350"/>
            <a:ext cx="16251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</a:rPr>
              <a:t>previous meeting point + message/conversation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98700" y="2571750"/>
            <a:ext cx="1542000" cy="492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</a:rPr>
              <a:t>create cluster of latlong each [pin-point]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544200" y="3673950"/>
            <a:ext cx="18510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</a:rPr>
              <a:t>get </a:t>
            </a:r>
            <a:r>
              <a:rPr lang="id" sz="1000">
                <a:solidFill>
                  <a:schemeClr val="dk1"/>
                </a:solidFill>
              </a:rPr>
              <a:t>similarity [</a:t>
            </a:r>
            <a:r>
              <a:rPr lang="id" sz="1000">
                <a:solidFill>
                  <a:schemeClr val="dk1"/>
                </a:solidFill>
              </a:rPr>
              <a:t>tfidf cosine distance] of current message from previous message history.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344450" y="3064350"/>
            <a:ext cx="1851000" cy="64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dk1"/>
                </a:solidFill>
              </a:rPr>
              <a:t>suggest to driver based on chat/message positioning similarity [cluster centroid]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67" name="Google Shape;67;p14"/>
          <p:cNvCxnSpPr>
            <a:stCxn id="63" idx="3"/>
            <a:endCxn id="64" idx="1"/>
          </p:cNvCxnSpPr>
          <p:nvPr/>
        </p:nvCxnSpPr>
        <p:spPr>
          <a:xfrm flipH="1" rot="10800000">
            <a:off x="3008225" y="2818050"/>
            <a:ext cx="690600" cy="49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3" idx="3"/>
            <a:endCxn id="65" idx="1"/>
          </p:cNvCxnSpPr>
          <p:nvPr/>
        </p:nvCxnSpPr>
        <p:spPr>
          <a:xfrm>
            <a:off x="3008225" y="3310650"/>
            <a:ext cx="536100" cy="76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4" idx="3"/>
            <a:endCxn id="66" idx="1"/>
          </p:cNvCxnSpPr>
          <p:nvPr/>
        </p:nvCxnSpPr>
        <p:spPr>
          <a:xfrm>
            <a:off x="5240700" y="2818050"/>
            <a:ext cx="1103700" cy="56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5" idx="3"/>
            <a:endCxn id="66" idx="1"/>
          </p:cNvCxnSpPr>
          <p:nvPr/>
        </p:nvCxnSpPr>
        <p:spPr>
          <a:xfrm flipH="1" rot="10800000">
            <a:off x="5395200" y="3387750"/>
            <a:ext cx="949200" cy="68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Mock Cases/Simulation (Wisma Mulia)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2957700" y="4093025"/>
            <a:ext cx="160500" cy="1605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269325" y="4692850"/>
            <a:ext cx="160500" cy="1605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69325" y="4431888"/>
            <a:ext cx="160500" cy="160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69325" y="4170925"/>
            <a:ext cx="160500" cy="160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466800" y="4097275"/>
            <a:ext cx="153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chemeClr val="dk1"/>
                </a:solidFill>
              </a:rPr>
              <a:t>near mosque pickup history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66800" y="4342575"/>
            <a:ext cx="153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chemeClr val="dk1"/>
                </a:solidFill>
              </a:rPr>
              <a:t>near </a:t>
            </a:r>
            <a:r>
              <a:rPr b="1" lang="id" sz="800">
                <a:solidFill>
                  <a:schemeClr val="dk1"/>
                </a:solidFill>
              </a:rPr>
              <a:t>checkpoint</a:t>
            </a:r>
            <a:r>
              <a:rPr b="1" lang="id" sz="800">
                <a:solidFill>
                  <a:schemeClr val="dk1"/>
                </a:solidFill>
              </a:rPr>
              <a:t> gate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66800" y="4619200"/>
            <a:ext cx="153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chemeClr val="dk1"/>
                </a:solidFill>
              </a:rPr>
              <a:t>in front of building (north)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203925" y="4019375"/>
            <a:ext cx="187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chemeClr val="dk1"/>
                </a:solidFill>
              </a:rPr>
              <a:t>Centroid from KMeans clustering of latlong from same pin point</a:t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0" y="1307224"/>
            <a:ext cx="2614925" cy="23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2050" y="1343125"/>
            <a:ext cx="2727203" cy="227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9025" y="1434275"/>
            <a:ext cx="2887784" cy="21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2957700" y="4576725"/>
            <a:ext cx="160500" cy="16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203925" y="4503075"/>
            <a:ext cx="1879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chemeClr val="dk1"/>
                </a:solidFill>
              </a:rPr>
              <a:t>Pin point (Wisma Mulia)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Information used &amp; generated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4" y="1623600"/>
            <a:ext cx="4336500" cy="339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572" y="2148000"/>
            <a:ext cx="2038400" cy="8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4201" y="4206150"/>
            <a:ext cx="174323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264525" y="3296625"/>
            <a:ext cx="356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tfidf string similarity as confidence check, return a cluster [get its centroid as latlong </a:t>
            </a:r>
            <a:r>
              <a:rPr lang="id">
                <a:solidFill>
                  <a:schemeClr val="dk1"/>
                </a:solidFill>
              </a:rPr>
              <a:t>suggestion</a:t>
            </a:r>
            <a:r>
              <a:rPr lang="id">
                <a:solidFill>
                  <a:schemeClr val="dk1"/>
                </a:solidFill>
              </a:rPr>
              <a:t>].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417575" y="1480475"/>
            <a:ext cx="193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cluster centroid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95600" y="1223400"/>
            <a:ext cx="42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message history and their meetup location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simulation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00" y="1280425"/>
            <a:ext cx="33367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775" y="1280425"/>
            <a:ext cx="3368838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6187" y="3321175"/>
            <a:ext cx="3951624" cy="17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Question: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d">
                <a:solidFill>
                  <a:schemeClr val="dk1"/>
                </a:solidFill>
              </a:rPr>
              <a:t>How to know which conversation linked as positioning conversation?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Answer: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Actually, we need NLP task to classify message first using some terminology/words in positioning (eg: in front of mosque,north of building, etc.), then continue to validation step.</a:t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d">
                <a:solidFill>
                  <a:schemeClr val="dk1"/>
                </a:solidFill>
              </a:rPr>
              <a:t>How to know that a conversation positioning is valid?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Answer: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chemeClr val="dk1"/>
                </a:solidFill>
              </a:rPr>
              <a:t>T</a:t>
            </a:r>
            <a:r>
              <a:rPr lang="id">
                <a:solidFill>
                  <a:schemeClr val="dk1"/>
                </a:solidFill>
              </a:rPr>
              <a:t>o make sure meeting position we can measure user and driver closest distance point location as meeting point (if user meet with driver after messaging each other and there was a conversation about positioning we can assume is as valid positioning conversation). Another conversation with same pin-point will enrich cluster quality and enrich positioning message for each cluster (giving more data will improve valid proba).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09E36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