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42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003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4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9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BE31A-BCFE-4841-A786-F8E79F5E8BB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8B973C-F682-435A-93CE-6D95541E3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81F0-E374-414E-B802-4F0F5AD34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Red Hat OpenStack Platform 10 (Newton) Installation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403381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1C00-5B95-47A7-943E-4BD80DCB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365126"/>
            <a:ext cx="10688782" cy="7155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CD09F-AF8A-4782-9152-3287C4CFA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00" y="1032165"/>
            <a:ext cx="9235800" cy="5777344"/>
          </a:xfrm>
        </p:spPr>
      </p:pic>
    </p:spTree>
    <p:extLst>
      <p:ext uri="{BB962C8B-B14F-4D97-AF65-F5344CB8AC3E}">
        <p14:creationId xmlns:p14="http://schemas.microsoft.com/office/powerpoint/2010/main" val="394685636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564C-ECF1-4DD3-9FDF-31302A64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pPr algn="ctr"/>
            <a:r>
              <a:rPr lang="en-US" b="1" dirty="0"/>
              <a:t>VM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6DD5-5D67-4D0F-B353-3B1177E5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5"/>
            <a:ext cx="3803073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Undercloud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- 8 </a:t>
            </a:r>
            <a:r>
              <a:rPr lang="en-US" sz="2800" dirty="0" err="1">
                <a:solidFill>
                  <a:schemeClr val="tx1"/>
                </a:solidFill>
              </a:rPr>
              <a:t>vcpu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- 16 Gb ram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- 80 Gb disk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- 2 </a:t>
            </a:r>
            <a:r>
              <a:rPr lang="en-US" sz="2800" dirty="0" err="1">
                <a:solidFill>
                  <a:schemeClr val="tx1"/>
                </a:solidFill>
              </a:rPr>
              <a:t>nic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 Controller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- 8 </a:t>
            </a:r>
            <a:r>
              <a:rPr lang="en-US" sz="2800" dirty="0" err="1">
                <a:solidFill>
                  <a:schemeClr val="tx1"/>
                </a:solidFill>
              </a:rPr>
              <a:t>vcpu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- 8 Gb ram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- 100 Gb disk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- 2 </a:t>
            </a:r>
            <a:r>
              <a:rPr lang="en-US" sz="2800" dirty="0" err="1">
                <a:solidFill>
                  <a:schemeClr val="tx1"/>
                </a:solidFill>
              </a:rPr>
              <a:t>nic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615DFD-3C62-4F19-81ED-1B3F61FB198D}"/>
              </a:ext>
            </a:extLst>
          </p:cNvPr>
          <p:cNvSpPr txBox="1">
            <a:spLocks/>
          </p:cNvSpPr>
          <p:nvPr/>
        </p:nvSpPr>
        <p:spPr>
          <a:xfrm>
            <a:off x="4641272" y="1468580"/>
            <a:ext cx="3616036" cy="481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Compute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- 8 </a:t>
            </a:r>
            <a:r>
              <a:rPr lang="en-US" dirty="0" err="1"/>
              <a:t>vcpu</a:t>
            </a:r>
            <a:br>
              <a:rPr lang="en-US" dirty="0"/>
            </a:br>
            <a:r>
              <a:rPr lang="en-US" dirty="0"/>
              <a:t>- 8 Gb ram</a:t>
            </a:r>
            <a:br>
              <a:rPr lang="en-US" dirty="0"/>
            </a:br>
            <a:r>
              <a:rPr lang="en-US" dirty="0"/>
              <a:t>- 100 Gb disk</a:t>
            </a:r>
            <a:br>
              <a:rPr lang="en-US" dirty="0"/>
            </a:br>
            <a:r>
              <a:rPr lang="en-US" dirty="0"/>
              <a:t>- 1 </a:t>
            </a:r>
            <a:r>
              <a:rPr lang="en-US" dirty="0" err="1"/>
              <a:t>nic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err="1"/>
              <a:t>Ceph</a:t>
            </a:r>
            <a:r>
              <a:rPr lang="en-US" b="1" dirty="0"/>
              <a:t> storage</a:t>
            </a:r>
            <a:br>
              <a:rPr lang="en-US" b="1" dirty="0"/>
            </a:br>
            <a:r>
              <a:rPr lang="en-US" dirty="0"/>
              <a:t>- 4 </a:t>
            </a:r>
            <a:r>
              <a:rPr lang="en-US" dirty="0" err="1"/>
              <a:t>vcpu</a:t>
            </a:r>
            <a:br>
              <a:rPr lang="en-US" dirty="0"/>
            </a:br>
            <a:r>
              <a:rPr lang="en-US" dirty="0"/>
              <a:t>- 4 Gb ram</a:t>
            </a:r>
            <a:br>
              <a:rPr lang="en-US" dirty="0"/>
            </a:br>
            <a:r>
              <a:rPr lang="en-US" dirty="0"/>
              <a:t>- 4 x 100 Gb disk</a:t>
            </a:r>
            <a:br>
              <a:rPr lang="en-US" dirty="0"/>
            </a:br>
            <a:r>
              <a:rPr lang="en-US" dirty="0"/>
              <a:t>- 1 </a:t>
            </a:r>
            <a:r>
              <a:rPr lang="en-US" dirty="0" err="1"/>
              <a:t>nic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0BBB74-DC11-43A7-BC35-5E0EA7F267BA}"/>
              </a:ext>
            </a:extLst>
          </p:cNvPr>
          <p:cNvSpPr txBox="1">
            <a:spLocks/>
          </p:cNvSpPr>
          <p:nvPr/>
        </p:nvSpPr>
        <p:spPr>
          <a:xfrm>
            <a:off x="8073243" y="1357745"/>
            <a:ext cx="3616036" cy="481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Workstation</a:t>
            </a:r>
            <a:br>
              <a:rPr lang="en-US" dirty="0"/>
            </a:br>
            <a:r>
              <a:rPr lang="en-US" dirty="0"/>
              <a:t>- 4 </a:t>
            </a:r>
            <a:r>
              <a:rPr lang="en-US" dirty="0" err="1"/>
              <a:t>vcpu</a:t>
            </a:r>
            <a:br>
              <a:rPr lang="en-US" dirty="0"/>
            </a:br>
            <a:r>
              <a:rPr lang="en-US" dirty="0"/>
              <a:t>- 4 Gb ram</a:t>
            </a:r>
            <a:br>
              <a:rPr lang="en-US" dirty="0"/>
            </a:br>
            <a:r>
              <a:rPr lang="en-US" dirty="0"/>
              <a:t>- 100 Gb disk</a:t>
            </a:r>
            <a:br>
              <a:rPr lang="en-US" dirty="0"/>
            </a:br>
            <a:r>
              <a:rPr lang="en-US" dirty="0"/>
              <a:t>- 1 </a:t>
            </a:r>
            <a:r>
              <a:rPr lang="en-US" dirty="0" err="1"/>
              <a:t>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1838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AFEB4-CC7C-49FF-838C-0FE7B9AF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pPr algn="ctr"/>
            <a:r>
              <a:rPr lang="en-US" b="1" dirty="0"/>
              <a:t>Network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E97B9-336D-4A24-A6BC-856CF4133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895761"/>
              </p:ext>
            </p:extLst>
          </p:nvPr>
        </p:nvGraphicFramePr>
        <p:xfrm>
          <a:off x="2930812" y="1265671"/>
          <a:ext cx="6330373" cy="2563092"/>
        </p:xfrm>
        <a:graphic>
          <a:graphicData uri="http://schemas.openxmlformats.org/drawingml/2006/table">
            <a:tbl>
              <a:tblPr/>
              <a:tblGrid>
                <a:gridCol w="960816">
                  <a:extLst>
                    <a:ext uri="{9D8B030D-6E8A-4147-A177-3AD203B41FA5}">
                      <a16:colId xmlns:a16="http://schemas.microsoft.com/office/drawing/2014/main" val="1806509443"/>
                    </a:ext>
                  </a:extLst>
                </a:gridCol>
                <a:gridCol w="2061750">
                  <a:extLst>
                    <a:ext uri="{9D8B030D-6E8A-4147-A177-3AD203B41FA5}">
                      <a16:colId xmlns:a16="http://schemas.microsoft.com/office/drawing/2014/main" val="3298842654"/>
                    </a:ext>
                  </a:extLst>
                </a:gridCol>
                <a:gridCol w="1281087">
                  <a:extLst>
                    <a:ext uri="{9D8B030D-6E8A-4147-A177-3AD203B41FA5}">
                      <a16:colId xmlns:a16="http://schemas.microsoft.com/office/drawing/2014/main" val="872940123"/>
                    </a:ext>
                  </a:extLst>
                </a:gridCol>
                <a:gridCol w="2026720">
                  <a:extLst>
                    <a:ext uri="{9D8B030D-6E8A-4147-A177-3AD203B41FA5}">
                      <a16:colId xmlns:a16="http://schemas.microsoft.com/office/drawing/2014/main" val="1705735550"/>
                    </a:ext>
                  </a:extLst>
                </a:gridCol>
              </a:tblGrid>
              <a:tr h="36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Vlan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89375"/>
                  </a:ext>
                </a:extLst>
              </a:tr>
              <a:tr h="36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Provisioning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192.0.2.0/24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157382"/>
                  </a:ext>
                </a:extLst>
              </a:tr>
              <a:tr h="36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172.16.0.0/24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849922"/>
                  </a:ext>
                </a:extLst>
              </a:tr>
              <a:tr h="36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API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172.17.0.0/24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058593"/>
                  </a:ext>
                </a:extLst>
              </a:tr>
              <a:tr h="36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 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172.18.0.0/24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874871"/>
                  </a:ext>
                </a:extLst>
              </a:tr>
              <a:tr h="36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 Mgmt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172.19.0.0/24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047402"/>
                  </a:ext>
                </a:extLst>
              </a:tr>
              <a:tr h="36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10.0.0.0/24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9741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B8257C-D184-4777-AF1F-5CB086891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01128"/>
              </p:ext>
            </p:extLst>
          </p:nvPr>
        </p:nvGraphicFramePr>
        <p:xfrm>
          <a:off x="1905000" y="4310783"/>
          <a:ext cx="8381999" cy="1749927"/>
        </p:xfrm>
        <a:graphic>
          <a:graphicData uri="http://schemas.openxmlformats.org/drawingml/2006/table">
            <a:tbl>
              <a:tblPr/>
              <a:tblGrid>
                <a:gridCol w="825304">
                  <a:extLst>
                    <a:ext uri="{9D8B030D-6E8A-4147-A177-3AD203B41FA5}">
                      <a16:colId xmlns:a16="http://schemas.microsoft.com/office/drawing/2014/main" val="2912109282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639845589"/>
                    </a:ext>
                  </a:extLst>
                </a:gridCol>
                <a:gridCol w="1715086">
                  <a:extLst>
                    <a:ext uri="{9D8B030D-6E8A-4147-A177-3AD203B41FA5}">
                      <a16:colId xmlns:a16="http://schemas.microsoft.com/office/drawing/2014/main" val="3232330513"/>
                    </a:ext>
                  </a:extLst>
                </a:gridCol>
                <a:gridCol w="1637715">
                  <a:extLst>
                    <a:ext uri="{9D8B030D-6E8A-4147-A177-3AD203B41FA5}">
                      <a16:colId xmlns:a16="http://schemas.microsoft.com/office/drawing/2014/main" val="611379563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2085127811"/>
                    </a:ext>
                  </a:extLst>
                </a:gridCol>
                <a:gridCol w="1624818">
                  <a:extLst>
                    <a:ext uri="{9D8B030D-6E8A-4147-A177-3AD203B41FA5}">
                      <a16:colId xmlns:a16="http://schemas.microsoft.com/office/drawing/2014/main" val="2849607966"/>
                    </a:ext>
                  </a:extLst>
                </a:gridCol>
              </a:tblGrid>
              <a:tr h="3972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136697"/>
                  </a:ext>
                </a:extLst>
              </a:tr>
              <a:tr h="397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Gateway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51435"/>
                  </a:ext>
                </a:extLst>
              </a:tr>
              <a:tr h="397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Undercloud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192.168.26.152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192.0.2.1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192.168.26.1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8.8.8.8 , 8.8.4.4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090233"/>
                  </a:ext>
                </a:extLst>
              </a:tr>
              <a:tr h="397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10.0.0.251/24 vlan10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8.8.8.8 , 8.8.4.4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470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6900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</TotalTime>
  <Words>76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Wisp</vt:lpstr>
      <vt:lpstr>Red Hat OpenStack Platform 10 (Newton) Installation and Configuration</vt:lpstr>
      <vt:lpstr>Topology</vt:lpstr>
      <vt:lpstr>VM Specification</vt:lpstr>
      <vt:lpstr>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OpenStack Platform 10 (Newton) Installation and Configuration</dc:title>
  <dc:creator>Nursanto Nursanto</dc:creator>
  <cp:lastModifiedBy>Nursanto Nursanto</cp:lastModifiedBy>
  <cp:revision>7</cp:revision>
  <dcterms:created xsi:type="dcterms:W3CDTF">2018-07-30T04:00:39Z</dcterms:created>
  <dcterms:modified xsi:type="dcterms:W3CDTF">2018-07-30T07:04:09Z</dcterms:modified>
</cp:coreProperties>
</file>