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4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FD25F6-21EA-45A9-AAFA-B95C43F469F0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D83BE7-A9DA-4A8B-B065-11B5DDCD0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OPENSTACK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0744"/>
            <a:ext cx="284265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Storage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Red Hat Text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Red Hat Text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Red Hat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Nodes that provide storage for the OpenStack environment. This includes nodes for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Ceph</a:t>
            </a:r>
            <a:r>
              <a:rPr lang="en-US" dirty="0"/>
              <a:t> Storage </a:t>
            </a:r>
            <a:r>
              <a:rPr lang="en-US" dirty="0" smtClean="0"/>
              <a:t>nodes</a:t>
            </a:r>
          </a:p>
          <a:p>
            <a:pPr marL="0" indent="0">
              <a:buNone/>
            </a:pPr>
            <a:r>
              <a:rPr lang="en-US" dirty="0"/>
              <a:t>Block storage (cinder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Object storage (swift)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9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9405620" cy="114849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Network</a:t>
            </a:r>
            <a:br>
              <a:rPr lang="en-US" sz="4000" b="1" dirty="0" smtClean="0">
                <a:latin typeface="Arial Black" panose="020B0A04020102020204" pitchFamily="34" charset="0"/>
              </a:rPr>
            </a:br>
            <a:r>
              <a:rPr lang="en-US" sz="4000" b="1" dirty="0" err="1" smtClean="0">
                <a:latin typeface="Arial Black" panose="020B0A04020102020204" pitchFamily="34" charset="0"/>
              </a:rPr>
              <a:t>Requitment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1" y="22958"/>
            <a:ext cx="6355150" cy="67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3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System Optimization</a:t>
            </a:r>
            <a:br>
              <a:rPr lang="en-US" dirty="0"/>
            </a:br>
            <a:r>
              <a:rPr lang="en-US" dirty="0"/>
              <a:t>- NUMA</a:t>
            </a:r>
            <a:br>
              <a:rPr lang="en-US" dirty="0"/>
            </a:br>
            <a:r>
              <a:rPr lang="en-US" dirty="0"/>
              <a:t>- CPU Pinning</a:t>
            </a:r>
            <a:br>
              <a:rPr lang="en-US" dirty="0"/>
            </a:br>
            <a:r>
              <a:rPr lang="en-US" dirty="0"/>
              <a:t>- Huge Paging</a:t>
            </a:r>
          </a:p>
          <a:p>
            <a:r>
              <a:rPr lang="en-US" dirty="0"/>
              <a:t>I/O Optimization</a:t>
            </a:r>
            <a:br>
              <a:rPr lang="en-US" dirty="0"/>
            </a:br>
            <a:r>
              <a:rPr lang="en-US" dirty="0"/>
              <a:t>- SRIOV</a:t>
            </a:r>
            <a:br>
              <a:rPr lang="en-US" dirty="0"/>
            </a:br>
            <a:r>
              <a:rPr lang="en-US" dirty="0"/>
              <a:t>- DPDK</a:t>
            </a:r>
            <a:br>
              <a:rPr lang="en-US" dirty="0"/>
            </a:br>
            <a:r>
              <a:rPr lang="en-US" dirty="0"/>
              <a:t>- OVS-DPDK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4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3097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Numa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lh6.googleusercontent.com/JZdkBIRpLqXP2r3dY6tW-ul5uQvx8kp-klEuqy-6DIeZwcHbx5HyudjxTg2aiT7JcAQ2LnoXJecxbn4eftTQVbBSxS2TPIofXIibGBdyexIPiSNSQOn3rn384LV31lPd_x194yKdt6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99" y="1690688"/>
            <a:ext cx="6878315" cy="427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288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9431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Numa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lh6.googleusercontent.com/bztNDXAgwxgxCcsq2APJz8N3Mn-hd8z3i3xePtdh6KpHlOcolV6AC2WuZOY_CZZAx2xqEOzZWo9z19tAlvENIQ9SZRuNfXlRMTAXkR5ym2QLivfDNI7PzOZjI6uu3yPXHUe-4BShI6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04" y="1446034"/>
            <a:ext cx="7605992" cy="473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8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68699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CPU Pinning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https://lh6.googleusercontent.com/hSgU6D7TXu3q4_7LZ2JhQKrQDcGtrbp-jznno-QAa5LrSlYwPTI05hEMuT5Y49q_jKz6xZjO3FGmBeimYNCdSsXu0UfFuGgWdMU1jx3BNJWIUU7lNSYaHlbWuygOPkdziXW9FkmzNv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90688"/>
            <a:ext cx="8300154" cy="46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8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7697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CPU Pinning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ttps://lh6.googleusercontent.com/XpoALxGfgbeSIpCxc_okpxzRRC_XuG_bjmIW7DSDUwGrj0R3c3y7zV9VlwuqRNIekpBaJ0By9uY06cLWTX-MzuTFeoLfmx4NIVQQBu8f6ubAkzxKBsMkTW1iYzYYLv-sZUCOvnJZQ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420144"/>
            <a:ext cx="527516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h4.googleusercontent.com/Ix72o63ZqPLxWvQPdpr9v-F1pMpQdgphOrEgLCB8rIBefKbMCO7sZa55OnUVk2Ze9d42hh8p4TcDGJ4TBDbbB-1af33V_HJFspeSNrucHC0J868NXlm-QRh5ZFYmoM641qRXnm6x8x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420144"/>
            <a:ext cx="5433404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2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419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Huge Page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s://lh3.googleusercontent.com/eBr94o20-GdFGUopI3I2_aVwSBvp_7viBuusqftm8HF4FryqsswWdoYTmQZMJ2VuJ2lqYgOnFc_phJ6-JIHGwMMFI73PlES5fHg9SbgJRKVXt1jJUNcrJaDe2JN3GwiAgZgHuavkU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1690688"/>
            <a:ext cx="73723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3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29026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Huge Page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lh4.googleusercontent.com/Y_apjKwHnJx2f2gx5BNJZmONrHU2CTf6XAr44lTyqSSrwv4bDoHKt8Ku0a8O0VSB4Za3wUfuJiiqzWMgp_R3kmGs1eH_Dqmye8J8DInkYluiPOr8qjdG77Yqs3rhUEDPxclxA6MG28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463674"/>
            <a:ext cx="6924557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286603"/>
            <a:ext cx="10058400" cy="145075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I/O Optimization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Standart</a:t>
            </a:r>
            <a:r>
              <a:rPr lang="en-US" dirty="0"/>
              <a:t> data path :</a:t>
            </a:r>
            <a:endParaRPr lang="en-US" dirty="0"/>
          </a:p>
          <a:p>
            <a:pPr fontAlgn="base"/>
            <a:r>
              <a:rPr lang="en-US" dirty="0"/>
              <a:t>NIC to Linux Bridge</a:t>
            </a:r>
          </a:p>
          <a:p>
            <a:pPr fontAlgn="base"/>
            <a:r>
              <a:rPr lang="en-US" dirty="0"/>
              <a:t>Linux Bridge to Virtual Instance</a:t>
            </a:r>
          </a:p>
          <a:p>
            <a:endParaRPr lang="en-US" dirty="0"/>
          </a:p>
        </p:txBody>
      </p:sp>
      <p:pic>
        <p:nvPicPr>
          <p:cNvPr id="11266" name="Picture 2" descr="https://lh4.googleusercontent.com/RwmnR81MebtOtdCqlTUr6iqCEwS9I6sK6cUJL90iPrIXaefBrKosDvEtMXnst-4qXp7Q9kP49PL6SK6v9fCrvTCX5M3TOfOffyQ44Do-R36H2UUqf-mx3ashG4RupxAwM8uDEeNvWF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479425"/>
            <a:ext cx="2149475" cy="603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lang="en-US" dirty="0" smtClean="0"/>
              <a:t>OpenStack is a cloud operating system that controls large pools of compute, storage, and networking resources throughout a datacenter, all managed and provisioned through APIs with common authentication mechanisms.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92" y="2108200"/>
            <a:ext cx="8923616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6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SR-IOV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2" name="Picture 4" descr="https://lh4.googleusercontent.com/5wQCWHFkhSL4uaA6fIU3iBc38qtu3bpLHMPpG0UzKQjP6gAyItHu3MiqJwAnExjaNFnfqfdjKZJAhEMMUt4CV5nzbjOZv47jfzdeJR8wAlK7VguIAuv6Of_v0rMX0ZAPg6mN1W6pIO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65125"/>
            <a:ext cx="5965825" cy="62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9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0097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SR-IOV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https://lh6.googleusercontent.com/e4j6xqFNcFSmUt5BTm9ZJj4reUq7ustn-nKEIxnMvf2O0K0BEKWrUcAWrFkG2ksQYeglInf1ckqLzp1ZAq08z2ANiUSUR1GTUEwD8IHUf-x7khtHYRUuqApxmnqdlUNDYy7gzS996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5" y="1690688"/>
            <a:ext cx="9793357" cy="47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3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DPDK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s://lh4.googleusercontent.com/skiK5v30FjCeQR_tTtfn1os7g56WL-FGkqLgIYaUsLsUMN1WzNcaU0Z5m1SBb98QNDdbYZjePr1jdbgukRtSfsdaGmzHB35OogIfwSL-BxKwGu0tN0vniTx78tYxjW9cPXN3P2WUFZ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4" y="365125"/>
            <a:ext cx="5534025" cy="618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DPDK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s://lh3.googleusercontent.com/ob7mFYiyjPoozqTfR5uUxqEisGRFRJqrYOIUGu9CArpSi-c6_G6cPsnm04MbFAS7bf10r04yVW4F-pmZGahPmsJHykEqLsYH-gBwDdUTaN8n6zanNgvKlJekhaHeY9pwwg0OduMRfi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65124"/>
            <a:ext cx="4975225" cy="613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3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edia-exp1.licdn.com/dms/image/C4E12AQEyxaOer0EkEA/article-cover_image-shrink_600_2000/0?e=1585785600&amp;v=beta&amp;t=0y1guQb0MdTErhvM_bSG0Cq-4kbOs5mGAmJK-jrUXX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25" y="939800"/>
            <a:ext cx="8654880" cy="465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1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 Black" panose="020B0A04020102020204" pitchFamily="34" charset="0"/>
              </a:rPr>
              <a:t>Deploymen</a:t>
            </a:r>
            <a:r>
              <a:rPr lang="en-US" b="1" dirty="0" smtClean="0">
                <a:latin typeface="Arial Black" panose="020B0A04020102020204" pitchFamily="34" charset="0"/>
              </a:rPr>
              <a:t> Method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Production:</a:t>
            </a:r>
          </a:p>
          <a:p>
            <a:pPr lvl="1"/>
            <a:r>
              <a:rPr lang="en-US" dirty="0" smtClean="0"/>
              <a:t>RHOSP</a:t>
            </a:r>
          </a:p>
          <a:p>
            <a:pPr lvl="1"/>
            <a:r>
              <a:rPr lang="en-US" dirty="0" smtClean="0"/>
              <a:t>Triple-O</a:t>
            </a:r>
          </a:p>
          <a:p>
            <a:pPr lvl="1"/>
            <a:r>
              <a:rPr lang="en-US" dirty="0" smtClean="0"/>
              <a:t>Canonical</a:t>
            </a:r>
          </a:p>
          <a:p>
            <a:pPr lvl="1"/>
            <a:r>
              <a:rPr lang="en-US" dirty="0" smtClean="0"/>
              <a:t>FUEL </a:t>
            </a:r>
            <a:r>
              <a:rPr lang="en-US" dirty="0" err="1" smtClean="0"/>
              <a:t>Mirantis</a:t>
            </a:r>
            <a:r>
              <a:rPr lang="en-US" dirty="0" smtClean="0"/>
              <a:t> (obsolete)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Test Environment</a:t>
            </a:r>
          </a:p>
          <a:p>
            <a:pPr lvl="1"/>
            <a:r>
              <a:rPr lang="en-US" dirty="0" err="1" smtClean="0"/>
              <a:t>Packstack</a:t>
            </a:r>
            <a:endParaRPr lang="en-US" dirty="0" smtClean="0"/>
          </a:p>
          <a:p>
            <a:pPr lvl="1"/>
            <a:r>
              <a:rPr lang="en-US" dirty="0" err="1" smtClean="0"/>
              <a:t>Devstack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9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8640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Triple O / RHOSP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41" y="1690688"/>
            <a:ext cx="8794917" cy="45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Triple O / RHOSP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602152"/>
            <a:ext cx="6836896" cy="49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1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336701"/>
            <a:ext cx="42799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Controller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Red Hat Text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Red Hat Text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Red Hat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7900"/>
            <a:ext cx="10058400" cy="3621194"/>
          </a:xfrm>
        </p:spPr>
        <p:txBody>
          <a:bodyPr/>
          <a:lstStyle/>
          <a:p>
            <a:r>
              <a:rPr lang="en-US" dirty="0"/>
              <a:t>Nodes that provide administration, networking, and high availability for the OpenStack environment. An ideal OpenStack environment recommends three of these nodes together in a high availability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7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A default Controller node contains the following components</a:t>
            </a:r>
            <a:r>
              <a:rPr lang="en-US" sz="3600" b="1" dirty="0" smtClean="0">
                <a:latin typeface="Arial Black" panose="020B0A04020102020204" pitchFamily="34" charset="0"/>
              </a:rPr>
              <a:t>: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100"/>
            <a:ext cx="4729480" cy="4233863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2400" dirty="0" smtClean="0"/>
              <a:t>OpenStack </a:t>
            </a:r>
            <a:r>
              <a:rPr lang="en-US" sz="2400" dirty="0"/>
              <a:t>Dashboard (horizon)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Identity (keystone)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Compute (nova) API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Networking (neutron)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Image Service (glance)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Block Storage (cinder)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Object Storage (swift)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</a:t>
            </a:r>
            <a:r>
              <a:rPr lang="en-US" sz="2400" dirty="0" smtClean="0"/>
              <a:t>Orchestration </a:t>
            </a:r>
            <a:r>
              <a:rPr lang="en-US" sz="2400" dirty="0"/>
              <a:t>(heat</a:t>
            </a:r>
            <a:r>
              <a:rPr lang="en-US" sz="2400" dirty="0" smtClean="0"/>
              <a:t>)</a:t>
            </a:r>
          </a:p>
          <a:p>
            <a:pPr marL="0">
              <a:spcBef>
                <a:spcPts val="0"/>
              </a:spcBef>
            </a:pPr>
            <a:r>
              <a:rPr lang="en-US" sz="2400" dirty="0"/>
              <a:t>OpenStack Telemetry (ceilometer)</a:t>
            </a:r>
          </a:p>
          <a:p>
            <a:pPr marL="0"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7680" y="1943100"/>
            <a:ext cx="5588000" cy="44294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2400" dirty="0" smtClean="0"/>
              <a:t>OpenStack Telemetry Metrics (gnocchi)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OpenStack Telemetry Alarming (</a:t>
            </a:r>
            <a:r>
              <a:rPr lang="en-US" sz="2400" dirty="0" err="1" smtClean="0"/>
              <a:t>aodh</a:t>
            </a:r>
            <a:r>
              <a:rPr lang="en-US" sz="2400" dirty="0" smtClean="0"/>
              <a:t>)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OpenStack Telemetry Event Storage (panko)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OpenStack Clustering (</a:t>
            </a:r>
            <a:r>
              <a:rPr lang="en-US" sz="2400" dirty="0" err="1" smtClean="0"/>
              <a:t>sahara</a:t>
            </a:r>
            <a:r>
              <a:rPr lang="en-US" sz="2400" dirty="0" smtClean="0"/>
              <a:t>)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OpenStack Shared File Systems (manila)</a:t>
            </a:r>
          </a:p>
          <a:p>
            <a:pPr marL="0">
              <a:spcBef>
                <a:spcPts val="0"/>
              </a:spcBef>
            </a:pPr>
            <a:r>
              <a:rPr lang="en-US" sz="2400" dirty="0" smtClean="0"/>
              <a:t>OpenStack Bare Metal (ironic)</a:t>
            </a:r>
          </a:p>
          <a:p>
            <a:pPr marL="0">
              <a:spcBef>
                <a:spcPts val="0"/>
              </a:spcBef>
            </a:pPr>
            <a:r>
              <a:rPr lang="en-US" sz="2400" dirty="0" err="1" smtClean="0"/>
              <a:t>MariaDB</a:t>
            </a:r>
            <a:endParaRPr lang="en-US" sz="2400" dirty="0" smtClean="0"/>
          </a:p>
          <a:p>
            <a:pPr marL="0">
              <a:spcBef>
                <a:spcPts val="0"/>
              </a:spcBef>
            </a:pPr>
            <a:r>
              <a:rPr lang="en-US" sz="2400" dirty="0" smtClean="0"/>
              <a:t>Open </a:t>
            </a:r>
            <a:r>
              <a:rPr lang="en-US" sz="2400" dirty="0" err="1" smtClean="0"/>
              <a:t>vSwitch</a:t>
            </a:r>
            <a:endParaRPr lang="en-US" sz="2400" dirty="0" smtClean="0"/>
          </a:p>
          <a:p>
            <a:pPr marL="0">
              <a:spcBef>
                <a:spcPts val="0"/>
              </a:spcBef>
            </a:pPr>
            <a:r>
              <a:rPr lang="en-US" sz="2400" dirty="0" smtClean="0"/>
              <a:t>Pacemaker and </a:t>
            </a:r>
            <a:r>
              <a:rPr lang="en-US" sz="2400" dirty="0" err="1" smtClean="0"/>
              <a:t>Galera</a:t>
            </a:r>
            <a:r>
              <a:rPr lang="en-US" sz="2400" dirty="0" smtClean="0"/>
              <a:t> for ha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99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0744"/>
            <a:ext cx="902970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Arial Black" panose="020B0A04020102020204" pitchFamily="34" charset="0"/>
              </a:rPr>
              <a:t>Compute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Red Hat Text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52525"/>
                </a:solidFill>
                <a:effectLst/>
                <a:latin typeface="Red Hat Text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252525"/>
              </a:solidFill>
              <a:effectLst/>
              <a:latin typeface="Red Hat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845734"/>
            <a:ext cx="1041908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provide computing resources for the OpenStack environment. You can add more Compute nodes to scale out your environment over time. A default Compute node contains the following components:</a:t>
            </a:r>
          </a:p>
          <a:p>
            <a:pPr lvl="1"/>
            <a:r>
              <a:rPr lang="en-US" sz="2000" dirty="0"/>
              <a:t>OpenStack Compute (nova)</a:t>
            </a:r>
          </a:p>
          <a:p>
            <a:pPr lvl="1"/>
            <a:r>
              <a:rPr lang="en-US" sz="2000" dirty="0"/>
              <a:t>KVM/QEMU</a:t>
            </a:r>
          </a:p>
          <a:p>
            <a:pPr lvl="1"/>
            <a:r>
              <a:rPr lang="en-US" sz="2000" dirty="0"/>
              <a:t>OpenStack Telemetry (ceilometer) agent</a:t>
            </a:r>
          </a:p>
          <a:p>
            <a:pPr lvl="1"/>
            <a:r>
              <a:rPr lang="en-US" sz="2000" dirty="0"/>
              <a:t>Open </a:t>
            </a:r>
            <a:r>
              <a:rPr lang="en-US" sz="2000" dirty="0" err="1"/>
              <a:t>vSwitch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09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</TotalTime>
  <Words>304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Red Hat Text</vt:lpstr>
      <vt:lpstr>Retrospect</vt:lpstr>
      <vt:lpstr>OPENSTACK</vt:lpstr>
      <vt:lpstr>PowerPoint Presentation</vt:lpstr>
      <vt:lpstr>PowerPoint Presentation</vt:lpstr>
      <vt:lpstr>Deploymen Method</vt:lpstr>
      <vt:lpstr>Triple O / RHOSP</vt:lpstr>
      <vt:lpstr>Triple O / RHOSP</vt:lpstr>
      <vt:lpstr> Controller   </vt:lpstr>
      <vt:lpstr>A default Controller node contains the following components:</vt:lpstr>
      <vt:lpstr> Compute   </vt:lpstr>
      <vt:lpstr> Storage   </vt:lpstr>
      <vt:lpstr>Network Requitment</vt:lpstr>
      <vt:lpstr>Optimization</vt:lpstr>
      <vt:lpstr>Numa</vt:lpstr>
      <vt:lpstr>Numa</vt:lpstr>
      <vt:lpstr>CPU Pinning</vt:lpstr>
      <vt:lpstr>CPU Pinning</vt:lpstr>
      <vt:lpstr>Huge Page</vt:lpstr>
      <vt:lpstr>Huge Page</vt:lpstr>
      <vt:lpstr>I/O Optimization</vt:lpstr>
      <vt:lpstr>SR-IOV</vt:lpstr>
      <vt:lpstr>SR-IOV</vt:lpstr>
      <vt:lpstr>DPDK</vt:lpstr>
      <vt:lpstr>DPDK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OPENSTACK</dc:title>
  <dc:creator>nursanto</dc:creator>
  <cp:lastModifiedBy>nursanto</cp:lastModifiedBy>
  <cp:revision>10</cp:revision>
  <dcterms:created xsi:type="dcterms:W3CDTF">2020-02-04T06:52:14Z</dcterms:created>
  <dcterms:modified xsi:type="dcterms:W3CDTF">2020-02-05T10:08:17Z</dcterms:modified>
</cp:coreProperties>
</file>