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19" d="100"/>
          <a:sy n="19" d="100"/>
        </p:scale>
        <p:origin x="2310" y="102"/>
      </p:cViewPr>
      <p:guideLst>
        <p:guide orient="horz" pos="3629"/>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8/26/2013</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010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2725245" y="6425827"/>
            <a:ext cx="11888795"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2725245" y="16274772"/>
            <a:ext cx="11890085"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2725245" y="28767135"/>
            <a:ext cx="11885529"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18974" y="16257349"/>
            <a:ext cx="11899368"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508586"/>
            <a:ext cx="5772264"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29393" y="5758641"/>
            <a:ext cx="5767709" cy="659288"/>
          </a:xfrm>
          <a:prstGeom prst="rect">
            <a:avLst/>
          </a:prstGeom>
          <a:noFill/>
        </p:spPr>
        <p:txBody>
          <a:bodyPr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518060" y="16174952"/>
            <a:ext cx="5773175"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29391" y="15542881"/>
            <a:ext cx="576861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6650633" y="6508586"/>
            <a:ext cx="11892594"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6650633" y="5758641"/>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6650633" y="23714639"/>
            <a:ext cx="11892595"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6650633" y="23047456"/>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8892159" y="5758641"/>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8892159" y="6508586"/>
            <a:ext cx="5766642"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8892159" y="15608744"/>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8913086" y="16275927"/>
            <a:ext cx="5724789"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8892159" y="28580547"/>
            <a:ext cx="57666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8890715" y="29330961"/>
            <a:ext cx="5769531" cy="732057"/>
          </a:xfrm>
          <a:prstGeom prst="rect">
            <a:avLst/>
          </a:prstGeom>
        </p:spPr>
        <p:txBody>
          <a:bodyPr wrap="square" lIns="187489" tIns="187489" rIns="187489" bIns="187489">
            <a:spAutoFit/>
          </a:bodyPr>
          <a:lstStyle>
            <a:lvl1pPr marL="0" indent="0">
              <a:buNone/>
              <a:defRPr sz="2300">
                <a:solidFill>
                  <a:schemeClr val="accent5">
                    <a:lumMod val="50000"/>
                  </a:schemeClr>
                </a:solidFill>
                <a:latin typeface="Trebuchet MS" pitchFamily="34"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3219687" y="580236"/>
            <a:ext cx="18752664"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5192038" cy="5249962"/>
          </a:xfrm>
          <a:prstGeom prst="rect">
            <a:avLst/>
          </a:prstGeom>
          <a:solidFill>
            <a:schemeClr val="accent5">
              <a:lumMod val="75000"/>
            </a:schemeClr>
          </a:solidFill>
          <a:ln w="9525">
            <a:solidFill>
              <a:schemeClr val="tx1"/>
            </a:solidFill>
            <a:miter lim="800000"/>
            <a:headEnd/>
            <a:tailEnd/>
          </a:ln>
          <a:effectLst/>
        </p:spPr>
        <p:txBody>
          <a:bodyPr wrap="none" lIns="74996" tIns="37497" rIns="74996" bIns="37497" anchor="ctr"/>
          <a:lstStyle/>
          <a:p>
            <a:pPr>
              <a:defRPr/>
            </a:pPr>
            <a:endParaRPr lang="en-US" dirty="0"/>
          </a:p>
        </p:txBody>
      </p:sp>
      <p:sp>
        <p:nvSpPr>
          <p:cNvPr id="9" name="Rectangle 9"/>
          <p:cNvSpPr>
            <a:spLocks noChangeArrowheads="1"/>
          </p:cNvSpPr>
          <p:nvPr/>
        </p:nvSpPr>
        <p:spPr bwMode="auto">
          <a:xfrm>
            <a:off x="0" y="5255172"/>
            <a:ext cx="25192038" cy="166665"/>
          </a:xfrm>
          <a:prstGeom prst="rect">
            <a:avLst/>
          </a:prstGeom>
          <a:solidFill>
            <a:schemeClr val="accent5">
              <a:lumMod val="50000"/>
            </a:schemeClr>
          </a:solidFill>
          <a:ln w="152400">
            <a:noFill/>
            <a:miter lim="800000"/>
            <a:headEnd/>
            <a:tailEnd/>
          </a:ln>
          <a:effectLst/>
        </p:spPr>
        <p:txBody>
          <a:bodyPr wrap="none" lIns="74996" tIns="37497" rIns="74996" bIns="37497" anchor="ctr"/>
          <a:lstStyle/>
          <a:p>
            <a:pPr>
              <a:defRPr/>
            </a:pPr>
            <a:endParaRPr lang="en-US" dirty="0"/>
          </a:p>
        </p:txBody>
      </p:sp>
      <p:sp>
        <p:nvSpPr>
          <p:cNvPr id="10" name="Text Box 14"/>
          <p:cNvSpPr txBox="1">
            <a:spLocks noChangeArrowheads="1"/>
          </p:cNvSpPr>
          <p:nvPr/>
        </p:nvSpPr>
        <p:spPr bwMode="auto">
          <a:xfrm>
            <a:off x="1079766" y="35321184"/>
            <a:ext cx="2211122" cy="274856"/>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525423" y="5749826"/>
            <a:ext cx="11891684" cy="29249787"/>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4996" tIns="37497" rIns="74996" bIns="37497" anchor="ctr"/>
          <a:lstStyle/>
          <a:p>
            <a:pPr>
              <a:defRPr/>
            </a:pPr>
            <a:endParaRPr lang="en-US" dirty="0"/>
          </a:p>
        </p:txBody>
      </p:sp>
      <p:sp>
        <p:nvSpPr>
          <p:cNvPr id="21" name="Rectangle 33"/>
          <p:cNvSpPr>
            <a:spLocks noChangeArrowheads="1"/>
          </p:cNvSpPr>
          <p:nvPr userDrawn="1"/>
        </p:nvSpPr>
        <p:spPr bwMode="auto">
          <a:xfrm>
            <a:off x="12683491" y="5749826"/>
            <a:ext cx="11891684" cy="29249787"/>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4996" tIns="37497" rIns="74996" bIns="37497" anchor="ctr"/>
          <a:lstStyle/>
          <a:p>
            <a:pPr>
              <a:defRPr/>
            </a:pPr>
            <a:endParaRPr lang="en-US" dirty="0"/>
          </a:p>
        </p:txBody>
      </p:sp>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70cmx100cm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864712"/>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2" name="Group 31"/>
            <p:cNvGrpSpPr/>
            <p:nvPr userDrawn="1"/>
          </p:nvGrpSpPr>
          <p:grpSpPr>
            <a:xfrm>
              <a:off x="-9744993" y="19956177"/>
              <a:ext cx="7531182" cy="2120441"/>
              <a:chOff x="-4470427" y="9369659"/>
              <a:chExt cx="3470785" cy="974221"/>
            </a:xfrm>
          </p:grpSpPr>
          <p:grpSp>
            <p:nvGrpSpPr>
              <p:cNvPr id="46" name="Group 45"/>
              <p:cNvGrpSpPr/>
              <p:nvPr userDrawn="1"/>
            </p:nvGrpSpPr>
            <p:grpSpPr>
              <a:xfrm>
                <a:off x="-2783495" y="9413884"/>
                <a:ext cx="624431" cy="898923"/>
                <a:chOff x="-3958697" y="8757291"/>
                <a:chExt cx="779338" cy="1288150"/>
              </a:xfrm>
            </p:grpSpPr>
            <p:pic>
              <p:nvPicPr>
                <p:cNvPr id="52" name="Picture 51"/>
                <p:cNvPicPr>
                  <a:picLocks noChangeAspect="1"/>
                </p:cNvPicPr>
                <p:nvPr userDrawn="1"/>
              </p:nvPicPr>
              <p:blipFill>
                <a:blip r:embed="rId6"/>
                <a:stretch>
                  <a:fillRect/>
                </a:stretch>
              </p:blipFill>
              <p:spPr>
                <a:xfrm>
                  <a:off x="-3948160" y="8757291"/>
                  <a:ext cx="768801" cy="1090857"/>
                </a:xfrm>
                <a:prstGeom prst="rect">
                  <a:avLst/>
                </a:prstGeom>
              </p:spPr>
            </p:pic>
            <p:sp>
              <p:nvSpPr>
                <p:cNvPr id="53" name="TextBox 52"/>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413897"/>
                <a:ext cx="1033517" cy="898915"/>
                <a:chOff x="-2921738" y="8936792"/>
                <a:chExt cx="1420279" cy="1235304"/>
              </a:xfrm>
            </p:grpSpPr>
            <p:pic>
              <p:nvPicPr>
                <p:cNvPr id="50" name="Picture 49"/>
                <p:cNvPicPr>
                  <a:picLocks noChangeAspect="1"/>
                </p:cNvPicPr>
                <p:nvPr userDrawn="1"/>
              </p:nvPicPr>
              <p:blipFill>
                <a:blip r:embed="rId6"/>
                <a:stretch>
                  <a:fillRect/>
                </a:stretch>
              </p:blipFill>
              <p:spPr>
                <a:xfrm>
                  <a:off x="-2921738" y="8936792"/>
                  <a:ext cx="1420279" cy="1029694"/>
                </a:xfrm>
                <a:prstGeom prst="rect">
                  <a:avLst/>
                </a:prstGeom>
              </p:spPr>
            </p:pic>
            <p:sp>
              <p:nvSpPr>
                <p:cNvPr id="51" name="TextBox 50"/>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369659"/>
                <a:ext cx="1098742" cy="847761"/>
              </a:xfrm>
              <a:prstGeom prst="rect">
                <a:avLst/>
              </a:prstGeom>
            </p:spPr>
          </p:pic>
          <p:sp>
            <p:nvSpPr>
              <p:cNvPr id="49" name="TextBox 48"/>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4221626"/>
              <a:ext cx="9344084" cy="2453249"/>
              <a:chOff x="-4759852" y="11112402"/>
              <a:chExt cx="4306270" cy="1127127"/>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788361304"/>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103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4269981894"/>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103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41" name="TextBox 40"/>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5590866" y="1"/>
            <a:ext cx="12284832" cy="35999737"/>
            <a:chOff x="44157839" y="-55064"/>
            <a:chExt cx="11062139" cy="32416731"/>
          </a:xfrm>
        </p:grpSpPr>
        <p:sp>
          <p:nvSpPr>
            <p:cNvPr id="55" name="Rectangle 54"/>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864352138"/>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3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82615051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3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4836946"/>
              <a:ext cx="10354213" cy="1265612"/>
              <a:chOff x="44200453" y="24417697"/>
              <a:chExt cx="9771399" cy="1090622"/>
            </a:xfrm>
          </p:grpSpPr>
          <p:sp>
            <p:nvSpPr>
              <p:cNvPr id="61" name="Rounded Rectangle 60"/>
              <p:cNvSpPr/>
              <p:nvPr userDrawn="1"/>
            </p:nvSpPr>
            <p:spPr>
              <a:xfrm>
                <a:off x="44200453" y="2441769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4516029"/>
                <a:ext cx="914401" cy="914399"/>
              </a:xfrm>
              <a:prstGeom prst="rect">
                <a:avLst/>
              </a:prstGeom>
              <a:noFill/>
              <a:ln>
                <a:noFill/>
              </a:ln>
            </p:spPr>
          </p:pic>
          <p:sp>
            <p:nvSpPr>
              <p:cNvPr id="63" name="TextBox 62"/>
              <p:cNvSpPr txBox="1"/>
              <p:nvPr userDrawn="1"/>
            </p:nvSpPr>
            <p:spPr>
              <a:xfrm>
                <a:off x="45300663" y="24607618"/>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0761264"/>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5192038" cy="5249962"/>
          </a:xfrm>
          <a:prstGeom prst="rect">
            <a:avLst/>
          </a:prstGeom>
          <a:solidFill>
            <a:schemeClr val="accent5">
              <a:lumMod val="75000"/>
            </a:schemeClr>
          </a:solidFill>
          <a:ln w="9525">
            <a:solidFill>
              <a:schemeClr val="tx1"/>
            </a:solidFill>
            <a:miter lim="800000"/>
            <a:headEnd/>
            <a:tailEnd/>
          </a:ln>
          <a:effectLst/>
        </p:spPr>
        <p:txBody>
          <a:bodyPr wrap="none" lIns="74996" tIns="37497" rIns="74996" bIns="37497" anchor="ctr"/>
          <a:lstStyle/>
          <a:p>
            <a:pPr>
              <a:defRPr/>
            </a:pPr>
            <a:endParaRPr lang="en-US" dirty="0"/>
          </a:p>
        </p:txBody>
      </p:sp>
      <p:sp>
        <p:nvSpPr>
          <p:cNvPr id="8" name="Rectangle 33"/>
          <p:cNvSpPr>
            <a:spLocks noChangeArrowheads="1"/>
          </p:cNvSpPr>
          <p:nvPr/>
        </p:nvSpPr>
        <p:spPr bwMode="auto">
          <a:xfrm>
            <a:off x="524835" y="5749959"/>
            <a:ext cx="24139636" cy="29249787"/>
          </a:xfrm>
          <a:prstGeom prst="rect">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4996" tIns="37497" rIns="74996" bIns="37497" anchor="ctr"/>
          <a:lstStyle/>
          <a:p>
            <a:pPr>
              <a:defRPr/>
            </a:pPr>
            <a:endParaRPr lang="en-US" dirty="0"/>
          </a:p>
        </p:txBody>
      </p:sp>
      <p:sp>
        <p:nvSpPr>
          <p:cNvPr id="9" name="Rectangle 9"/>
          <p:cNvSpPr>
            <a:spLocks noChangeArrowheads="1"/>
          </p:cNvSpPr>
          <p:nvPr/>
        </p:nvSpPr>
        <p:spPr bwMode="auto">
          <a:xfrm>
            <a:off x="0" y="5255172"/>
            <a:ext cx="25192038" cy="166665"/>
          </a:xfrm>
          <a:prstGeom prst="rect">
            <a:avLst/>
          </a:prstGeom>
          <a:solidFill>
            <a:schemeClr val="accent5">
              <a:lumMod val="50000"/>
            </a:schemeClr>
          </a:solidFill>
          <a:ln w="152400">
            <a:noFill/>
            <a:miter lim="800000"/>
            <a:headEnd/>
            <a:tailEnd/>
          </a:ln>
          <a:effectLst/>
        </p:spPr>
        <p:txBody>
          <a:bodyPr wrap="none" lIns="74996" tIns="37497" rIns="74996" bIns="37497" anchor="ctr"/>
          <a:lstStyle/>
          <a:p>
            <a:pPr>
              <a:defRPr/>
            </a:pPr>
            <a:endParaRPr lang="en-US" dirty="0"/>
          </a:p>
        </p:txBody>
      </p:sp>
      <p:sp>
        <p:nvSpPr>
          <p:cNvPr id="10" name="Text Box 14"/>
          <p:cNvSpPr txBox="1">
            <a:spLocks noChangeArrowheads="1"/>
          </p:cNvSpPr>
          <p:nvPr/>
        </p:nvSpPr>
        <p:spPr bwMode="auto">
          <a:xfrm>
            <a:off x="1036903" y="35318574"/>
            <a:ext cx="2173022" cy="274856"/>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70cmx100cm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7" name="Straight Connector 26"/>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4"/>
            <a:stretch>
              <a:fillRect/>
            </a:stretch>
          </p:blipFill>
          <p:spPr>
            <a:xfrm>
              <a:off x="-10479105" y="8864712"/>
              <a:ext cx="1597666" cy="1201935"/>
            </a:xfrm>
            <a:prstGeom prst="rect">
              <a:avLst/>
            </a:prstGeom>
          </p:spPr>
        </p:pic>
        <p:pic>
          <p:nvPicPr>
            <p:cNvPr id="29" name="Picture 28"/>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0" name="Group 29"/>
            <p:cNvGrpSpPr/>
            <p:nvPr userDrawn="1"/>
          </p:nvGrpSpPr>
          <p:grpSpPr>
            <a:xfrm>
              <a:off x="-9744993" y="19956177"/>
              <a:ext cx="7531182" cy="2120441"/>
              <a:chOff x="-4470427" y="9369659"/>
              <a:chExt cx="3470785" cy="974221"/>
            </a:xfrm>
          </p:grpSpPr>
          <p:grpSp>
            <p:nvGrpSpPr>
              <p:cNvPr id="45" name="Group 44"/>
              <p:cNvGrpSpPr/>
              <p:nvPr userDrawn="1"/>
            </p:nvGrpSpPr>
            <p:grpSpPr>
              <a:xfrm>
                <a:off x="-2783495" y="9413884"/>
                <a:ext cx="624431" cy="898923"/>
                <a:chOff x="-3958697" y="8757291"/>
                <a:chExt cx="779338" cy="1288150"/>
              </a:xfrm>
            </p:grpSpPr>
            <p:pic>
              <p:nvPicPr>
                <p:cNvPr id="54" name="Picture 53"/>
                <p:cNvPicPr>
                  <a:picLocks noChangeAspect="1"/>
                </p:cNvPicPr>
                <p:nvPr userDrawn="1"/>
              </p:nvPicPr>
              <p:blipFill>
                <a:blip r:embed="rId6"/>
                <a:stretch>
                  <a:fillRect/>
                </a:stretch>
              </p:blipFill>
              <p:spPr>
                <a:xfrm>
                  <a:off x="-3948160" y="8757291"/>
                  <a:ext cx="768801" cy="1090857"/>
                </a:xfrm>
                <a:prstGeom prst="rect">
                  <a:avLst/>
                </a:prstGeom>
              </p:spPr>
            </p:pic>
            <p:sp>
              <p:nvSpPr>
                <p:cNvPr id="55" name="TextBox 54"/>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8" name="Group 47"/>
              <p:cNvGrpSpPr/>
              <p:nvPr userDrawn="1"/>
            </p:nvGrpSpPr>
            <p:grpSpPr>
              <a:xfrm>
                <a:off x="-2033159" y="9413897"/>
                <a:ext cx="1033517" cy="898915"/>
                <a:chOff x="-2921738" y="8936792"/>
                <a:chExt cx="1420279" cy="1235304"/>
              </a:xfrm>
            </p:grpSpPr>
            <p:pic>
              <p:nvPicPr>
                <p:cNvPr id="52" name="Picture 51"/>
                <p:cNvPicPr>
                  <a:picLocks noChangeAspect="1"/>
                </p:cNvPicPr>
                <p:nvPr userDrawn="1"/>
              </p:nvPicPr>
              <p:blipFill>
                <a:blip r:embed="rId6"/>
                <a:stretch>
                  <a:fillRect/>
                </a:stretch>
              </p:blipFill>
              <p:spPr>
                <a:xfrm>
                  <a:off x="-2921738" y="8936792"/>
                  <a:ext cx="1420279" cy="1029694"/>
                </a:xfrm>
                <a:prstGeom prst="rect">
                  <a:avLst/>
                </a:prstGeom>
              </p:spPr>
            </p:pic>
            <p:sp>
              <p:nvSpPr>
                <p:cNvPr id="53" name="TextBox 52"/>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50" name="Picture 49"/>
              <p:cNvPicPr>
                <a:picLocks noChangeAspect="1"/>
              </p:cNvPicPr>
              <p:nvPr userDrawn="1"/>
            </p:nvPicPr>
            <p:blipFill>
              <a:blip r:embed="rId7"/>
              <a:stretch>
                <a:fillRect/>
              </a:stretch>
            </p:blipFill>
            <p:spPr>
              <a:xfrm>
                <a:off x="-4470427" y="9369659"/>
                <a:ext cx="1098742" cy="847761"/>
              </a:xfrm>
              <a:prstGeom prst="rect">
                <a:avLst/>
              </a:prstGeom>
            </p:spPr>
          </p:pic>
          <p:sp>
            <p:nvSpPr>
              <p:cNvPr id="51" name="TextBox 50"/>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1" name="Group 30"/>
            <p:cNvGrpSpPr/>
            <p:nvPr userDrawn="1"/>
          </p:nvGrpSpPr>
          <p:grpSpPr>
            <a:xfrm>
              <a:off x="-10409330" y="24221626"/>
              <a:ext cx="9344084" cy="2453249"/>
              <a:chOff x="-4759852" y="11112402"/>
              <a:chExt cx="4306270" cy="1127127"/>
            </a:xfrm>
          </p:grpSpPr>
          <p:graphicFrame>
            <p:nvGraphicFramePr>
              <p:cNvPr id="32" name="Object 31"/>
              <p:cNvGraphicFramePr>
                <a:graphicFrameLocks noChangeAspect="1"/>
              </p:cNvGraphicFramePr>
              <p:nvPr userDrawn="1">
                <p:extLst>
                  <p:ext uri="{D42A27DB-BD31-4B8C-83A1-F6EECF244321}">
                    <p14:modId xmlns:p14="http://schemas.microsoft.com/office/powerpoint/2010/main" val="4273021887"/>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205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3" name="Object 32"/>
              <p:cNvGraphicFramePr>
                <a:graphicFrameLocks noChangeAspect="1"/>
              </p:cNvGraphicFramePr>
              <p:nvPr userDrawn="1">
                <p:extLst>
                  <p:ext uri="{D42A27DB-BD31-4B8C-83A1-F6EECF244321}">
                    <p14:modId xmlns:p14="http://schemas.microsoft.com/office/powerpoint/2010/main" val="832500685"/>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205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34" name="TextBox 33"/>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5" name="TextBox 3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6" name="Group 55"/>
          <p:cNvGrpSpPr/>
          <p:nvPr userDrawn="1"/>
        </p:nvGrpSpPr>
        <p:grpSpPr>
          <a:xfrm>
            <a:off x="25590866" y="1"/>
            <a:ext cx="12284832" cy="35999737"/>
            <a:chOff x="44157839" y="-55064"/>
            <a:chExt cx="11062139" cy="32416731"/>
          </a:xfrm>
        </p:grpSpPr>
        <p:sp>
          <p:nvSpPr>
            <p:cNvPr id="57" name="Rectangle 56"/>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690506542"/>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5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9" name="Picture 58"/>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2182652891"/>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5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1" name="Group 60"/>
            <p:cNvGrpSpPr/>
            <p:nvPr userDrawn="1"/>
          </p:nvGrpSpPr>
          <p:grpSpPr>
            <a:xfrm>
              <a:off x="44487207" y="24836946"/>
              <a:ext cx="10354213" cy="1265612"/>
              <a:chOff x="44200453" y="24417697"/>
              <a:chExt cx="9771399" cy="1090622"/>
            </a:xfrm>
          </p:grpSpPr>
          <p:sp>
            <p:nvSpPr>
              <p:cNvPr id="63" name="Rounded Rectangle 62"/>
              <p:cNvSpPr/>
              <p:nvPr userDrawn="1"/>
            </p:nvSpPr>
            <p:spPr>
              <a:xfrm>
                <a:off x="44200453" y="2441769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4516029"/>
                <a:ext cx="914401" cy="914399"/>
              </a:xfrm>
              <a:prstGeom prst="rect">
                <a:avLst/>
              </a:prstGeom>
              <a:noFill/>
              <a:ln>
                <a:noFill/>
              </a:ln>
            </p:spPr>
          </p:pic>
          <p:sp>
            <p:nvSpPr>
              <p:cNvPr id="65" name="TextBox 64"/>
              <p:cNvSpPr txBox="1"/>
              <p:nvPr userDrawn="1"/>
            </p:nvSpPr>
            <p:spPr>
              <a:xfrm>
                <a:off x="45300663" y="24607618"/>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2" name="TextBox 61"/>
            <p:cNvSpPr txBox="1"/>
            <p:nvPr userDrawn="1"/>
          </p:nvSpPr>
          <p:spPr>
            <a:xfrm>
              <a:off x="44262808" y="30761264"/>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 Placeholder 455"/>
          <p:cNvSpPr>
            <a:spLocks noGrp="1"/>
          </p:cNvSpPr>
          <p:nvPr>
            <p:ph type="body" sz="quarter" idx="10"/>
          </p:nvPr>
        </p:nvSpPr>
        <p:spPr/>
        <p:txBody>
          <a:bodyPr/>
          <a:lstStyle/>
          <a:p>
            <a:endParaRPr lang="en-US"/>
          </a:p>
        </p:txBody>
      </p:sp>
      <p:sp>
        <p:nvSpPr>
          <p:cNvPr id="457" name="Text Placeholder 456"/>
          <p:cNvSpPr>
            <a:spLocks noGrp="1"/>
          </p:cNvSpPr>
          <p:nvPr>
            <p:ph type="body" sz="quarter" idx="11"/>
          </p:nvPr>
        </p:nvSpPr>
        <p:spPr/>
        <p:txBody>
          <a:bodyPr/>
          <a:lstStyle/>
          <a:p>
            <a:endParaRPr lang="en-US"/>
          </a:p>
        </p:txBody>
      </p:sp>
      <p:sp>
        <p:nvSpPr>
          <p:cNvPr id="460" name="Text Placeholder 459"/>
          <p:cNvSpPr>
            <a:spLocks noGrp="1"/>
          </p:cNvSpPr>
          <p:nvPr>
            <p:ph type="body" sz="quarter" idx="20"/>
          </p:nvPr>
        </p:nvSpPr>
        <p:spPr/>
        <p:txBody>
          <a:bodyPr/>
          <a:lstStyle/>
          <a:p>
            <a:endParaRPr lang="en-US"/>
          </a:p>
        </p:txBody>
      </p:sp>
      <p:sp>
        <p:nvSpPr>
          <p:cNvPr id="461" name="Text Placeholder 460"/>
          <p:cNvSpPr>
            <a:spLocks noGrp="1"/>
          </p:cNvSpPr>
          <p:nvPr>
            <p:ph type="body" sz="quarter" idx="25"/>
          </p:nvPr>
        </p:nvSpPr>
        <p:spPr/>
        <p:txBody>
          <a:bodyPr/>
          <a:lstStyle/>
          <a:p>
            <a:endParaRPr lang="en-US"/>
          </a:p>
        </p:txBody>
      </p:sp>
      <p:sp>
        <p:nvSpPr>
          <p:cNvPr id="462" name="Text Placeholder 461"/>
          <p:cNvSpPr>
            <a:spLocks noGrp="1"/>
          </p:cNvSpPr>
          <p:nvPr>
            <p:ph type="body" sz="quarter" idx="26"/>
          </p:nvPr>
        </p:nvSpPr>
        <p:spPr/>
        <p:txBody>
          <a:bodyPr/>
          <a:lstStyle/>
          <a:p>
            <a:endParaRPr lang="en-US"/>
          </a:p>
        </p:txBody>
      </p:sp>
      <p:sp>
        <p:nvSpPr>
          <p:cNvPr id="463" name="Text Placeholder 462"/>
          <p:cNvSpPr>
            <a:spLocks noGrp="1"/>
          </p:cNvSpPr>
          <p:nvPr>
            <p:ph type="body" sz="quarter" idx="27"/>
          </p:nvPr>
        </p:nvSpPr>
        <p:spPr/>
        <p:txBody>
          <a:bodyPr/>
          <a:lstStyle/>
          <a:p>
            <a:endParaRPr lang="en-US"/>
          </a:p>
        </p:txBody>
      </p:sp>
      <p:sp>
        <p:nvSpPr>
          <p:cNvPr id="464" name="Text Placeholder 463"/>
          <p:cNvSpPr>
            <a:spLocks noGrp="1"/>
          </p:cNvSpPr>
          <p:nvPr>
            <p:ph type="body" sz="quarter" idx="28"/>
          </p:nvPr>
        </p:nvSpPr>
        <p:spPr/>
        <p:txBody>
          <a:bodyPr/>
          <a:lstStyle/>
          <a:p>
            <a:endParaRPr lang="en-US"/>
          </a:p>
        </p:txBody>
      </p:sp>
      <p:sp>
        <p:nvSpPr>
          <p:cNvPr id="465" name="Text Placeholder 464"/>
          <p:cNvSpPr>
            <a:spLocks noGrp="1"/>
          </p:cNvSpPr>
          <p:nvPr>
            <p:ph type="body" sz="quarter" idx="29"/>
          </p:nvPr>
        </p:nvSpPr>
        <p:spPr/>
        <p:txBody>
          <a:bodyPr/>
          <a:lstStyle/>
          <a:p>
            <a:endParaRPr lang="en-US"/>
          </a:p>
        </p:txBody>
      </p:sp>
      <p:sp>
        <p:nvSpPr>
          <p:cNvPr id="466" name="Text Placeholder 465"/>
          <p:cNvSpPr>
            <a:spLocks noGrp="1"/>
          </p:cNvSpPr>
          <p:nvPr>
            <p:ph type="body" sz="quarter" idx="30"/>
          </p:nvPr>
        </p:nvSpPr>
        <p:spPr/>
        <p:txBody>
          <a:bodyPr/>
          <a:lstStyle/>
          <a:p>
            <a:endParaRPr lang="en-US"/>
          </a:p>
        </p:txBody>
      </p:sp>
      <p:sp>
        <p:nvSpPr>
          <p:cNvPr id="468" name="Text Placeholder 467"/>
          <p:cNvSpPr>
            <a:spLocks noGrp="1"/>
          </p:cNvSpPr>
          <p:nvPr>
            <p:ph type="body" sz="quarter" idx="96"/>
          </p:nvPr>
        </p:nvSpPr>
        <p:spPr/>
        <p:txBody>
          <a:bodyPr/>
          <a:lstStyle/>
          <a:p>
            <a:endParaRPr lang="en-US"/>
          </a:p>
        </p:txBody>
      </p:sp>
      <p:sp>
        <p:nvSpPr>
          <p:cNvPr id="505" name="Text Placeholder 504"/>
          <p:cNvSpPr>
            <a:spLocks noGrp="1"/>
          </p:cNvSpPr>
          <p:nvPr>
            <p:ph type="body" sz="quarter" idx="150"/>
          </p:nvPr>
        </p:nvSpPr>
        <p:spPr/>
        <p:txBody>
          <a:bodyPr/>
          <a:lstStyle/>
          <a:p>
            <a:endParaRPr lang="en-US"/>
          </a:p>
        </p:txBody>
      </p:sp>
      <p:sp>
        <p:nvSpPr>
          <p:cNvPr id="506" name="Text Placeholder 505"/>
          <p:cNvSpPr>
            <a:spLocks noGrp="1"/>
          </p:cNvSpPr>
          <p:nvPr>
            <p:ph type="body" sz="quarter" idx="151"/>
          </p:nvPr>
        </p:nvSpPr>
        <p:spPr/>
        <p:txBody>
          <a:bodyPr>
            <a:normAutofit fontScale="92500" lnSpcReduction="10000"/>
          </a:bodyPr>
          <a:lstStyle/>
          <a:p>
            <a:endParaRPr lang="en-US"/>
          </a:p>
        </p:txBody>
      </p:sp>
      <p:sp>
        <p:nvSpPr>
          <p:cNvPr id="507" name="Text Placeholder 506"/>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3267103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25</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14</cp:revision>
  <dcterms:created xsi:type="dcterms:W3CDTF">2012-02-10T00:10:15Z</dcterms:created>
  <dcterms:modified xsi:type="dcterms:W3CDTF">2013-08-26T23:37:48Z</dcterms:modified>
</cp:coreProperties>
</file>