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884c9c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884c9c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884c9c8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884c9c8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1884c9c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1884c9c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884c9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884c9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1884c9c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1884c9c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1884c9c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1884c9c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1884c9c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1884c9c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884c9c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884c9c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1884c9c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1884c9c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1884c9c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1884c9c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884c9c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884c9c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FC Barcelona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узнай на сколько ты знаешь свой любимый клуб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то был тренером Барселоны в период ее золотого десятилетия 2008-2012 годов ?. Количество ответов: Верных ответов: 6 из 11." id="100" name="Google Shape;100;p22" title="кто был тренером Барселоны в период ее золотого десятилетия 2008-2012 годов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ой из этих игроков выступал в роли вратарья?. Количество ответов: Верных ответов: 5 из 11." id="105" name="Google Shape;105;p23" title="какой из этих игроков выступал в роли вратарья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в каком году они выиграли первый требл?. Количество ответов: Верных ответов: 6 из 11." id="110" name="Google Shape;110;p24" title="в каком году они выиграли первый требл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53565" l="20619" r="16782" t="25854"/>
          <a:stretch/>
        </p:blipFill>
        <p:spPr>
          <a:xfrm>
            <a:off x="0" y="564700"/>
            <a:ext cx="8974326" cy="16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огда был основан ФК Барселона ?. Количество ответов: Верных ответов: 7 из 11." id="65" name="Google Shape;65;p15" title="когда был основан ФК Барселона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ой стадион является домашней ареной Барселоны?. Количество ответов: Верных ответов: 8 из 11." id="70" name="Google Shape;70;p16" title="какой стадион является домашней ареной Барселоны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то считается рекордсменом по количеству голов за барселоны ?. Количество ответов: Верных ответов: 8 из 11." id="75" name="Google Shape;75;p17" title="кто считается рекордсменом по количеству голов за барселоны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с кем Барселона соперничает в Эль-Класико?. Количество ответов: Верных ответов: 9 из 11." id="80" name="Google Shape;80;p18" title="с кем Барселона соперничает в Эль-Класико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сколько раз Барселона выигрывала ЛЧ?. Количество ответов: Верных ответов: 8 из 11." id="85" name="Google Shape;85;p19" title="сколько раз Барселона выигрывала ЛЧ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ой игрок из списка не играл за Барселону?. Количество ответов: Верных ответов: 10 из 11." id="90" name="Google Shape;90;p20" title="какой игрок из списка не играл за Барселону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 называется знаменитая академия Барселоны ?. Количество ответов: Верных ответов: 8 из 11." id="95" name="Google Shape;95;p21" title="как называется знаменитая академия Барселоны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