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216" y="0"/>
            <a:ext cx="19536432" cy="10224066"/>
          </a:xfrm>
          <a:custGeom>
            <a:avLst/>
            <a:gdLst/>
            <a:ahLst/>
            <a:cxnLst/>
            <a:rect r="r" b="b" t="t" l="l"/>
            <a:pathLst>
              <a:path h="10224066" w="19536432">
                <a:moveTo>
                  <a:pt x="0" y="0"/>
                </a:moveTo>
                <a:lnTo>
                  <a:pt x="19536432" y="0"/>
                </a:lnTo>
                <a:lnTo>
                  <a:pt x="19536432" y="10224066"/>
                </a:lnTo>
                <a:lnTo>
                  <a:pt x="0" y="10224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921989" cy="10287000"/>
          </a:xfrm>
          <a:custGeom>
            <a:avLst/>
            <a:gdLst/>
            <a:ahLst/>
            <a:cxnLst/>
            <a:rect r="r" b="b" t="t" l="l"/>
            <a:pathLst>
              <a:path h="10287000" w="18921989">
                <a:moveTo>
                  <a:pt x="0" y="0"/>
                </a:moveTo>
                <a:lnTo>
                  <a:pt x="18921989" y="0"/>
                </a:lnTo>
                <a:lnTo>
                  <a:pt x="189219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41" t="0" r="-194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2" t="0" r="-3742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382" y="0"/>
            <a:ext cx="18455382" cy="10287000"/>
          </a:xfrm>
          <a:custGeom>
            <a:avLst/>
            <a:gdLst/>
            <a:ahLst/>
            <a:cxnLst/>
            <a:rect r="r" b="b" t="t" l="l"/>
            <a:pathLst>
              <a:path h="10287000" w="18455382">
                <a:moveTo>
                  <a:pt x="0" y="0"/>
                </a:moveTo>
                <a:lnTo>
                  <a:pt x="18455382" y="0"/>
                </a:lnTo>
                <a:lnTo>
                  <a:pt x="184553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54" t="0" r="-3254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631518" cy="10287000"/>
          </a:xfrm>
          <a:custGeom>
            <a:avLst/>
            <a:gdLst/>
            <a:ahLst/>
            <a:cxnLst/>
            <a:rect r="r" b="b" t="t" l="l"/>
            <a:pathLst>
              <a:path h="10287000" w="18631518">
                <a:moveTo>
                  <a:pt x="0" y="0"/>
                </a:moveTo>
                <a:lnTo>
                  <a:pt x="18631518" y="0"/>
                </a:lnTo>
                <a:lnTo>
                  <a:pt x="186315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1" t="0" r="-2751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656688" cy="10287000"/>
          </a:xfrm>
          <a:custGeom>
            <a:avLst/>
            <a:gdLst/>
            <a:ahLst/>
            <a:cxnLst/>
            <a:rect r="r" b="b" t="t" l="l"/>
            <a:pathLst>
              <a:path h="10287000" w="19656688">
                <a:moveTo>
                  <a:pt x="0" y="0"/>
                </a:moveTo>
                <a:lnTo>
                  <a:pt x="19656688" y="0"/>
                </a:lnTo>
                <a:lnTo>
                  <a:pt x="196566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DAGOM32YQis</dc:identifier>
  <dcterms:modified xsi:type="dcterms:W3CDTF">2011-08-01T06:04:30Z</dcterms:modified>
  <cp:revision>1</cp:revision>
</cp:coreProperties>
</file>