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Lst>
  <p:sldSz cx="18288000" cy="10287000"/>
  <p:notesSz cx="6858000" cy="9144000"/>
  <p:embeddedFontLst>
    <p:embeddedFont>
      <p:font typeface="Anton" charset="1" panose="00000500000000000000"/>
      <p:regular r:id="rId9"/>
    </p:embeddedFont>
    <p:embeddedFont>
      <p:font typeface="Helvetica World" charset="1" panose="020B0500040000020004"/>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81B50"/>
        </a:solidFill>
      </p:bgPr>
    </p:bg>
    <p:spTree>
      <p:nvGrpSpPr>
        <p:cNvPr id="1" name=""/>
        <p:cNvGrpSpPr/>
        <p:nvPr/>
      </p:nvGrpSpPr>
      <p:grpSpPr>
        <a:xfrm>
          <a:off x="0" y="0"/>
          <a:ext cx="0" cy="0"/>
          <a:chOff x="0" y="0"/>
          <a:chExt cx="0" cy="0"/>
        </a:xfrm>
      </p:grpSpPr>
      <p:grpSp>
        <p:nvGrpSpPr>
          <p:cNvPr name="Group 2" id="2"/>
          <p:cNvGrpSpPr/>
          <p:nvPr/>
        </p:nvGrpSpPr>
        <p:grpSpPr>
          <a:xfrm rot="-5400000">
            <a:off x="17608159" y="8578459"/>
            <a:ext cx="997448" cy="362234"/>
            <a:chOff x="0" y="0"/>
            <a:chExt cx="1154854" cy="419398"/>
          </a:xfrm>
        </p:grpSpPr>
        <p:sp>
          <p:nvSpPr>
            <p:cNvPr name="Freeform 3" id="3"/>
            <p:cNvSpPr/>
            <p:nvPr/>
          </p:nvSpPr>
          <p:spPr>
            <a:xfrm flipH="false" flipV="false" rot="0">
              <a:off x="0" y="0"/>
              <a:ext cx="1154854" cy="419398"/>
            </a:xfrm>
            <a:custGeom>
              <a:avLst/>
              <a:gdLst/>
              <a:ahLst/>
              <a:cxnLst/>
              <a:rect r="r" b="b" t="t" l="l"/>
              <a:pathLst>
                <a:path h="419398" w="1154854">
                  <a:moveTo>
                    <a:pt x="577427" y="0"/>
                  </a:moveTo>
                  <a:lnTo>
                    <a:pt x="1154854" y="419398"/>
                  </a:lnTo>
                  <a:lnTo>
                    <a:pt x="0" y="419398"/>
                  </a:lnTo>
                  <a:lnTo>
                    <a:pt x="577427" y="0"/>
                  </a:lnTo>
                  <a:close/>
                </a:path>
              </a:pathLst>
            </a:custGeom>
            <a:solidFill>
              <a:srgbClr val="FF3600"/>
            </a:solidFill>
          </p:spPr>
        </p:sp>
        <p:sp>
          <p:nvSpPr>
            <p:cNvPr name="TextBox 4" id="4"/>
            <p:cNvSpPr txBox="true"/>
            <p:nvPr/>
          </p:nvSpPr>
          <p:spPr>
            <a:xfrm>
              <a:off x="180446" y="156621"/>
              <a:ext cx="793962" cy="232821"/>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028700" y="2971500"/>
            <a:ext cx="3026740" cy="6270270"/>
          </a:xfrm>
          <a:custGeom>
            <a:avLst/>
            <a:gdLst/>
            <a:ahLst/>
            <a:cxnLst/>
            <a:rect r="r" b="b" t="t" l="l"/>
            <a:pathLst>
              <a:path h="6270270" w="3026740">
                <a:moveTo>
                  <a:pt x="0" y="0"/>
                </a:moveTo>
                <a:lnTo>
                  <a:pt x="3026740" y="0"/>
                </a:lnTo>
                <a:lnTo>
                  <a:pt x="3026740" y="6270270"/>
                </a:lnTo>
                <a:lnTo>
                  <a:pt x="0" y="6270270"/>
                </a:lnTo>
                <a:lnTo>
                  <a:pt x="0" y="0"/>
                </a:lnTo>
                <a:close/>
              </a:path>
            </a:pathLst>
          </a:custGeom>
          <a:blipFill>
            <a:blip r:embed="rId2"/>
            <a:stretch>
              <a:fillRect l="0" t="0" r="0" b="0"/>
            </a:stretch>
          </a:blipFill>
        </p:spPr>
      </p:sp>
      <p:sp>
        <p:nvSpPr>
          <p:cNvPr name="Freeform 6" id="6"/>
          <p:cNvSpPr/>
          <p:nvPr/>
        </p:nvSpPr>
        <p:spPr>
          <a:xfrm flipH="false" flipV="false" rot="0">
            <a:off x="4474903" y="2971500"/>
            <a:ext cx="2998828" cy="6286800"/>
          </a:xfrm>
          <a:custGeom>
            <a:avLst/>
            <a:gdLst/>
            <a:ahLst/>
            <a:cxnLst/>
            <a:rect r="r" b="b" t="t" l="l"/>
            <a:pathLst>
              <a:path h="6286800" w="2998828">
                <a:moveTo>
                  <a:pt x="0" y="0"/>
                </a:moveTo>
                <a:lnTo>
                  <a:pt x="2998828" y="0"/>
                </a:lnTo>
                <a:lnTo>
                  <a:pt x="2998828" y="6286800"/>
                </a:lnTo>
                <a:lnTo>
                  <a:pt x="0" y="6286800"/>
                </a:lnTo>
                <a:lnTo>
                  <a:pt x="0" y="0"/>
                </a:lnTo>
                <a:close/>
              </a:path>
            </a:pathLst>
          </a:custGeom>
          <a:blipFill>
            <a:blip r:embed="rId3"/>
            <a:stretch>
              <a:fillRect l="0" t="0" r="0" b="0"/>
            </a:stretch>
          </a:blipFill>
        </p:spPr>
      </p:sp>
      <p:sp>
        <p:nvSpPr>
          <p:cNvPr name="TextBox 7" id="7"/>
          <p:cNvSpPr txBox="true"/>
          <p:nvPr/>
        </p:nvSpPr>
        <p:spPr>
          <a:xfrm rot="0">
            <a:off x="1028700" y="904875"/>
            <a:ext cx="7378216" cy="1111251"/>
          </a:xfrm>
          <a:prstGeom prst="rect">
            <a:avLst/>
          </a:prstGeom>
        </p:spPr>
        <p:txBody>
          <a:bodyPr anchor="t" rtlCol="false" tIns="0" lIns="0" bIns="0" rIns="0">
            <a:spAutoFit/>
          </a:bodyPr>
          <a:lstStyle/>
          <a:p>
            <a:pPr algn="l">
              <a:lnSpc>
                <a:spcPts val="9099"/>
              </a:lnSpc>
              <a:spcBef>
                <a:spcPct val="0"/>
              </a:spcBef>
            </a:pPr>
            <a:r>
              <a:rPr lang="en-US" sz="6499">
                <a:solidFill>
                  <a:srgbClr val="FFFFFF"/>
                </a:solidFill>
                <a:latin typeface="Anton"/>
                <a:ea typeface="Anton"/>
                <a:cs typeface="Anton"/>
                <a:sym typeface="Anton"/>
              </a:rPr>
              <a:t>MOCK UP-UI/UX</a:t>
            </a:r>
          </a:p>
        </p:txBody>
      </p:sp>
      <p:sp>
        <p:nvSpPr>
          <p:cNvPr name="TextBox 8" id="8"/>
          <p:cNvSpPr txBox="true"/>
          <p:nvPr/>
        </p:nvSpPr>
        <p:spPr>
          <a:xfrm rot="0">
            <a:off x="1028700" y="1930401"/>
            <a:ext cx="5375646" cy="730611"/>
          </a:xfrm>
          <a:prstGeom prst="rect">
            <a:avLst/>
          </a:prstGeom>
        </p:spPr>
        <p:txBody>
          <a:bodyPr anchor="t" rtlCol="false" tIns="0" lIns="0" bIns="0" rIns="0">
            <a:spAutoFit/>
          </a:bodyPr>
          <a:lstStyle/>
          <a:p>
            <a:pPr algn="l">
              <a:lnSpc>
                <a:spcPts val="5930"/>
              </a:lnSpc>
              <a:spcBef>
                <a:spcPct val="0"/>
              </a:spcBef>
            </a:pPr>
            <a:r>
              <a:rPr lang="en-US" sz="4235">
                <a:solidFill>
                  <a:srgbClr val="FF3600"/>
                </a:solidFill>
                <a:latin typeface="Anton"/>
                <a:ea typeface="Anton"/>
                <a:cs typeface="Anton"/>
                <a:sym typeface="Anton"/>
              </a:rPr>
              <a:t>LOG IN EKRANLARI</a:t>
            </a:r>
          </a:p>
        </p:txBody>
      </p:sp>
      <p:sp>
        <p:nvSpPr>
          <p:cNvPr name="TextBox 9" id="9"/>
          <p:cNvSpPr txBox="true"/>
          <p:nvPr/>
        </p:nvSpPr>
        <p:spPr>
          <a:xfrm rot="0">
            <a:off x="8406916" y="4496676"/>
            <a:ext cx="8852384" cy="2846070"/>
          </a:xfrm>
          <a:prstGeom prst="rect">
            <a:avLst/>
          </a:prstGeom>
        </p:spPr>
        <p:txBody>
          <a:bodyPr anchor="t" rtlCol="false" tIns="0" lIns="0" bIns="0" rIns="0">
            <a:spAutoFit/>
          </a:bodyPr>
          <a:lstStyle/>
          <a:p>
            <a:pPr algn="ctr">
              <a:lnSpc>
                <a:spcPts val="3780"/>
              </a:lnSpc>
            </a:pPr>
            <a:r>
              <a:rPr lang="en-US" sz="2700">
                <a:solidFill>
                  <a:srgbClr val="FFFFFF"/>
                </a:solidFill>
                <a:latin typeface="Helvetica World"/>
                <a:ea typeface="Helvetica World"/>
                <a:cs typeface="Helvetica World"/>
                <a:sym typeface="Helvetica World"/>
              </a:rPr>
              <a:t>Uygulamanın Login ekranları kurumsal ve bireysel seçenekleri barındırmakta ve bu menülerden kurumsal veya bireysel kullanıcılar için giriş işlemleri sağlanabilecektir. kayıtlı olmayan kullanıcılar için misafir girişi ve kayıt olma seçenekleri yer alacak ve butonlarla geçiş sağlanacaktır. </a:t>
            </a:r>
          </a:p>
        </p:txBody>
      </p:sp>
      <p:sp>
        <p:nvSpPr>
          <p:cNvPr name="TextBox 10" id="10"/>
          <p:cNvSpPr txBox="true"/>
          <p:nvPr/>
        </p:nvSpPr>
        <p:spPr>
          <a:xfrm rot="0">
            <a:off x="6404346" y="3747389"/>
            <a:ext cx="10854954" cy="523875"/>
          </a:xfrm>
          <a:prstGeom prst="rect">
            <a:avLst/>
          </a:prstGeom>
        </p:spPr>
        <p:txBody>
          <a:bodyPr anchor="t" rtlCol="false" tIns="0" lIns="0" bIns="0" rIns="0">
            <a:spAutoFit/>
          </a:bodyPr>
          <a:lstStyle/>
          <a:p>
            <a:pPr algn="r">
              <a:lnSpc>
                <a:spcPts val="4200"/>
              </a:lnSpc>
            </a:pPr>
            <a:r>
              <a:rPr lang="en-US" sz="3000">
                <a:solidFill>
                  <a:srgbClr val="FF3600"/>
                </a:solidFill>
                <a:latin typeface="Helvetica World"/>
                <a:ea typeface="Helvetica World"/>
                <a:cs typeface="Helvetica World"/>
                <a:sym typeface="Helvetica World"/>
              </a:rPr>
              <a:t>*Uygulama ui/ux tasarımı ‘justinmind’ ile tamamlanmıştır.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81B5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954783"/>
            <a:ext cx="2925945" cy="6255469"/>
          </a:xfrm>
          <a:custGeom>
            <a:avLst/>
            <a:gdLst/>
            <a:ahLst/>
            <a:cxnLst/>
            <a:rect r="r" b="b" t="t" l="l"/>
            <a:pathLst>
              <a:path h="6255469" w="2925945">
                <a:moveTo>
                  <a:pt x="0" y="0"/>
                </a:moveTo>
                <a:lnTo>
                  <a:pt x="2925945" y="0"/>
                </a:lnTo>
                <a:lnTo>
                  <a:pt x="2925945" y="6255469"/>
                </a:lnTo>
                <a:lnTo>
                  <a:pt x="0" y="6255469"/>
                </a:lnTo>
                <a:lnTo>
                  <a:pt x="0" y="0"/>
                </a:lnTo>
                <a:close/>
              </a:path>
            </a:pathLst>
          </a:custGeom>
          <a:blipFill>
            <a:blip r:embed="rId2"/>
            <a:stretch>
              <a:fillRect l="0" t="0" r="0" b="0"/>
            </a:stretch>
          </a:blipFill>
        </p:spPr>
      </p:sp>
      <p:sp>
        <p:nvSpPr>
          <p:cNvPr name="Freeform 3" id="3"/>
          <p:cNvSpPr/>
          <p:nvPr/>
        </p:nvSpPr>
        <p:spPr>
          <a:xfrm flipH="false" flipV="false" rot="0">
            <a:off x="4150461" y="2954783"/>
            <a:ext cx="2925719" cy="6303517"/>
          </a:xfrm>
          <a:custGeom>
            <a:avLst/>
            <a:gdLst/>
            <a:ahLst/>
            <a:cxnLst/>
            <a:rect r="r" b="b" t="t" l="l"/>
            <a:pathLst>
              <a:path h="6303517" w="2925719">
                <a:moveTo>
                  <a:pt x="0" y="0"/>
                </a:moveTo>
                <a:lnTo>
                  <a:pt x="2925719" y="0"/>
                </a:lnTo>
                <a:lnTo>
                  <a:pt x="2925719" y="6303517"/>
                </a:lnTo>
                <a:lnTo>
                  <a:pt x="0" y="6303517"/>
                </a:lnTo>
                <a:lnTo>
                  <a:pt x="0" y="0"/>
                </a:lnTo>
                <a:close/>
              </a:path>
            </a:pathLst>
          </a:custGeom>
          <a:blipFill>
            <a:blip r:embed="rId3"/>
            <a:stretch>
              <a:fillRect l="0" t="0" r="0" b="0"/>
            </a:stretch>
          </a:blipFill>
        </p:spPr>
      </p:sp>
      <p:sp>
        <p:nvSpPr>
          <p:cNvPr name="Freeform 4" id="4"/>
          <p:cNvSpPr/>
          <p:nvPr/>
        </p:nvSpPr>
        <p:spPr>
          <a:xfrm flipH="false" flipV="false" rot="0">
            <a:off x="7276205" y="2954783"/>
            <a:ext cx="2910298" cy="6255469"/>
          </a:xfrm>
          <a:custGeom>
            <a:avLst/>
            <a:gdLst/>
            <a:ahLst/>
            <a:cxnLst/>
            <a:rect r="r" b="b" t="t" l="l"/>
            <a:pathLst>
              <a:path h="6255469" w="2910298">
                <a:moveTo>
                  <a:pt x="0" y="0"/>
                </a:moveTo>
                <a:lnTo>
                  <a:pt x="2910299" y="0"/>
                </a:lnTo>
                <a:lnTo>
                  <a:pt x="2910299" y="6255469"/>
                </a:lnTo>
                <a:lnTo>
                  <a:pt x="0" y="6255469"/>
                </a:lnTo>
                <a:lnTo>
                  <a:pt x="0" y="0"/>
                </a:lnTo>
                <a:close/>
              </a:path>
            </a:pathLst>
          </a:custGeom>
          <a:blipFill>
            <a:blip r:embed="rId4"/>
            <a:stretch>
              <a:fillRect l="0" t="0" r="0" b="0"/>
            </a:stretch>
          </a:blipFill>
        </p:spPr>
      </p:sp>
      <p:sp>
        <p:nvSpPr>
          <p:cNvPr name="TextBox 5" id="5"/>
          <p:cNvSpPr txBox="true"/>
          <p:nvPr/>
        </p:nvSpPr>
        <p:spPr>
          <a:xfrm rot="0">
            <a:off x="1028700" y="1930401"/>
            <a:ext cx="5375646" cy="730611"/>
          </a:xfrm>
          <a:prstGeom prst="rect">
            <a:avLst/>
          </a:prstGeom>
        </p:spPr>
        <p:txBody>
          <a:bodyPr anchor="t" rtlCol="false" tIns="0" lIns="0" bIns="0" rIns="0">
            <a:spAutoFit/>
          </a:bodyPr>
          <a:lstStyle/>
          <a:p>
            <a:pPr algn="l">
              <a:lnSpc>
                <a:spcPts val="5930"/>
              </a:lnSpc>
              <a:spcBef>
                <a:spcPct val="0"/>
              </a:spcBef>
            </a:pPr>
            <a:r>
              <a:rPr lang="en-US" sz="4235">
                <a:solidFill>
                  <a:srgbClr val="FF3600"/>
                </a:solidFill>
                <a:latin typeface="Anton"/>
                <a:ea typeface="Anton"/>
                <a:cs typeface="Anton"/>
                <a:sym typeface="Anton"/>
              </a:rPr>
              <a:t>SIGN UP EKRANLARI</a:t>
            </a:r>
          </a:p>
        </p:txBody>
      </p:sp>
      <p:sp>
        <p:nvSpPr>
          <p:cNvPr name="TextBox 6" id="6"/>
          <p:cNvSpPr txBox="true"/>
          <p:nvPr/>
        </p:nvSpPr>
        <p:spPr>
          <a:xfrm rot="0">
            <a:off x="1028700" y="904875"/>
            <a:ext cx="7378216" cy="1111251"/>
          </a:xfrm>
          <a:prstGeom prst="rect">
            <a:avLst/>
          </a:prstGeom>
        </p:spPr>
        <p:txBody>
          <a:bodyPr anchor="t" rtlCol="false" tIns="0" lIns="0" bIns="0" rIns="0">
            <a:spAutoFit/>
          </a:bodyPr>
          <a:lstStyle/>
          <a:p>
            <a:pPr algn="l">
              <a:lnSpc>
                <a:spcPts val="9099"/>
              </a:lnSpc>
              <a:spcBef>
                <a:spcPct val="0"/>
              </a:spcBef>
            </a:pPr>
            <a:r>
              <a:rPr lang="en-US" sz="6499">
                <a:solidFill>
                  <a:srgbClr val="FFFFFF"/>
                </a:solidFill>
                <a:latin typeface="Anton"/>
                <a:ea typeface="Anton"/>
                <a:cs typeface="Anton"/>
                <a:sym typeface="Anton"/>
              </a:rPr>
              <a:t>MOCK UP-UI/UX</a:t>
            </a:r>
          </a:p>
        </p:txBody>
      </p:sp>
      <p:sp>
        <p:nvSpPr>
          <p:cNvPr name="TextBox 7" id="7"/>
          <p:cNvSpPr txBox="true"/>
          <p:nvPr/>
        </p:nvSpPr>
        <p:spPr>
          <a:xfrm rot="0">
            <a:off x="11111983" y="4439122"/>
            <a:ext cx="6147317" cy="2184399"/>
          </a:xfrm>
          <a:prstGeom prst="rect">
            <a:avLst/>
          </a:prstGeom>
        </p:spPr>
        <p:txBody>
          <a:bodyPr anchor="t" rtlCol="false" tIns="0" lIns="0" bIns="0" rIns="0">
            <a:spAutoFit/>
          </a:bodyPr>
          <a:lstStyle/>
          <a:p>
            <a:pPr algn="ctr">
              <a:lnSpc>
                <a:spcPts val="3500"/>
              </a:lnSpc>
            </a:pPr>
            <a:r>
              <a:rPr lang="en-US" sz="2500">
                <a:solidFill>
                  <a:srgbClr val="FFFFFF"/>
                </a:solidFill>
                <a:latin typeface="Helvetica World"/>
                <a:ea typeface="Helvetica World"/>
                <a:cs typeface="Helvetica World"/>
                <a:sym typeface="Helvetica World"/>
              </a:rPr>
              <a:t>Uygulamanın sign up ekranlarında gerekli bilgiler kullanıcıdan alınacaktır. Bilgiler alınırken gruplarına göre ekranlara ayrılarak göz yormadan kullanıcılardan bilgiler alınmış olacaktır.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81B5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991720"/>
            <a:ext cx="2905375" cy="6262882"/>
          </a:xfrm>
          <a:custGeom>
            <a:avLst/>
            <a:gdLst/>
            <a:ahLst/>
            <a:cxnLst/>
            <a:rect r="r" b="b" t="t" l="l"/>
            <a:pathLst>
              <a:path h="6262882" w="2905375">
                <a:moveTo>
                  <a:pt x="0" y="0"/>
                </a:moveTo>
                <a:lnTo>
                  <a:pt x="2905375" y="0"/>
                </a:lnTo>
                <a:lnTo>
                  <a:pt x="2905375" y="6262883"/>
                </a:lnTo>
                <a:lnTo>
                  <a:pt x="0" y="6262883"/>
                </a:lnTo>
                <a:lnTo>
                  <a:pt x="0" y="0"/>
                </a:lnTo>
                <a:close/>
              </a:path>
            </a:pathLst>
          </a:custGeom>
          <a:blipFill>
            <a:blip r:embed="rId2"/>
            <a:stretch>
              <a:fillRect l="0" t="0" r="0" b="0"/>
            </a:stretch>
          </a:blipFill>
        </p:spPr>
      </p:sp>
      <p:sp>
        <p:nvSpPr>
          <p:cNvPr name="Freeform 3" id="3"/>
          <p:cNvSpPr/>
          <p:nvPr/>
        </p:nvSpPr>
        <p:spPr>
          <a:xfrm flipH="false" flipV="false" rot="0">
            <a:off x="4663330" y="2991720"/>
            <a:ext cx="2916048" cy="6266580"/>
          </a:xfrm>
          <a:custGeom>
            <a:avLst/>
            <a:gdLst/>
            <a:ahLst/>
            <a:cxnLst/>
            <a:rect r="r" b="b" t="t" l="l"/>
            <a:pathLst>
              <a:path h="6266580" w="2916048">
                <a:moveTo>
                  <a:pt x="0" y="0"/>
                </a:moveTo>
                <a:lnTo>
                  <a:pt x="2916048" y="0"/>
                </a:lnTo>
                <a:lnTo>
                  <a:pt x="2916048" y="6266580"/>
                </a:lnTo>
                <a:lnTo>
                  <a:pt x="0" y="6266580"/>
                </a:lnTo>
                <a:lnTo>
                  <a:pt x="0" y="0"/>
                </a:lnTo>
                <a:close/>
              </a:path>
            </a:pathLst>
          </a:custGeom>
          <a:blipFill>
            <a:blip r:embed="rId3"/>
            <a:stretch>
              <a:fillRect l="0" t="0" r="0" b="0"/>
            </a:stretch>
          </a:blipFill>
        </p:spPr>
      </p:sp>
      <p:sp>
        <p:nvSpPr>
          <p:cNvPr name="TextBox 4" id="4"/>
          <p:cNvSpPr txBox="true"/>
          <p:nvPr/>
        </p:nvSpPr>
        <p:spPr>
          <a:xfrm rot="0">
            <a:off x="1028700" y="904875"/>
            <a:ext cx="7378216" cy="1111251"/>
          </a:xfrm>
          <a:prstGeom prst="rect">
            <a:avLst/>
          </a:prstGeom>
        </p:spPr>
        <p:txBody>
          <a:bodyPr anchor="t" rtlCol="false" tIns="0" lIns="0" bIns="0" rIns="0">
            <a:spAutoFit/>
          </a:bodyPr>
          <a:lstStyle/>
          <a:p>
            <a:pPr algn="l">
              <a:lnSpc>
                <a:spcPts val="9099"/>
              </a:lnSpc>
              <a:spcBef>
                <a:spcPct val="0"/>
              </a:spcBef>
            </a:pPr>
            <a:r>
              <a:rPr lang="en-US" sz="6499">
                <a:solidFill>
                  <a:srgbClr val="FFFFFF"/>
                </a:solidFill>
                <a:latin typeface="Anton"/>
                <a:ea typeface="Anton"/>
                <a:cs typeface="Anton"/>
                <a:sym typeface="Anton"/>
              </a:rPr>
              <a:t>MOCK UP-UI/UX</a:t>
            </a:r>
          </a:p>
        </p:txBody>
      </p:sp>
      <p:sp>
        <p:nvSpPr>
          <p:cNvPr name="TextBox 5" id="5"/>
          <p:cNvSpPr txBox="true"/>
          <p:nvPr/>
        </p:nvSpPr>
        <p:spPr>
          <a:xfrm rot="0">
            <a:off x="1028700" y="1930401"/>
            <a:ext cx="5375646" cy="730611"/>
          </a:xfrm>
          <a:prstGeom prst="rect">
            <a:avLst/>
          </a:prstGeom>
        </p:spPr>
        <p:txBody>
          <a:bodyPr anchor="t" rtlCol="false" tIns="0" lIns="0" bIns="0" rIns="0">
            <a:spAutoFit/>
          </a:bodyPr>
          <a:lstStyle/>
          <a:p>
            <a:pPr algn="l">
              <a:lnSpc>
                <a:spcPts val="5930"/>
              </a:lnSpc>
              <a:spcBef>
                <a:spcPct val="0"/>
              </a:spcBef>
            </a:pPr>
            <a:r>
              <a:rPr lang="en-US" sz="4235">
                <a:solidFill>
                  <a:srgbClr val="FF3600"/>
                </a:solidFill>
                <a:latin typeface="Anton"/>
                <a:ea typeface="Anton"/>
                <a:cs typeface="Anton"/>
                <a:sym typeface="Anton"/>
              </a:rPr>
              <a:t>UYGULAMA EKRANLARI</a:t>
            </a:r>
          </a:p>
        </p:txBody>
      </p:sp>
      <p:sp>
        <p:nvSpPr>
          <p:cNvPr name="TextBox 6" id="6"/>
          <p:cNvSpPr txBox="true"/>
          <p:nvPr/>
        </p:nvSpPr>
        <p:spPr>
          <a:xfrm rot="0">
            <a:off x="8312803" y="4294720"/>
            <a:ext cx="9236762" cy="3060699"/>
          </a:xfrm>
          <a:prstGeom prst="rect">
            <a:avLst/>
          </a:prstGeom>
        </p:spPr>
        <p:txBody>
          <a:bodyPr anchor="t" rtlCol="false" tIns="0" lIns="0" bIns="0" rIns="0">
            <a:spAutoFit/>
          </a:bodyPr>
          <a:lstStyle/>
          <a:p>
            <a:pPr algn="ctr">
              <a:lnSpc>
                <a:spcPts val="3500"/>
              </a:lnSpc>
            </a:pPr>
            <a:r>
              <a:rPr lang="en-US" sz="2500">
                <a:solidFill>
                  <a:srgbClr val="FFFFFF"/>
                </a:solidFill>
                <a:latin typeface="Helvetica World"/>
                <a:ea typeface="Helvetica World"/>
                <a:cs typeface="Helvetica World"/>
                <a:sym typeface="Helvetica World"/>
              </a:rPr>
              <a:t>Uygulamanın Home Page ve Account sayfa görüntüleri yandaki gibi planlanmıştır. Bottom nav bar sayesinde uygulamda ekranlar arasıkolayca sağlanmıştır. Ana ekrandandan profil sayfasına geçişin ardından uygulamadan çıkış işlemi kolayca gerçekleştirilebilmektedir. aynı zamanda profil düznlemeleri ve kullanıcı ile ilgili düznlemeler, bilgiler ve benxeri bilgiler burada yer almakta ve düzenlenebilmektedir.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DAGN2r_8AaA</dc:identifier>
  <dcterms:modified xsi:type="dcterms:W3CDTF">2011-08-01T06:04:30Z</dcterms:modified>
  <cp:revision>1</cp:revision>
  <dc:title>Car Dealer</dc:title>
</cp:coreProperties>
</file>