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Comfortaa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bc7764e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bc7764e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bc7764ef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bc7764ef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bbe8f797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bbe8f797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bbe8f79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bbe8f79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8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3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3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zılı Panoramik Resim">
  <p:cSld name="Yazılı Panoramik Resi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6000" cy="316500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74" y="2353350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çıklama Yazılı İçerik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412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çıklama Yazılı Resim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1100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0"/>
            <a:chOff x="1320800" y="0"/>
            <a:chExt cx="2436813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2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4682836" y="2230582"/>
            <a:ext cx="3483392" cy="109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Piece12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8393822" y="4203869"/>
            <a:ext cx="1589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Fantastic4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8497330" y="4817533"/>
            <a:ext cx="369467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Berk Mehmet Gürlek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İsmail Yavuzselim Taşçı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Nursena Kurubaş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 Kemal Özkan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252882" y="3435366"/>
            <a:ext cx="64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319 </a:t>
            </a:r>
            <a:r>
              <a:rPr lang="en-US"/>
              <a:t>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erm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0151" y="2450800"/>
            <a:ext cx="679870" cy="7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21" y="233504"/>
            <a:ext cx="10542714" cy="5631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 Manager Subsystem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196" y="1466100"/>
            <a:ext cx="739140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1351925" y="0"/>
            <a:ext cx="9785100" cy="14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 States Subsystem</a:t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23269"/>
            <a:ext cx="10959900" cy="3258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2645875" y="427675"/>
            <a:ext cx="7557300" cy="83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Design Trade-Offs and Decisions</a:t>
            </a:r>
            <a:endParaRPr b="1"/>
          </a:p>
        </p:txBody>
      </p:sp>
      <p:sp>
        <p:nvSpPr>
          <p:cNvPr id="233" name="Google Shape;233;p31"/>
          <p:cNvSpPr txBox="1">
            <a:spLocks noGrp="1"/>
          </p:cNvSpPr>
          <p:nvPr>
            <p:ph type="body" idx="1"/>
          </p:nvPr>
        </p:nvSpPr>
        <p:spPr>
          <a:xfrm>
            <a:off x="1527400" y="1768725"/>
            <a:ext cx="9975600" cy="402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94335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>
                <a:solidFill>
                  <a:srgbClr val="38761D"/>
                </a:solidFill>
              </a:rPr>
              <a:t>Efficient testing (code for desktop)</a:t>
            </a:r>
            <a:r>
              <a:rPr lang="en-US"/>
              <a:t> </a:t>
            </a:r>
            <a:r>
              <a:rPr lang="en-US" b="1"/>
              <a:t>vs.</a:t>
            </a:r>
            <a:r>
              <a:rPr lang="en-US"/>
              <a:t> </a:t>
            </a:r>
            <a:r>
              <a:rPr lang="en-US">
                <a:solidFill>
                  <a:srgbClr val="980000"/>
                </a:solidFill>
              </a:rPr>
              <a:t>Efficient coding (code for android)</a:t>
            </a:r>
            <a:endParaRPr>
              <a:solidFill>
                <a:srgbClr val="980000"/>
              </a:solidFill>
            </a:endParaRPr>
          </a:p>
          <a:p>
            <a:pPr marL="457200" lvl="0" indent="-39433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>
                <a:solidFill>
                  <a:srgbClr val="990000"/>
                </a:solidFill>
              </a:rPr>
              <a:t>Implementing more features</a:t>
            </a:r>
            <a:r>
              <a:rPr lang="en-US"/>
              <a:t> </a:t>
            </a:r>
            <a:r>
              <a:rPr lang="en-US" b="1"/>
              <a:t>vs.</a:t>
            </a:r>
            <a:r>
              <a:rPr lang="en-US"/>
              <a:t> </a:t>
            </a:r>
            <a:r>
              <a:rPr lang="en-US">
                <a:solidFill>
                  <a:srgbClr val="38761D"/>
                </a:solidFill>
              </a:rPr>
              <a:t>Quality of code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3600" y="4558525"/>
            <a:ext cx="2089400" cy="2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1717500" y="452625"/>
            <a:ext cx="10018800" cy="14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mfortaa"/>
                <a:ea typeface="Comfortaa"/>
                <a:cs typeface="Comfortaa"/>
                <a:sym typeface="Comfortaa"/>
              </a:rPr>
              <a:t>Implementing an Android Game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2304300" y="1986075"/>
            <a:ext cx="6131100" cy="432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9433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Char char="•"/>
            </a:pPr>
            <a:r>
              <a:rPr lang="en-US"/>
              <a:t>Why Android?</a:t>
            </a:r>
            <a:endParaRPr/>
          </a:p>
          <a:p>
            <a:pPr marL="457200" lvl="0" indent="-3943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10"/>
              <a:buFont typeface="Corbel"/>
              <a:buChar char="•"/>
            </a:pPr>
            <a:r>
              <a:rPr lang="en-US"/>
              <a:t>Struggles while using LibGDX</a:t>
            </a:r>
            <a:endParaRPr/>
          </a:p>
          <a:p>
            <a:pPr marL="457200" lvl="0" indent="-3943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10"/>
              <a:buFont typeface="Corbel"/>
              <a:buChar char="•"/>
            </a:pPr>
            <a:r>
              <a:rPr lang="en-US"/>
              <a:t>Java for Object-Oriented Programming</a:t>
            </a:r>
            <a:endParaRPr/>
          </a:p>
          <a:p>
            <a:pPr marL="457200" lvl="0" indent="-3943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10"/>
              <a:buFont typeface="Corbel"/>
              <a:buChar char="•"/>
            </a:pPr>
            <a:r>
              <a:rPr lang="en-US"/>
              <a:t>Experiencing different platforms for GUI</a:t>
            </a:r>
            <a:endParaRPr/>
          </a:p>
          <a:p>
            <a:pPr marL="457200" lvl="0" indent="-3943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10"/>
              <a:buFont typeface="Corbel"/>
              <a:buChar char="•"/>
            </a:pPr>
            <a:r>
              <a:rPr lang="en-US"/>
              <a:t>Testing struggles - Using desktop version</a:t>
            </a:r>
            <a:endParaRPr/>
          </a:p>
          <a:p>
            <a:pPr marL="457200" lvl="0" indent="-3943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Fitting game to different sized screens</a:t>
            </a:r>
            <a:endParaRPr/>
          </a:p>
          <a:p>
            <a:pPr marL="457200" lvl="0" indent="-3943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10"/>
              <a:buFont typeface="Corbel"/>
              <a:buChar char="•"/>
            </a:pPr>
            <a:r>
              <a:rPr lang="en-US"/>
              <a:t>Reverting to Android version</a:t>
            </a:r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5327" y="2438400"/>
            <a:ext cx="2127200" cy="21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750" y="4722900"/>
            <a:ext cx="268941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425" y="625125"/>
            <a:ext cx="9885422" cy="51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450" y="3532825"/>
            <a:ext cx="616500" cy="6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1243775" y="1377625"/>
            <a:ext cx="46776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IQ Puzzler Pro 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1748725" y="1897725"/>
            <a:ext cx="4512600" cy="3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Mind and puzzle game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Singleplayer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Different levels of difficulty</a:t>
            </a:r>
            <a:endParaRPr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200" y="653850"/>
            <a:ext cx="4512526" cy="31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420499" y="-42948"/>
            <a:ext cx="95430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b="1">
                <a:latin typeface="Comfortaa"/>
                <a:ea typeface="Comfortaa"/>
                <a:cs typeface="Comfortaa"/>
                <a:sym typeface="Comfortaa"/>
              </a:rPr>
              <a:t>Additional Features for Piece12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1791400" y="1410000"/>
            <a:ext cx="4560900" cy="5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480"/>
              <a:buChar char="•"/>
            </a:pPr>
            <a:r>
              <a:rPr lang="en-US" dirty="0">
                <a:solidFill>
                  <a:srgbClr val="38761D"/>
                </a:solidFill>
              </a:rPr>
              <a:t>Desktop + Android Version</a:t>
            </a:r>
            <a:endParaRPr dirty="0">
              <a:solidFill>
                <a:srgbClr val="38761D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480"/>
              <a:buChar char="•"/>
            </a:pPr>
            <a:r>
              <a:rPr lang="en-US" dirty="0">
                <a:solidFill>
                  <a:srgbClr val="38761D"/>
                </a:solidFill>
              </a:rPr>
              <a:t>Music &amp; Sound Effects</a:t>
            </a:r>
            <a:endParaRPr dirty="0">
              <a:solidFill>
                <a:srgbClr val="38761D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Char char="•"/>
            </a:pPr>
            <a:r>
              <a:rPr lang="en-US" dirty="0">
                <a:solidFill>
                  <a:srgbClr val="38761D"/>
                </a:solidFill>
              </a:rPr>
              <a:t>Time and Memory Mode with 30 different </a:t>
            </a:r>
            <a:r>
              <a:rPr lang="en-US" dirty="0" smtClean="0">
                <a:solidFill>
                  <a:srgbClr val="38761D"/>
                </a:solidFill>
              </a:rPr>
              <a:t>levels</a:t>
            </a:r>
            <a:endParaRPr lang="tr-TR" dirty="0" smtClean="0">
              <a:solidFill>
                <a:srgbClr val="38761D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Char char="•"/>
            </a:pPr>
            <a:r>
              <a:rPr lang="tr-TR" dirty="0" smtClean="0">
                <a:solidFill>
                  <a:srgbClr val="38761D"/>
                </a:solidFill>
              </a:rPr>
              <a:t>Level </a:t>
            </a:r>
            <a:r>
              <a:rPr lang="tr-TR" dirty="0" err="1" smtClean="0">
                <a:solidFill>
                  <a:srgbClr val="38761D"/>
                </a:solidFill>
              </a:rPr>
              <a:t>Progression</a:t>
            </a:r>
            <a:endParaRPr dirty="0">
              <a:solidFill>
                <a:srgbClr val="38761D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/>
              <a:t>Coin earning system &amp; Shop</a:t>
            </a:r>
            <a:endParaRPr dirty="0">
              <a:solidFill>
                <a:srgbClr val="38761D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/>
              <a:t>Daily Missions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/>
              <a:t>Leaderboard </a:t>
            </a:r>
            <a:endParaRPr dirty="0"/>
          </a:p>
          <a:p>
            <a:pPr marL="285750" lvl="0" indent="-2552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000"/>
              <a:buChar char="•"/>
            </a:pPr>
            <a:r>
              <a:rPr lang="en-US" dirty="0"/>
              <a:t>Augmented Reality Background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/>
              <a:t>Multiplayer option</a:t>
            </a:r>
            <a:endParaRPr dirty="0"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2850" y="1276738"/>
            <a:ext cx="3650374" cy="2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2312" y="4263425"/>
            <a:ext cx="2232451" cy="223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-1804192" y="121976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Dynamic Model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1484311" y="1922037"/>
            <a:ext cx="10018713" cy="229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Sequence Diagram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State Diagrams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10992"/>
          <a:stretch/>
        </p:blipFill>
        <p:spPr>
          <a:xfrm>
            <a:off x="6614700" y="1152650"/>
            <a:ext cx="4501050" cy="41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0"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1001250" y="4112075"/>
            <a:ext cx="22647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US" sz="2800" b="1">
                <a:latin typeface="Century Gothic"/>
                <a:ea typeface="Century Gothic"/>
                <a:cs typeface="Century Gothic"/>
                <a:sym typeface="Century Gothic"/>
              </a:rPr>
              <a:t>Sequence </a:t>
            </a:r>
            <a:br>
              <a:rPr lang="en-US" sz="2800" b="1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1">
                <a:latin typeface="Century Gothic"/>
                <a:ea typeface="Century Gothic"/>
                <a:cs typeface="Century Gothic"/>
                <a:sym typeface="Century Gothic"/>
              </a:rPr>
              <a:t>Diagram</a:t>
            </a:r>
            <a:endParaRPr sz="28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US" sz="2800" b="1">
                <a:latin typeface="Century Gothic"/>
                <a:ea typeface="Century Gothic"/>
                <a:cs typeface="Century Gothic"/>
                <a:sym typeface="Century Gothic"/>
              </a:rPr>
              <a:t>for </a:t>
            </a:r>
            <a:endParaRPr sz="28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US" sz="2800" b="1">
                <a:latin typeface="Century Gothic"/>
                <a:ea typeface="Century Gothic"/>
                <a:cs typeface="Century Gothic"/>
                <a:sym typeface="Century Gothic"/>
              </a:rPr>
              <a:t>Game Play</a:t>
            </a:r>
            <a:endParaRPr sz="2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7978" y="189866"/>
            <a:ext cx="8835082" cy="6451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1139606" y="103542"/>
            <a:ext cx="10018713" cy="157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State Diagram </a:t>
            </a:r>
            <a:r>
              <a:rPr lang="tr-TR" dirty="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mtClean="0">
                <a:latin typeface="Century Gothic"/>
                <a:ea typeface="Century Gothic"/>
                <a:cs typeface="Century Gothic"/>
                <a:sym typeface="Century Gothic"/>
              </a:rPr>
              <a:t> Menu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096" y="1483493"/>
            <a:ext cx="11157900" cy="450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1496667" y="-185351"/>
            <a:ext cx="10018713" cy="14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State </a:t>
            </a:r>
            <a:r>
              <a:rPr lang="en-US" dirty="0" smtClean="0">
                <a:latin typeface="Century Gothic"/>
                <a:ea typeface="Century Gothic"/>
                <a:cs typeface="Century Gothic"/>
                <a:sym typeface="Century Gothic"/>
              </a:rPr>
              <a:t>Diagram</a:t>
            </a:r>
            <a:r>
              <a:rPr lang="tr-TR" dirty="0" smtClean="0">
                <a:latin typeface="Century Gothic"/>
                <a:ea typeface="Century Gothic"/>
                <a:cs typeface="Century Gothic"/>
                <a:sym typeface="Century Gothic"/>
              </a:rPr>
              <a:t>  - </a:t>
            </a:r>
            <a:r>
              <a:rPr lang="tr-TR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Options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67480"/>
            <a:ext cx="11887200" cy="434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2897482" y="457200"/>
            <a:ext cx="7486694" cy="69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dirty="0">
                <a:latin typeface="Century Gothic"/>
                <a:ea typeface="Century Gothic"/>
                <a:cs typeface="Century Gothic"/>
                <a:sym typeface="Century Gothic"/>
              </a:rPr>
              <a:t>State Diagram </a:t>
            </a:r>
            <a:r>
              <a:rPr lang="tr-TR" sz="3600" dirty="0" smtClean="0">
                <a:latin typeface="Century Gothic"/>
                <a:ea typeface="Century Gothic"/>
                <a:cs typeface="Century Gothic"/>
                <a:sym typeface="Century Gothic"/>
              </a:rPr>
              <a:t>- Game</a:t>
            </a:r>
            <a:endParaRPr sz="3600" dirty="0"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0396" y="1084257"/>
            <a:ext cx="8723681" cy="539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-294947" y="640061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b="1"/>
              <a:t>Subsystem Decomposition</a:t>
            </a:r>
            <a:endParaRPr b="1"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1590785" y="2155035"/>
            <a:ext cx="10018800" cy="24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Game Manager Subsystem</a:t>
            </a:r>
            <a:endParaRPr b="1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Game States Subsystem</a:t>
            </a:r>
            <a:endParaRPr b="1"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6" y="5992603"/>
            <a:ext cx="594370" cy="6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727" y="2665904"/>
            <a:ext cx="3326700" cy="33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aks">
  <a:themeElements>
    <a:clrScheme name="Paralaks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161</Words>
  <Application>Microsoft Office PowerPoint</Application>
  <PresentationFormat>Geniş ekran</PresentationFormat>
  <Paragraphs>48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Century Gothic</vt:lpstr>
      <vt:lpstr>Arial</vt:lpstr>
      <vt:lpstr>Corbel</vt:lpstr>
      <vt:lpstr>Comfortaa</vt:lpstr>
      <vt:lpstr>Paralaks</vt:lpstr>
      <vt:lpstr>Piece12</vt:lpstr>
      <vt:lpstr>IQ Puzzler Pro </vt:lpstr>
      <vt:lpstr>Additional Features for Piece12</vt:lpstr>
      <vt:lpstr>Dynamic Model</vt:lpstr>
      <vt:lpstr>Sequence  Diagram for  Game Play</vt:lpstr>
      <vt:lpstr>State Diagram - Menu</vt:lpstr>
      <vt:lpstr>State Diagram  - Options</vt:lpstr>
      <vt:lpstr>State Diagram - Game</vt:lpstr>
      <vt:lpstr>Subsystem Decomposition</vt:lpstr>
      <vt:lpstr>PowerPoint Sunusu</vt:lpstr>
      <vt:lpstr>Game Manager Subsystem</vt:lpstr>
      <vt:lpstr>Game States Subsystem</vt:lpstr>
      <vt:lpstr>Design Trade-Offs and Decisions</vt:lpstr>
      <vt:lpstr>Implementing an Android Game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Piece12</dc:title>
  <cp:lastModifiedBy>Nursena Kurubaş</cp:lastModifiedBy>
  <cp:revision>3</cp:revision>
  <dcterms:modified xsi:type="dcterms:W3CDTF">2018-12-31T07:49:49Z</dcterms:modified>
</cp:coreProperties>
</file>