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421AA-4217-EE8C-000C-F6E94EB2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62DAF3-FE09-573B-12EF-382D68A57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F41ED-E125-8254-8A4C-D6CDB7CA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CAD9A8-063C-D650-B8C0-8BAF2615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8CB19-6992-0993-5F27-B5973195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228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3E40A-9F5C-E528-A6E8-79BC4716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39CE09-377C-A4A4-EA92-09E84D17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138EF-7EEE-BE3A-6C22-F1140531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A779F-09C6-523C-C2FA-10E1788D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7C69CD-35C7-A4D8-0265-6E097CE6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9289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6A577D-3FBB-19F6-D863-BB27718E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29B90B-CC72-E934-D2C3-8DE984451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8CDDD3-F74D-7040-C226-A0D525E9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DB23B0-1565-927B-84C5-EC1AD77F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870F5-65C1-1CCE-C4DF-70CA3F22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956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CD914-A482-C723-531C-820F62DE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2D5BA-4650-6D7B-50CC-E5BB07CD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264AD8-BECB-8E37-ACFD-60A8ABF3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D4840-1F59-4462-D393-282306E2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32CE23-B5A7-1AE1-6FCD-2E8F8B50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4607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2578-EB35-0C1B-72BC-50387F9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E1BD4-3F9B-7460-1D3F-6437CC39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90754-1C4E-6837-9795-A4D3B819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77828-10E5-DF39-9B9E-3C246284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7CA8AD-0C45-477B-F92C-D11336A8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199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6AC63-5303-6FA9-143A-CD576CD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D7596-C179-2E9F-EC8E-AC16D1D29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4F9E12-9713-66F5-5FF0-AFA1751A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C191CA-E247-1474-FD88-CCF97C3E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80B54-063D-CCBE-4232-9DD9EE51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0FA93-598C-B3B3-BF44-FA096E82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789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64D52-3FE1-5D1A-B032-DB54DCEB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4B87BD-7961-36EE-7CCE-025CBC96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69DF45-CF50-6F2E-0409-B028B3A5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CF3F9B-94EB-0178-844F-4AF1FCED1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8ABCB5-AF22-1869-A59B-3F99E7115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65AC13-784B-E34B-4203-CAA27317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8BB931-E661-9B98-048F-1308D494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341E06-49E8-BC63-4106-0A471351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910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8617-613B-F0CC-B7DD-ABB4081B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7F5F7D-D71A-2A59-E42A-17E2D08D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1468AE-FED9-1047-0FE2-4737CB30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09BD25-9938-3833-B08F-489CB5D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324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8369DB-D329-2152-C6A3-916F6E68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61D2F7-95AD-EE72-3646-A2417F80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524DD6-27FC-B3AB-3A41-216333F0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855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015E6-1200-215A-89C7-22A11003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D352F-62C6-300B-EACD-97C97C06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34531E-B1B7-1322-C33A-554D9B13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D8A89C-E019-2F89-77D6-13B462A7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72EF7-2796-7A0E-448D-D4C5B614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2F7D9-F00E-A35F-5396-29CCB13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2429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5499D-FF43-DCF3-F917-1A2DA13F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8B06D4-68E3-D63E-EB5F-BC23EE29F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804923-F920-9FDE-3C96-6E0D9746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A27A65-37DF-8BC3-E135-1F9D6B55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BF8678-0A52-6768-02CB-ABC4D14C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AF9DC6-12FD-84A1-372A-2FA6C2F4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461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41F20-5B6C-2130-0F2C-41446FB7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7CC5D-72EA-16F4-E195-47C3E0F1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72B51-779D-ECAF-40C9-271EB18CE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41E0-F92D-4301-86C9-4F6895B36558}" type="datetimeFigureOut">
              <a:rPr lang="ru-KZ" smtClean="0"/>
              <a:t>25.11.2023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0A226-5115-6AEC-64EA-61C5E933F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C7A79-653A-7F48-9BAC-090C33CE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25EB-093A-4979-BC84-470C101382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968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03BE8-4DB8-6AE6-766D-95475950E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7B8C4-9FF8-3018-DE1B-9D5D1D13A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Рисунок 4" descr="Изображение выглядит как текст, графический дизайн, снимок экрана, вода&#10;&#10;Автоматически созданное описание">
            <a:extLst>
              <a:ext uri="{FF2B5EF4-FFF2-40B4-BE49-F238E27FC236}">
                <a16:creationId xmlns:a16="http://schemas.microsoft.com/office/drawing/2014/main" id="{97CFFDAF-3D28-5516-8681-E40A6DA7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5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D3093-D312-1FCA-F850-F72BF224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Объект 4" descr="Изображение выглядит как текст, снимок экрана, Веб-сайт, Реклама в Интернете&#10;&#10;Автоматически созданное описание">
            <a:extLst>
              <a:ext uri="{FF2B5EF4-FFF2-40B4-BE49-F238E27FC236}">
                <a16:creationId xmlns:a16="http://schemas.microsoft.com/office/drawing/2014/main" id="{5BB03370-B70B-1312-10B5-F2CC867AB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40970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A2FF9-5EC2-581A-CAC6-6BC007D6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Объект 4" descr="Изображение выглядит как текст, фрукт&#10;&#10;Автоматически созданное описание">
            <a:extLst>
              <a:ext uri="{FF2B5EF4-FFF2-40B4-BE49-F238E27FC236}">
                <a16:creationId xmlns:a16="http://schemas.microsoft.com/office/drawing/2014/main" id="{C8CE71AC-4B17-2301-94A6-CA66195A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7467" cy="6934200"/>
          </a:xfrm>
        </p:spPr>
      </p:pic>
    </p:spTree>
    <p:extLst>
      <p:ext uri="{BB962C8B-B14F-4D97-AF65-F5344CB8AC3E}">
        <p14:creationId xmlns:p14="http://schemas.microsoft.com/office/powerpoint/2010/main" val="300916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676B6-62A4-46B9-7F01-0A47FB24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Объект 4" descr="Изображение выглядит как текст, снимок экрана, визитная карточк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140D9A21-0C5B-B2B4-D927-6A7ECB5F1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97640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 2007 rus ent: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nursauleabibulla5@gmail.com</dc:creator>
  <cp:lastModifiedBy>nursauleabibulla5@gmail.com</cp:lastModifiedBy>
  <cp:revision>1</cp:revision>
  <dcterms:created xsi:type="dcterms:W3CDTF">2023-11-24T20:12:22Z</dcterms:created>
  <dcterms:modified xsi:type="dcterms:W3CDTF">2023-11-24T20:15:16Z</dcterms:modified>
</cp:coreProperties>
</file>