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tags/tag13.xml" ContentType="application/vnd.openxmlformats-officedocument.presentationml.tags+xml"/>
  <Override PartName="/ppt/theme/theme3.xml" ContentType="application/vnd.openxmlformats-officedocument.them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3.xml" ContentType="application/vnd.openxmlformats-officedocument.presentationml.notesSlide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6"/>
  </p:notesMasterIdLst>
  <p:handoutMasterIdLst>
    <p:handoutMasterId r:id="rId7"/>
  </p:handoutMasterIdLst>
  <p:sldIdLst>
    <p:sldId id="256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19C"/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62" y="6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14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CC2DC-6CD4-422D-907A-165AB0F41F3F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  <p:custDataLst>
              <p:tags r:id="rId2"/>
            </p:custDataLst>
          </p:nvPr>
        </p:nvSpPr>
        <p:spPr>
          <a:xfrm>
            <a:off x="0" y="8685213"/>
            <a:ext cx="68580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600" smtClean="0">
                <a:solidFill>
                  <a:srgbClr val="000000"/>
                </a:solidFill>
                <a:latin typeface="Verdana" panose="020B0604030504040204" pitchFamily="34" charset="0"/>
              </a:rPr>
              <a:t>Internal</a:t>
            </a:r>
            <a:endParaRPr lang="en-US" sz="6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11C04-F9A2-4FB8-8BE4-EFC38DCCC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4891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13.xm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DB1F00-8249-44B8-87F8-A7FDB18E59DD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2"/>
            </p:custDataLst>
          </p:nvPr>
        </p:nvSpPr>
        <p:spPr>
          <a:xfrm>
            <a:off x="0" y="8685213"/>
            <a:ext cx="68580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US" sz="600" b="0" i="0" u="none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A9DAC-3704-4471-8903-F8CC9955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3773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9DAC-3704-4471-8903-F8CC99553C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813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9DAC-3704-4471-8903-F8CC99553C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09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9DAC-3704-4471-8903-F8CC99553C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73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DF9F-54F0-4D8C-8329-8608F68BB3C2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12192000" cy="365125"/>
          </a:xfrm>
        </p:spPr>
        <p:txBody>
          <a:bodyPr/>
          <a:lstStyle>
            <a:lvl1pPr algn="l">
              <a:defRPr lang="en-US" sz="600" b="0" i="0" u="none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998D-6924-4589-AFDA-7CA0340F7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02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DF9F-54F0-4D8C-8329-8608F68BB3C2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12192000" cy="365125"/>
          </a:xfrm>
        </p:spPr>
        <p:txBody>
          <a:bodyPr/>
          <a:lstStyle>
            <a:lvl1pPr algn="l">
              <a:defRPr lang="en-US" sz="600" b="0" i="0" u="none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998D-6924-4589-AFDA-7CA0340F7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75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DF9F-54F0-4D8C-8329-8608F68BB3C2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12192000" cy="365125"/>
          </a:xfrm>
        </p:spPr>
        <p:txBody>
          <a:bodyPr/>
          <a:lstStyle>
            <a:lvl1pPr algn="l">
              <a:defRPr lang="en-US" sz="600" b="0" i="0" u="none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998D-6924-4589-AFDA-7CA0340F7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79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DF9F-54F0-4D8C-8329-8608F68BB3C2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12192000" cy="365125"/>
          </a:xfrm>
        </p:spPr>
        <p:txBody>
          <a:bodyPr/>
          <a:lstStyle>
            <a:lvl1pPr algn="l">
              <a:defRPr lang="en-US" sz="600" b="0" i="0" u="none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998D-6924-4589-AFDA-7CA0340F7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8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DF9F-54F0-4D8C-8329-8608F68BB3C2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12192000" cy="365125"/>
          </a:xfrm>
        </p:spPr>
        <p:txBody>
          <a:bodyPr/>
          <a:lstStyle>
            <a:lvl1pPr algn="l">
              <a:defRPr lang="en-US" sz="600" b="0" i="0" u="none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998D-6924-4589-AFDA-7CA0340F7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59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DF9F-54F0-4D8C-8329-8608F68BB3C2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12192000" cy="365125"/>
          </a:xfrm>
        </p:spPr>
        <p:txBody>
          <a:bodyPr/>
          <a:lstStyle>
            <a:lvl1pPr algn="l">
              <a:defRPr lang="en-US" sz="600" b="0" i="0" u="none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998D-6924-4589-AFDA-7CA0340F7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2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DF9F-54F0-4D8C-8329-8608F68BB3C2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12192000" cy="365125"/>
          </a:xfrm>
        </p:spPr>
        <p:txBody>
          <a:bodyPr/>
          <a:lstStyle>
            <a:lvl1pPr algn="l">
              <a:defRPr lang="en-US" sz="600" b="0" i="0" u="none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998D-6924-4589-AFDA-7CA0340F7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0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DF9F-54F0-4D8C-8329-8608F68BB3C2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12192000" cy="365125"/>
          </a:xfrm>
        </p:spPr>
        <p:txBody>
          <a:bodyPr/>
          <a:lstStyle>
            <a:lvl1pPr algn="l">
              <a:defRPr lang="en-US" sz="600" b="0" i="0" u="none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998D-6924-4589-AFDA-7CA0340F7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65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DF9F-54F0-4D8C-8329-8608F68BB3C2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12192000" cy="365125"/>
          </a:xfrm>
        </p:spPr>
        <p:txBody>
          <a:bodyPr/>
          <a:lstStyle>
            <a:lvl1pPr algn="l">
              <a:defRPr lang="en-US" sz="600" b="0" i="0" u="none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998D-6924-4589-AFDA-7CA0340F7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32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DF9F-54F0-4D8C-8329-8608F68BB3C2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12192000" cy="365125"/>
          </a:xfrm>
        </p:spPr>
        <p:txBody>
          <a:bodyPr/>
          <a:lstStyle>
            <a:lvl1pPr algn="l">
              <a:defRPr lang="en-US" sz="600" b="0" i="0" u="none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998D-6924-4589-AFDA-7CA0340F7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25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DF9F-54F0-4D8C-8329-8608F68BB3C2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12192000" cy="365125"/>
          </a:xfrm>
        </p:spPr>
        <p:txBody>
          <a:bodyPr/>
          <a:lstStyle>
            <a:lvl1pPr algn="l">
              <a:defRPr lang="en-US" sz="600" b="0" i="0" u="none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998D-6924-4589-AFDA-7CA0340F7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13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ADF9F-54F0-4D8C-8329-8608F68BB3C2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3"/>
            </p:custDataLst>
          </p:nvPr>
        </p:nvSpPr>
        <p:spPr>
          <a:xfrm>
            <a:off x="0" y="6356350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600" b="0" i="0" u="none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3998D-6924-4589-AFDA-7CA0340F7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3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2046614" y="3407598"/>
            <a:ext cx="17381367" cy="2948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929" y="1353242"/>
            <a:ext cx="3581391" cy="20543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20" y="1353242"/>
            <a:ext cx="5059680" cy="20543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46614" y="1353242"/>
            <a:ext cx="5597543" cy="20543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1353243"/>
            <a:ext cx="3142753" cy="20543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19196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2046614" y="3407598"/>
            <a:ext cx="17381367" cy="2948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-1905000" y="3909676"/>
            <a:ext cx="5135880" cy="2948324"/>
          </a:xfrm>
          <a:prstGeom prst="roundRect">
            <a:avLst/>
          </a:prstGeom>
          <a:solidFill>
            <a:srgbClr val="00A1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24"/>
          <a:stretch/>
        </p:blipFill>
        <p:spPr>
          <a:xfrm>
            <a:off x="-846555" y="4743437"/>
            <a:ext cx="3119106" cy="973425"/>
          </a:xfrm>
          <a:prstGeom prst="rect">
            <a:avLst/>
          </a:prstGeom>
          <a:ln>
            <a:noFill/>
          </a:ln>
        </p:spPr>
      </p:pic>
      <p:sp>
        <p:nvSpPr>
          <p:cNvPr id="9" name="Rounded Rectangle 8"/>
          <p:cNvSpPr/>
          <p:nvPr/>
        </p:nvSpPr>
        <p:spPr>
          <a:xfrm>
            <a:off x="3372494" y="3953390"/>
            <a:ext cx="5135880" cy="2904609"/>
          </a:xfrm>
          <a:prstGeom prst="roundRect">
            <a:avLst/>
          </a:prstGeom>
          <a:solidFill>
            <a:srgbClr val="00A1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8895208" y="3953390"/>
            <a:ext cx="5135880" cy="2904610"/>
          </a:xfrm>
          <a:prstGeom prst="roundRect">
            <a:avLst/>
          </a:prstGeom>
          <a:solidFill>
            <a:srgbClr val="00A1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76"/>
          <a:stretch/>
        </p:blipFill>
        <p:spPr>
          <a:xfrm>
            <a:off x="3855583" y="4785941"/>
            <a:ext cx="4360809" cy="973425"/>
          </a:xfrm>
          <a:prstGeom prst="rect">
            <a:avLst/>
          </a:prstGeom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84"/>
          <a:stretch/>
        </p:blipFill>
        <p:spPr>
          <a:xfrm>
            <a:off x="9951720" y="4636170"/>
            <a:ext cx="2752383" cy="1155392"/>
          </a:xfrm>
          <a:prstGeom prst="rect">
            <a:avLst/>
          </a:prstGeom>
          <a:ln>
            <a:noFill/>
          </a:ln>
        </p:spPr>
      </p:pic>
      <p:sp>
        <p:nvSpPr>
          <p:cNvPr id="12" name="Rounded Rectangle 11"/>
          <p:cNvSpPr/>
          <p:nvPr/>
        </p:nvSpPr>
        <p:spPr>
          <a:xfrm>
            <a:off x="14417922" y="3931533"/>
            <a:ext cx="5135880" cy="2904610"/>
          </a:xfrm>
          <a:prstGeom prst="roundRect">
            <a:avLst/>
          </a:prstGeom>
          <a:solidFill>
            <a:srgbClr val="00A1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275"/>
          <a:stretch/>
        </p:blipFill>
        <p:spPr>
          <a:xfrm>
            <a:off x="15925131" y="4636170"/>
            <a:ext cx="2121461" cy="12729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11692" y="1815930"/>
            <a:ext cx="1781175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86400" y="1602875"/>
            <a:ext cx="6096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023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47372" y="5497975"/>
            <a:ext cx="622074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>
                <a:solidFill>
                  <a:schemeClr val="bg1"/>
                </a:solidFill>
                <a:latin typeface="Museo Sans 900" panose="02000000000000000000" pitchFamily="50" charset="0"/>
              </a:rPr>
              <a:t>PETRONAS</a:t>
            </a:r>
            <a:endParaRPr lang="en-US" sz="8800" dirty="0">
              <a:solidFill>
                <a:schemeClr val="bg1"/>
              </a:solidFill>
              <a:latin typeface="Museo Sans 900" panose="02000000000000000000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908" y="0"/>
            <a:ext cx="6688183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670252"/>
            <a:ext cx="3169920" cy="207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398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a894df29-9e07-45ae-95a6-4e7eb881815a">
  <element uid="fc6b8280-ed85-41e2-bcb5-17f2674e7dc3" value=""/>
  <element uid="63fe904a-5fdc-4578-a9e9-8bed5f54c116" value=""/>
  <element uid="156167bd-046a-459b-9d5a-a42ee179a501" value=""/>
</sisl>
</file>

<file path=customXml/itemProps1.xml><?xml version="1.0" encoding="utf-8"?>
<ds:datastoreItem xmlns:ds="http://schemas.openxmlformats.org/officeDocument/2006/customXml" ds:itemID="{F59E14BF-7265-4A0C-8AA9-5C1E3CAD1F9C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10</Words>
  <Application>Microsoft Office PowerPoint</Application>
  <PresentationFormat>Widescreen</PresentationFormat>
  <Paragraphs>10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Museo Sans 900</vt:lpstr>
      <vt:lpstr>Verdana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keywords>P37r0n45DCS_InternalInternal</cp:keywords>
  <cp:lastModifiedBy>Windows User</cp:lastModifiedBy>
  <cp:revision>10</cp:revision>
  <dcterms:created xsi:type="dcterms:W3CDTF">2019-11-13T07:35:20Z</dcterms:created>
  <dcterms:modified xsi:type="dcterms:W3CDTF">2019-11-13T09:47:27Z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cfb90803-decb-4a65-898e-1f779e2ff32c</vt:lpwstr>
  </property>
  <property fmtid="{D5CDD505-2E9C-101B-9397-08002B2CF9AE}" pid="3" name="bjDocumentLabelXML">
    <vt:lpwstr>&lt;?xml version="1.0" encoding="us-ascii"?&gt;&lt;sisl xmlns:xsi="http://www.w3.org/2001/XMLSchema-instance" xmlns:xsd="http://www.w3.org/2001/XMLSchema" sislVersion="0" policy="a894df29-9e07-45ae-95a6-4e7eb881815a" xmlns="http://www.boldonjames.com/2008/01/sie/i</vt:lpwstr>
  </property>
  <property fmtid="{D5CDD505-2E9C-101B-9397-08002B2CF9AE}" pid="4" name="bjDocumentLabelXML-0">
    <vt:lpwstr>nternal/label"&gt;&lt;element uid="fc6b8280-ed85-41e2-bcb5-17f2674e7dc3" value="" /&gt;&lt;element uid="63fe904a-5fdc-4578-a9e9-8bed5f54c116" value="" /&gt;&lt;element uid="156167bd-046a-459b-9d5a-a42ee179a501" value="" /&gt;&lt;/sisl&gt;</vt:lpwstr>
  </property>
  <property fmtid="{D5CDD505-2E9C-101B-9397-08002B2CF9AE}" pid="5" name="bjDocumentSecurityLabel">
    <vt:lpwstr>[Internal] </vt:lpwstr>
  </property>
  <property fmtid="{D5CDD505-2E9C-101B-9397-08002B2CF9AE}" pid="6" name="bjSaver">
    <vt:lpwstr>tOmZL9OFpEtPOT0t/zZh2D9q6VEC1I2S</vt:lpwstr>
  </property>
  <property fmtid="{D5CDD505-2E9C-101B-9397-08002B2CF9AE}" pid="7" name="DCSMetadata">
    <vt:lpwstr>P37r0n45DCS_InternalInternal</vt:lpwstr>
  </property>
</Properties>
</file>