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7"/>
  </p:normalViewPr>
  <p:slideViewPr>
    <p:cSldViewPr snapToGrid="0">
      <p:cViewPr varScale="1">
        <p:scale>
          <a:sx n="104" d="100"/>
          <a:sy n="104" d="100"/>
        </p:scale>
        <p:origin x="89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ru-RU"/>
              <a:t>Образец заголовка</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7" name="Date Placeholder 6"/>
          <p:cNvSpPr>
            <a:spLocks noGrp="1"/>
          </p:cNvSpPr>
          <p:nvPr>
            <p:ph type="dt" sz="half" idx="10"/>
          </p:nvPr>
        </p:nvSpPr>
        <p:spPr/>
        <p:txBody>
          <a:bodyPr/>
          <a:lstStyle/>
          <a:p>
            <a:fld id="{3FDFF229-A571-9C44-AC8D-BA7FFA383258}" type="datetimeFigureOut">
              <a:rPr lang="ru-KZ" smtClean="0"/>
              <a:t>22.11.2023</a:t>
            </a:fld>
            <a:endParaRPr lang="ru-KZ"/>
          </a:p>
        </p:txBody>
      </p:sp>
      <p:sp>
        <p:nvSpPr>
          <p:cNvPr id="8" name="Footer Placeholder 7"/>
          <p:cNvSpPr>
            <a:spLocks noGrp="1"/>
          </p:cNvSpPr>
          <p:nvPr>
            <p:ph type="ftr" sz="quarter" idx="11"/>
          </p:nvPr>
        </p:nvSpPr>
        <p:spPr/>
        <p:txBody>
          <a:bodyPr/>
          <a:lstStyle/>
          <a:p>
            <a:endParaRPr lang="ru-KZ"/>
          </a:p>
        </p:txBody>
      </p:sp>
      <p:sp>
        <p:nvSpPr>
          <p:cNvPr id="9" name="Slide Number Placeholder 8"/>
          <p:cNvSpPr>
            <a:spLocks noGrp="1"/>
          </p:cNvSpPr>
          <p:nvPr>
            <p:ph type="sldNum" sz="quarter" idx="12"/>
          </p:nvPr>
        </p:nvSpPr>
        <p:spPr/>
        <p:txBody>
          <a:bodyPr/>
          <a:lstStyle/>
          <a:p>
            <a:fld id="{79FA2C64-B535-EC44-87DD-4FC0F8871129}" type="slidenum">
              <a:rPr lang="ru-KZ" smtClean="0"/>
              <a:t>‹#›</a:t>
            </a:fld>
            <a:endParaRPr lang="ru-KZ"/>
          </a:p>
        </p:txBody>
      </p:sp>
    </p:spTree>
    <p:extLst>
      <p:ext uri="{BB962C8B-B14F-4D97-AF65-F5344CB8AC3E}">
        <p14:creationId xmlns:p14="http://schemas.microsoft.com/office/powerpoint/2010/main" val="208204775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FDFF229-A571-9C44-AC8D-BA7FFA383258}" type="datetimeFigureOut">
              <a:rPr lang="ru-KZ" smtClean="0"/>
              <a:t>22.11.2023</a:t>
            </a:fld>
            <a:endParaRPr lang="ru-KZ"/>
          </a:p>
        </p:txBody>
      </p:sp>
      <p:sp>
        <p:nvSpPr>
          <p:cNvPr id="5" name="Footer Placeholder 4"/>
          <p:cNvSpPr>
            <a:spLocks noGrp="1"/>
          </p:cNvSpPr>
          <p:nvPr>
            <p:ph type="ftr" sz="quarter" idx="11"/>
          </p:nvPr>
        </p:nvSpPr>
        <p:spPr/>
        <p:txBody>
          <a:bodyPr/>
          <a:lstStyle/>
          <a:p>
            <a:endParaRPr lang="ru-KZ"/>
          </a:p>
        </p:txBody>
      </p:sp>
      <p:sp>
        <p:nvSpPr>
          <p:cNvPr id="6" name="Slide Number Placeholder 5"/>
          <p:cNvSpPr>
            <a:spLocks noGrp="1"/>
          </p:cNvSpPr>
          <p:nvPr>
            <p:ph type="sldNum" sz="quarter" idx="12"/>
          </p:nvPr>
        </p:nvSpPr>
        <p:spPr/>
        <p:txBody>
          <a:bodyPr/>
          <a:lstStyle/>
          <a:p>
            <a:fld id="{79FA2C64-B535-EC44-87DD-4FC0F8871129}" type="slidenum">
              <a:rPr lang="ru-KZ" smtClean="0"/>
              <a:t>‹#›</a:t>
            </a:fld>
            <a:endParaRPr lang="ru-KZ"/>
          </a:p>
        </p:txBody>
      </p:sp>
    </p:spTree>
    <p:extLst>
      <p:ext uri="{BB962C8B-B14F-4D97-AF65-F5344CB8AC3E}">
        <p14:creationId xmlns:p14="http://schemas.microsoft.com/office/powerpoint/2010/main" val="1997086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FDFF229-A571-9C44-AC8D-BA7FFA383258}" type="datetimeFigureOut">
              <a:rPr lang="ru-KZ" smtClean="0"/>
              <a:t>22.11.2023</a:t>
            </a:fld>
            <a:endParaRPr lang="ru-KZ"/>
          </a:p>
        </p:txBody>
      </p:sp>
      <p:sp>
        <p:nvSpPr>
          <p:cNvPr id="5" name="Footer Placeholder 4"/>
          <p:cNvSpPr>
            <a:spLocks noGrp="1"/>
          </p:cNvSpPr>
          <p:nvPr>
            <p:ph type="ftr" sz="quarter" idx="11"/>
          </p:nvPr>
        </p:nvSpPr>
        <p:spPr/>
        <p:txBody>
          <a:bodyPr/>
          <a:lstStyle/>
          <a:p>
            <a:endParaRPr lang="ru-KZ"/>
          </a:p>
        </p:txBody>
      </p:sp>
      <p:sp>
        <p:nvSpPr>
          <p:cNvPr id="6" name="Slide Number Placeholder 5"/>
          <p:cNvSpPr>
            <a:spLocks noGrp="1"/>
          </p:cNvSpPr>
          <p:nvPr>
            <p:ph type="sldNum" sz="quarter" idx="12"/>
          </p:nvPr>
        </p:nvSpPr>
        <p:spPr/>
        <p:txBody>
          <a:bodyPr/>
          <a:lstStyle/>
          <a:p>
            <a:fld id="{79FA2C64-B535-EC44-87DD-4FC0F8871129}" type="slidenum">
              <a:rPr lang="ru-KZ" smtClean="0"/>
              <a:t>‹#›</a:t>
            </a:fld>
            <a:endParaRPr lang="ru-KZ"/>
          </a:p>
        </p:txBody>
      </p:sp>
    </p:spTree>
    <p:extLst>
      <p:ext uri="{BB962C8B-B14F-4D97-AF65-F5344CB8AC3E}">
        <p14:creationId xmlns:p14="http://schemas.microsoft.com/office/powerpoint/2010/main" val="47359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Заголовок и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2CB59D-B323-1D3B-3F29-73C920D2BCD1}"/>
              </a:ext>
            </a:extLst>
          </p:cNvPr>
          <p:cNvSpPr>
            <a:spLocks noGrp="1"/>
          </p:cNvSpPr>
          <p:nvPr>
            <p:ph type="title"/>
          </p:nvPr>
        </p:nvSpPr>
        <p:spPr/>
        <p:txBody>
          <a:bodyPr/>
          <a:lstStyle/>
          <a:p>
            <a:r>
              <a:rPr lang="ru-RU"/>
              <a:t>Образец заголовка</a:t>
            </a:r>
            <a:endParaRPr lang="ru-KZ"/>
          </a:p>
        </p:txBody>
      </p:sp>
      <p:sp>
        <p:nvSpPr>
          <p:cNvPr id="3" name="Текст 2">
            <a:extLst>
              <a:ext uri="{FF2B5EF4-FFF2-40B4-BE49-F238E27FC236}">
                <a16:creationId xmlns:a16="http://schemas.microsoft.com/office/drawing/2014/main" id="{E64F1906-69A7-AC53-F45E-1BA66F6AF44F}"/>
              </a:ext>
            </a:extLst>
          </p:cNvPr>
          <p:cNvSpPr>
            <a:spLocks noGrp="1"/>
          </p:cNvSpPr>
          <p:nvPr>
            <p:ph type="body"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BD8A2D13-E9BB-59CC-902D-B7BBEFB986D2}"/>
              </a:ext>
            </a:extLst>
          </p:cNvPr>
          <p:cNvSpPr>
            <a:spLocks noGrp="1"/>
          </p:cNvSpPr>
          <p:nvPr>
            <p:ph type="dt" sz="half" idx="10"/>
          </p:nvPr>
        </p:nvSpPr>
        <p:spPr/>
        <p:txBody>
          <a:bodyPr/>
          <a:lstStyle/>
          <a:p>
            <a:fld id="{3FDFF229-A571-9C44-AC8D-BA7FFA383258}" type="datetimeFigureOut">
              <a:rPr lang="ru-KZ" smtClean="0"/>
              <a:t>22.11.2023</a:t>
            </a:fld>
            <a:endParaRPr lang="ru-KZ"/>
          </a:p>
        </p:txBody>
      </p:sp>
      <p:sp>
        <p:nvSpPr>
          <p:cNvPr id="5" name="Нижний колонтитул 4">
            <a:extLst>
              <a:ext uri="{FF2B5EF4-FFF2-40B4-BE49-F238E27FC236}">
                <a16:creationId xmlns:a16="http://schemas.microsoft.com/office/drawing/2014/main" id="{CA810823-CE66-D153-512B-023C7C58656D}"/>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3FD0204F-F300-94AE-D91D-FA610D9141F8}"/>
              </a:ext>
            </a:extLst>
          </p:cNvPr>
          <p:cNvSpPr>
            <a:spLocks noGrp="1"/>
          </p:cNvSpPr>
          <p:nvPr>
            <p:ph type="sldNum" sz="quarter" idx="12"/>
          </p:nvPr>
        </p:nvSpPr>
        <p:spPr/>
        <p:txBody>
          <a:bodyPr/>
          <a:lstStyle/>
          <a:p>
            <a:fld id="{79FA2C64-B535-EC44-87DD-4FC0F8871129}" type="slidenum">
              <a:rPr lang="ru-KZ" smtClean="0"/>
              <a:t>‹#›</a:t>
            </a:fld>
            <a:endParaRPr lang="ru-KZ"/>
          </a:p>
        </p:txBody>
      </p:sp>
    </p:spTree>
    <p:extLst>
      <p:ext uri="{BB962C8B-B14F-4D97-AF65-F5344CB8AC3E}">
        <p14:creationId xmlns:p14="http://schemas.microsoft.com/office/powerpoint/2010/main" val="212144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3FDFF229-A571-9C44-AC8D-BA7FFA383258}" type="datetimeFigureOut">
              <a:rPr lang="ru-KZ" smtClean="0"/>
              <a:t>22.11.2023</a:t>
            </a:fld>
            <a:endParaRPr lang="ru-KZ"/>
          </a:p>
        </p:txBody>
      </p:sp>
      <p:sp>
        <p:nvSpPr>
          <p:cNvPr id="8" name="Footer Placeholder 7"/>
          <p:cNvSpPr>
            <a:spLocks noGrp="1"/>
          </p:cNvSpPr>
          <p:nvPr>
            <p:ph type="ftr" sz="quarter" idx="11"/>
          </p:nvPr>
        </p:nvSpPr>
        <p:spPr/>
        <p:txBody>
          <a:bodyPr/>
          <a:lstStyle/>
          <a:p>
            <a:endParaRPr lang="ru-KZ"/>
          </a:p>
        </p:txBody>
      </p:sp>
      <p:sp>
        <p:nvSpPr>
          <p:cNvPr id="9" name="Slide Number Placeholder 8"/>
          <p:cNvSpPr>
            <a:spLocks noGrp="1"/>
          </p:cNvSpPr>
          <p:nvPr>
            <p:ph type="sldNum" sz="quarter" idx="12"/>
          </p:nvPr>
        </p:nvSpPr>
        <p:spPr/>
        <p:txBody>
          <a:bodyPr/>
          <a:lstStyle/>
          <a:p>
            <a:fld id="{79FA2C64-B535-EC44-87DD-4FC0F8871129}" type="slidenum">
              <a:rPr lang="ru-KZ" smtClean="0"/>
              <a:t>‹#›</a:t>
            </a:fld>
            <a:endParaRPr lang="ru-KZ"/>
          </a:p>
        </p:txBody>
      </p:sp>
    </p:spTree>
    <p:extLst>
      <p:ext uri="{BB962C8B-B14F-4D97-AF65-F5344CB8AC3E}">
        <p14:creationId xmlns:p14="http://schemas.microsoft.com/office/powerpoint/2010/main" val="926157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ru-RU"/>
              <a:t>Образец заголовка</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7" name="Date Placeholder 6"/>
          <p:cNvSpPr>
            <a:spLocks noGrp="1"/>
          </p:cNvSpPr>
          <p:nvPr>
            <p:ph type="dt" sz="half" idx="10"/>
          </p:nvPr>
        </p:nvSpPr>
        <p:spPr/>
        <p:txBody>
          <a:bodyPr/>
          <a:lstStyle/>
          <a:p>
            <a:fld id="{3FDFF229-A571-9C44-AC8D-BA7FFA383258}" type="datetimeFigureOut">
              <a:rPr lang="ru-KZ" smtClean="0"/>
              <a:t>22.11.2023</a:t>
            </a:fld>
            <a:endParaRPr lang="ru-KZ"/>
          </a:p>
        </p:txBody>
      </p:sp>
      <p:sp>
        <p:nvSpPr>
          <p:cNvPr id="8" name="Footer Placeholder 7"/>
          <p:cNvSpPr>
            <a:spLocks noGrp="1"/>
          </p:cNvSpPr>
          <p:nvPr>
            <p:ph type="ftr" sz="quarter" idx="11"/>
          </p:nvPr>
        </p:nvSpPr>
        <p:spPr/>
        <p:txBody>
          <a:bodyPr/>
          <a:lstStyle/>
          <a:p>
            <a:endParaRPr lang="ru-KZ"/>
          </a:p>
        </p:txBody>
      </p:sp>
      <p:sp>
        <p:nvSpPr>
          <p:cNvPr id="9" name="Slide Number Placeholder 8"/>
          <p:cNvSpPr>
            <a:spLocks noGrp="1"/>
          </p:cNvSpPr>
          <p:nvPr>
            <p:ph type="sldNum" sz="quarter" idx="12"/>
          </p:nvPr>
        </p:nvSpPr>
        <p:spPr/>
        <p:txBody>
          <a:bodyPr/>
          <a:lstStyle/>
          <a:p>
            <a:fld id="{79FA2C64-B535-EC44-87DD-4FC0F8871129}" type="slidenum">
              <a:rPr lang="ru-KZ" smtClean="0"/>
              <a:t>‹#›</a:t>
            </a:fld>
            <a:endParaRPr lang="ru-KZ"/>
          </a:p>
        </p:txBody>
      </p:sp>
    </p:spTree>
    <p:extLst>
      <p:ext uri="{BB962C8B-B14F-4D97-AF65-F5344CB8AC3E}">
        <p14:creationId xmlns:p14="http://schemas.microsoft.com/office/powerpoint/2010/main" val="25331520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Date Placeholder 7"/>
          <p:cNvSpPr>
            <a:spLocks noGrp="1"/>
          </p:cNvSpPr>
          <p:nvPr>
            <p:ph type="dt" sz="half" idx="10"/>
          </p:nvPr>
        </p:nvSpPr>
        <p:spPr/>
        <p:txBody>
          <a:bodyPr/>
          <a:lstStyle/>
          <a:p>
            <a:fld id="{3FDFF229-A571-9C44-AC8D-BA7FFA383258}" type="datetimeFigureOut">
              <a:rPr lang="ru-KZ" smtClean="0"/>
              <a:t>22.11.2023</a:t>
            </a:fld>
            <a:endParaRPr lang="ru-KZ"/>
          </a:p>
        </p:txBody>
      </p:sp>
      <p:sp>
        <p:nvSpPr>
          <p:cNvPr id="9" name="Footer Placeholder 8"/>
          <p:cNvSpPr>
            <a:spLocks noGrp="1"/>
          </p:cNvSpPr>
          <p:nvPr>
            <p:ph type="ftr" sz="quarter" idx="11"/>
          </p:nvPr>
        </p:nvSpPr>
        <p:spPr/>
        <p:txBody>
          <a:bodyPr/>
          <a:lstStyle/>
          <a:p>
            <a:endParaRPr lang="ru-KZ"/>
          </a:p>
        </p:txBody>
      </p:sp>
      <p:sp>
        <p:nvSpPr>
          <p:cNvPr id="10" name="Slide Number Placeholder 9"/>
          <p:cNvSpPr>
            <a:spLocks noGrp="1"/>
          </p:cNvSpPr>
          <p:nvPr>
            <p:ph type="sldNum" sz="quarter" idx="12"/>
          </p:nvPr>
        </p:nvSpPr>
        <p:spPr/>
        <p:txBody>
          <a:bodyPr/>
          <a:lstStyle/>
          <a:p>
            <a:fld id="{79FA2C64-B535-EC44-87DD-4FC0F8871129}" type="slidenum">
              <a:rPr lang="ru-KZ" smtClean="0"/>
              <a:t>‹#›</a:t>
            </a:fld>
            <a:endParaRPr lang="ru-KZ"/>
          </a:p>
        </p:txBody>
      </p:sp>
    </p:spTree>
    <p:extLst>
      <p:ext uri="{BB962C8B-B14F-4D97-AF65-F5344CB8AC3E}">
        <p14:creationId xmlns:p14="http://schemas.microsoft.com/office/powerpoint/2010/main" val="378191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583436" y="3143250"/>
            <a:ext cx="4270248" cy="259677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7" name="Date Placeholder 6"/>
          <p:cNvSpPr>
            <a:spLocks noGrp="1"/>
          </p:cNvSpPr>
          <p:nvPr>
            <p:ph type="dt" sz="half" idx="10"/>
          </p:nvPr>
        </p:nvSpPr>
        <p:spPr/>
        <p:txBody>
          <a:bodyPr/>
          <a:lstStyle/>
          <a:p>
            <a:fld id="{3FDFF229-A571-9C44-AC8D-BA7FFA383258}" type="datetimeFigureOut">
              <a:rPr lang="ru-KZ" smtClean="0"/>
              <a:t>22.11.2023</a:t>
            </a:fld>
            <a:endParaRPr lang="ru-KZ"/>
          </a:p>
        </p:txBody>
      </p:sp>
      <p:sp>
        <p:nvSpPr>
          <p:cNvPr id="8" name="Footer Placeholder 7"/>
          <p:cNvSpPr>
            <a:spLocks noGrp="1"/>
          </p:cNvSpPr>
          <p:nvPr>
            <p:ph type="ftr" sz="quarter" idx="11"/>
          </p:nvPr>
        </p:nvSpPr>
        <p:spPr/>
        <p:txBody>
          <a:bodyPr/>
          <a:lstStyle/>
          <a:p>
            <a:endParaRPr lang="ru-KZ"/>
          </a:p>
        </p:txBody>
      </p:sp>
      <p:sp>
        <p:nvSpPr>
          <p:cNvPr id="9" name="Slide Number Placeholder 8"/>
          <p:cNvSpPr>
            <a:spLocks noGrp="1"/>
          </p:cNvSpPr>
          <p:nvPr>
            <p:ph type="sldNum" sz="quarter" idx="12"/>
          </p:nvPr>
        </p:nvSpPr>
        <p:spPr/>
        <p:txBody>
          <a:bodyPr/>
          <a:lstStyle/>
          <a:p>
            <a:fld id="{79FA2C64-B535-EC44-87DD-4FC0F8871129}" type="slidenum">
              <a:rPr lang="ru-KZ" smtClean="0"/>
              <a:t>‹#›</a:t>
            </a:fld>
            <a:endParaRPr lang="ru-KZ"/>
          </a:p>
        </p:txBody>
      </p:sp>
      <p:sp>
        <p:nvSpPr>
          <p:cNvPr id="10" name="Title 9"/>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1668313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3FDFF229-A571-9C44-AC8D-BA7FFA383258}" type="datetimeFigureOut">
              <a:rPr lang="ru-KZ" smtClean="0"/>
              <a:t>22.11.2023</a:t>
            </a:fld>
            <a:endParaRPr lang="ru-KZ"/>
          </a:p>
        </p:txBody>
      </p:sp>
      <p:sp>
        <p:nvSpPr>
          <p:cNvPr id="4" name="Footer Placeholder 3"/>
          <p:cNvSpPr>
            <a:spLocks noGrp="1"/>
          </p:cNvSpPr>
          <p:nvPr>
            <p:ph type="ftr" sz="quarter" idx="11"/>
          </p:nvPr>
        </p:nvSpPr>
        <p:spPr/>
        <p:txBody>
          <a:bodyPr/>
          <a:lstStyle/>
          <a:p>
            <a:endParaRPr lang="ru-KZ"/>
          </a:p>
        </p:txBody>
      </p:sp>
      <p:sp>
        <p:nvSpPr>
          <p:cNvPr id="5" name="Slide Number Placeholder 4"/>
          <p:cNvSpPr>
            <a:spLocks noGrp="1"/>
          </p:cNvSpPr>
          <p:nvPr>
            <p:ph type="sldNum" sz="quarter" idx="12"/>
          </p:nvPr>
        </p:nvSpPr>
        <p:spPr/>
        <p:txBody>
          <a:bodyPr/>
          <a:lstStyle/>
          <a:p>
            <a:fld id="{79FA2C64-B535-EC44-87DD-4FC0F8871129}" type="slidenum">
              <a:rPr lang="ru-KZ" smtClean="0"/>
              <a:t>‹#›</a:t>
            </a:fld>
            <a:endParaRPr lang="ru-KZ"/>
          </a:p>
        </p:txBody>
      </p:sp>
    </p:spTree>
    <p:extLst>
      <p:ext uri="{BB962C8B-B14F-4D97-AF65-F5344CB8AC3E}">
        <p14:creationId xmlns:p14="http://schemas.microsoft.com/office/powerpoint/2010/main" val="2820631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FF229-A571-9C44-AC8D-BA7FFA383258}" type="datetimeFigureOut">
              <a:rPr lang="ru-KZ" smtClean="0"/>
              <a:t>22.11.2023</a:t>
            </a:fld>
            <a:endParaRPr lang="ru-KZ"/>
          </a:p>
        </p:txBody>
      </p:sp>
      <p:sp>
        <p:nvSpPr>
          <p:cNvPr id="3" name="Footer Placeholder 2"/>
          <p:cNvSpPr>
            <a:spLocks noGrp="1"/>
          </p:cNvSpPr>
          <p:nvPr>
            <p:ph type="ftr" sz="quarter" idx="11"/>
          </p:nvPr>
        </p:nvSpPr>
        <p:spPr/>
        <p:txBody>
          <a:bodyPr/>
          <a:lstStyle/>
          <a:p>
            <a:endParaRPr lang="ru-KZ"/>
          </a:p>
        </p:txBody>
      </p:sp>
      <p:sp>
        <p:nvSpPr>
          <p:cNvPr id="4" name="Slide Number Placeholder 3"/>
          <p:cNvSpPr>
            <a:spLocks noGrp="1"/>
          </p:cNvSpPr>
          <p:nvPr>
            <p:ph type="sldNum" sz="quarter" idx="12"/>
          </p:nvPr>
        </p:nvSpPr>
        <p:spPr/>
        <p:txBody>
          <a:bodyPr/>
          <a:lstStyle/>
          <a:p>
            <a:fld id="{79FA2C64-B535-EC44-87DD-4FC0F8871129}" type="slidenum">
              <a:rPr lang="ru-KZ" smtClean="0"/>
              <a:t>‹#›</a:t>
            </a:fld>
            <a:endParaRPr lang="ru-KZ"/>
          </a:p>
        </p:txBody>
      </p:sp>
    </p:spTree>
    <p:extLst>
      <p:ext uri="{BB962C8B-B14F-4D97-AF65-F5344CB8AC3E}">
        <p14:creationId xmlns:p14="http://schemas.microsoft.com/office/powerpoint/2010/main" val="428469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ru-RU"/>
              <a:t>Образец заголовка</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9" name="Date Placeholder 8"/>
          <p:cNvSpPr>
            <a:spLocks noGrp="1"/>
          </p:cNvSpPr>
          <p:nvPr>
            <p:ph type="dt" sz="half" idx="10"/>
          </p:nvPr>
        </p:nvSpPr>
        <p:spPr/>
        <p:txBody>
          <a:bodyPr/>
          <a:lstStyle/>
          <a:p>
            <a:fld id="{3FDFF229-A571-9C44-AC8D-BA7FFA383258}" type="datetimeFigureOut">
              <a:rPr lang="ru-KZ" smtClean="0"/>
              <a:t>22.11.2023</a:t>
            </a:fld>
            <a:endParaRPr lang="ru-KZ"/>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ru-KZ"/>
          </a:p>
        </p:txBody>
      </p:sp>
      <p:sp>
        <p:nvSpPr>
          <p:cNvPr id="11" name="Slide Number Placeholder 10"/>
          <p:cNvSpPr>
            <a:spLocks noGrp="1"/>
          </p:cNvSpPr>
          <p:nvPr>
            <p:ph type="sldNum" sz="quarter" idx="12"/>
          </p:nvPr>
        </p:nvSpPr>
        <p:spPr/>
        <p:txBody>
          <a:bodyPr/>
          <a:lstStyle/>
          <a:p>
            <a:fld id="{79FA2C64-B535-EC44-87DD-4FC0F8871129}" type="slidenum">
              <a:rPr lang="ru-KZ" smtClean="0"/>
              <a:t>‹#›</a:t>
            </a:fld>
            <a:endParaRPr lang="ru-KZ"/>
          </a:p>
        </p:txBody>
      </p:sp>
    </p:spTree>
    <p:extLst>
      <p:ext uri="{BB962C8B-B14F-4D97-AF65-F5344CB8AC3E}">
        <p14:creationId xmlns:p14="http://schemas.microsoft.com/office/powerpoint/2010/main" val="3591139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FDFF229-A571-9C44-AC8D-BA7FFA383258}" type="datetimeFigureOut">
              <a:rPr lang="ru-KZ" smtClean="0"/>
              <a:t>22.11.2023</a:t>
            </a:fld>
            <a:endParaRPr lang="ru-KZ"/>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ru-KZ"/>
          </a:p>
        </p:txBody>
      </p:sp>
      <p:sp>
        <p:nvSpPr>
          <p:cNvPr id="10" name="Slide Number Placeholder 9"/>
          <p:cNvSpPr>
            <a:spLocks noGrp="1"/>
          </p:cNvSpPr>
          <p:nvPr>
            <p:ph type="sldNum" sz="quarter" idx="12"/>
          </p:nvPr>
        </p:nvSpPr>
        <p:spPr/>
        <p:txBody>
          <a:bodyPr/>
          <a:lstStyle/>
          <a:p>
            <a:fld id="{79FA2C64-B535-EC44-87DD-4FC0F8871129}" type="slidenum">
              <a:rPr lang="ru-KZ" smtClean="0"/>
              <a:t>‹#›</a:t>
            </a:fld>
            <a:endParaRPr lang="ru-KZ"/>
          </a:p>
        </p:txBody>
      </p:sp>
    </p:spTree>
    <p:extLst>
      <p:ext uri="{BB962C8B-B14F-4D97-AF65-F5344CB8AC3E}">
        <p14:creationId xmlns:p14="http://schemas.microsoft.com/office/powerpoint/2010/main" val="2720822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FDFF229-A571-9C44-AC8D-BA7FFA383258}" type="datetimeFigureOut">
              <a:rPr lang="ru-KZ" smtClean="0"/>
              <a:t>22.11.2023</a:t>
            </a:fld>
            <a:endParaRPr lang="ru-KZ"/>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ru-KZ"/>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9FA2C64-B535-EC44-87DD-4FC0F8871129}" type="slidenum">
              <a:rPr lang="ru-KZ" smtClean="0"/>
              <a:t>‹#›</a:t>
            </a:fld>
            <a:endParaRPr lang="ru-KZ"/>
          </a:p>
        </p:txBody>
      </p:sp>
    </p:spTree>
    <p:extLst>
      <p:ext uri="{BB962C8B-B14F-4D97-AF65-F5344CB8AC3E}">
        <p14:creationId xmlns:p14="http://schemas.microsoft.com/office/powerpoint/2010/main" val="18751675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6066C9-1FC7-34F7-0CC4-3F9BE61EC307}"/>
              </a:ext>
            </a:extLst>
          </p:cNvPr>
          <p:cNvSpPr>
            <a:spLocks noGrp="1"/>
          </p:cNvSpPr>
          <p:nvPr>
            <p:ph type="ctrTitle"/>
          </p:nvPr>
        </p:nvSpPr>
        <p:spPr>
          <a:xfrm>
            <a:off x="5458969" y="2386744"/>
            <a:ext cx="5928358" cy="1645920"/>
          </a:xfrm>
        </p:spPr>
        <p:txBody>
          <a:bodyPr>
            <a:normAutofit/>
          </a:bodyPr>
          <a:lstStyle/>
          <a:p>
            <a:r>
              <a:rPr lang="en-US"/>
              <a:t>Bank System Project</a:t>
            </a:r>
            <a:endParaRPr lang="ru-KZ"/>
          </a:p>
        </p:txBody>
      </p:sp>
      <p:sp>
        <p:nvSpPr>
          <p:cNvPr id="3" name="Подзаголовок 2">
            <a:extLst>
              <a:ext uri="{FF2B5EF4-FFF2-40B4-BE49-F238E27FC236}">
                <a16:creationId xmlns:a16="http://schemas.microsoft.com/office/drawing/2014/main" id="{0A5DCE78-4EA6-EA72-117E-D022C4399426}"/>
              </a:ext>
            </a:extLst>
          </p:cNvPr>
          <p:cNvSpPr>
            <a:spLocks noGrp="1"/>
          </p:cNvSpPr>
          <p:nvPr>
            <p:ph type="subTitle" idx="1"/>
          </p:nvPr>
        </p:nvSpPr>
        <p:spPr>
          <a:xfrm>
            <a:off x="5458969" y="4352544"/>
            <a:ext cx="5928358" cy="1239894"/>
          </a:xfrm>
        </p:spPr>
        <p:txBody>
          <a:bodyPr>
            <a:normAutofit/>
          </a:bodyPr>
          <a:lstStyle/>
          <a:p>
            <a:r>
              <a:rPr lang="en-US" dirty="0" err="1"/>
              <a:t>Agadil</a:t>
            </a:r>
            <a:r>
              <a:rPr lang="en-US" dirty="0"/>
              <a:t> </a:t>
            </a:r>
            <a:r>
              <a:rPr lang="en-US" dirty="0" err="1"/>
              <a:t>Nurtileu</a:t>
            </a:r>
            <a:endParaRPr lang="ru-KZ" dirty="0"/>
          </a:p>
        </p:txBody>
      </p:sp>
      <p:pic>
        <p:nvPicPr>
          <p:cNvPr id="5" name="Picture 4" descr="Blue blocks and networks technology background">
            <a:extLst>
              <a:ext uri="{FF2B5EF4-FFF2-40B4-BE49-F238E27FC236}">
                <a16:creationId xmlns:a16="http://schemas.microsoft.com/office/drawing/2014/main" id="{B1F5C8C8-EB1D-8902-9AC2-324226FE9D0A}"/>
              </a:ext>
            </a:extLst>
          </p:cNvPr>
          <p:cNvPicPr>
            <a:picLocks noChangeAspect="1"/>
          </p:cNvPicPr>
          <p:nvPr/>
        </p:nvPicPr>
        <p:blipFill rotWithShape="1">
          <a:blip r:embed="rId2"/>
          <a:srcRect l="15457" r="46368" b="-446"/>
          <a:stretch/>
        </p:blipFill>
        <p:spPr>
          <a:xfrm>
            <a:off x="20" y="10"/>
            <a:ext cx="4654277" cy="6857990"/>
          </a:xfrm>
          <a:prstGeom prst="rect">
            <a:avLst/>
          </a:prstGeom>
        </p:spPr>
      </p:pic>
    </p:spTree>
    <p:extLst>
      <p:ext uri="{BB962C8B-B14F-4D97-AF65-F5344CB8AC3E}">
        <p14:creationId xmlns:p14="http://schemas.microsoft.com/office/powerpoint/2010/main" val="49813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983B57-B333-758B-9DCB-94D6D5D88DCE}"/>
              </a:ext>
            </a:extLst>
          </p:cNvPr>
          <p:cNvSpPr>
            <a:spLocks noGrp="1"/>
          </p:cNvSpPr>
          <p:nvPr>
            <p:ph type="title"/>
          </p:nvPr>
        </p:nvSpPr>
        <p:spPr/>
        <p:txBody>
          <a:bodyPr/>
          <a:lstStyle/>
          <a:p>
            <a:pPr algn="ctr"/>
            <a:r>
              <a:rPr lang="en-US" dirty="0"/>
              <a:t>Purpose of the Project</a:t>
            </a:r>
            <a:endParaRPr lang="ru-KZ" dirty="0"/>
          </a:p>
        </p:txBody>
      </p:sp>
      <p:sp>
        <p:nvSpPr>
          <p:cNvPr id="3" name="Текст 2">
            <a:extLst>
              <a:ext uri="{FF2B5EF4-FFF2-40B4-BE49-F238E27FC236}">
                <a16:creationId xmlns:a16="http://schemas.microsoft.com/office/drawing/2014/main" id="{73345BCB-EE03-A318-0F91-51D1D53DED24}"/>
              </a:ext>
            </a:extLst>
          </p:cNvPr>
          <p:cNvSpPr>
            <a:spLocks noGrp="1"/>
          </p:cNvSpPr>
          <p:nvPr>
            <p:ph type="body" idx="1"/>
          </p:nvPr>
        </p:nvSpPr>
        <p:spPr/>
        <p:txBody>
          <a:bodyPr/>
          <a:lstStyle/>
          <a:p>
            <a:pPr marL="0" indent="0">
              <a:buNone/>
            </a:pPr>
            <a:r>
              <a:rPr lang="en-US" dirty="0"/>
              <a:t>The primary goal of this project is to enhance the financial literacy of citizens and improve their financial abilities through a comprehensive bank system. With the increasing complexity of financial markets, it is essential to empower individuals with the knowledge and skills necessary to make informed financial decisions.</a:t>
            </a:r>
            <a:endParaRPr lang="ru-KZ" dirty="0"/>
          </a:p>
        </p:txBody>
      </p:sp>
    </p:spTree>
    <p:extLst>
      <p:ext uri="{BB962C8B-B14F-4D97-AF65-F5344CB8AC3E}">
        <p14:creationId xmlns:p14="http://schemas.microsoft.com/office/powerpoint/2010/main" val="2487460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6E566F-E383-705D-8104-0CE29032522C}"/>
              </a:ext>
            </a:extLst>
          </p:cNvPr>
          <p:cNvSpPr>
            <a:spLocks noGrp="1"/>
          </p:cNvSpPr>
          <p:nvPr>
            <p:ph type="title"/>
          </p:nvPr>
        </p:nvSpPr>
        <p:spPr/>
        <p:txBody>
          <a:bodyPr/>
          <a:lstStyle/>
          <a:p>
            <a:pPr algn="ctr"/>
            <a:r>
              <a:rPr lang="en-US" dirty="0"/>
              <a:t>Analysis of Other Websites</a:t>
            </a:r>
            <a:endParaRPr lang="ru-KZ" dirty="0"/>
          </a:p>
        </p:txBody>
      </p:sp>
      <p:sp>
        <p:nvSpPr>
          <p:cNvPr id="3" name="Текст 2">
            <a:extLst>
              <a:ext uri="{FF2B5EF4-FFF2-40B4-BE49-F238E27FC236}">
                <a16:creationId xmlns:a16="http://schemas.microsoft.com/office/drawing/2014/main" id="{2CEAD2F6-5F20-3460-E1FF-E23F2E106230}"/>
              </a:ext>
            </a:extLst>
          </p:cNvPr>
          <p:cNvSpPr>
            <a:spLocks noGrp="1"/>
          </p:cNvSpPr>
          <p:nvPr>
            <p:ph type="body" idx="1"/>
          </p:nvPr>
        </p:nvSpPr>
        <p:spPr/>
        <p:txBody>
          <a:bodyPr/>
          <a:lstStyle/>
          <a:p>
            <a:pPr marL="0" indent="0">
              <a:buNone/>
            </a:pPr>
            <a:r>
              <a:rPr lang="en-US" dirty="0"/>
              <a:t>A thorough analysis of existing financial education websites reveals the need for a more user-friendly and interactive platform. Many current platforms lack engaging content and fail to provide real-world simulations. Our project aims to address these shortcomings by offering a dynamic and immersive learning experience.</a:t>
            </a:r>
            <a:endParaRPr lang="ru-KZ" dirty="0"/>
          </a:p>
        </p:txBody>
      </p:sp>
    </p:spTree>
    <p:extLst>
      <p:ext uri="{BB962C8B-B14F-4D97-AF65-F5344CB8AC3E}">
        <p14:creationId xmlns:p14="http://schemas.microsoft.com/office/powerpoint/2010/main" val="3368045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1F3523-D21B-A980-1AF4-5DBA3F433B9E}"/>
              </a:ext>
            </a:extLst>
          </p:cNvPr>
          <p:cNvSpPr>
            <a:spLocks noGrp="1"/>
          </p:cNvSpPr>
          <p:nvPr>
            <p:ph type="title"/>
          </p:nvPr>
        </p:nvSpPr>
        <p:spPr/>
        <p:txBody>
          <a:bodyPr/>
          <a:lstStyle/>
          <a:p>
            <a:pPr algn="ctr"/>
            <a:r>
              <a:rPr lang="en-US" dirty="0"/>
              <a:t>Main Features</a:t>
            </a:r>
            <a:endParaRPr lang="ru-KZ" dirty="0"/>
          </a:p>
        </p:txBody>
      </p:sp>
      <p:sp>
        <p:nvSpPr>
          <p:cNvPr id="3" name="Текст 2">
            <a:extLst>
              <a:ext uri="{FF2B5EF4-FFF2-40B4-BE49-F238E27FC236}">
                <a16:creationId xmlns:a16="http://schemas.microsoft.com/office/drawing/2014/main" id="{F52A538F-366C-3A61-D75A-4298E563352E}"/>
              </a:ext>
            </a:extLst>
          </p:cNvPr>
          <p:cNvSpPr>
            <a:spLocks noGrp="1"/>
          </p:cNvSpPr>
          <p:nvPr>
            <p:ph type="body" idx="1"/>
          </p:nvPr>
        </p:nvSpPr>
        <p:spPr/>
        <p:txBody>
          <a:bodyPr>
            <a:normAutofit/>
          </a:bodyPr>
          <a:lstStyle/>
          <a:p>
            <a:r>
              <a:rPr lang="en-US" dirty="0"/>
              <a:t>1. Interactive Learning Modules: Engage users with hands-on activities.</a:t>
            </a:r>
          </a:p>
          <a:p>
            <a:r>
              <a:rPr lang="en-US" dirty="0"/>
              <a:t>2. Personalized Financial Assessments: Tailor learning paths based on individual needs.</a:t>
            </a:r>
          </a:p>
          <a:p>
            <a:r>
              <a:rPr lang="en-US" dirty="0"/>
              <a:t>3. Real-time Financial News and Updates: Keep users informed about market trends.</a:t>
            </a:r>
          </a:p>
          <a:p>
            <a:r>
              <a:rPr lang="en-US" dirty="0"/>
              <a:t>4. Virtual Banking Simulations: Simulate real-world financial scenarios.</a:t>
            </a:r>
          </a:p>
          <a:p>
            <a:r>
              <a:rPr lang="en-US" dirty="0"/>
              <a:t>5. User-Friendly Interface: Ensure easy navigation and accessibility for all users.</a:t>
            </a:r>
            <a:endParaRPr lang="ru-KZ" dirty="0"/>
          </a:p>
        </p:txBody>
      </p:sp>
    </p:spTree>
    <p:extLst>
      <p:ext uri="{BB962C8B-B14F-4D97-AF65-F5344CB8AC3E}">
        <p14:creationId xmlns:p14="http://schemas.microsoft.com/office/powerpoint/2010/main" val="1699810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3EF711-D340-9AA6-2D3C-95B8AB5DACEA}"/>
              </a:ext>
            </a:extLst>
          </p:cNvPr>
          <p:cNvSpPr>
            <a:spLocks noGrp="1"/>
          </p:cNvSpPr>
          <p:nvPr>
            <p:ph type="title"/>
          </p:nvPr>
        </p:nvSpPr>
        <p:spPr/>
        <p:txBody>
          <a:bodyPr/>
          <a:lstStyle/>
          <a:p>
            <a:pPr algn="ctr"/>
            <a:r>
              <a:rPr lang="en-US" dirty="0"/>
              <a:t>Advantages</a:t>
            </a:r>
            <a:endParaRPr lang="ru-KZ" dirty="0"/>
          </a:p>
        </p:txBody>
      </p:sp>
      <p:sp>
        <p:nvSpPr>
          <p:cNvPr id="3" name="Текст 2">
            <a:extLst>
              <a:ext uri="{FF2B5EF4-FFF2-40B4-BE49-F238E27FC236}">
                <a16:creationId xmlns:a16="http://schemas.microsoft.com/office/drawing/2014/main" id="{D36CA367-1A20-D4EB-A637-C5330276C13F}"/>
              </a:ext>
            </a:extLst>
          </p:cNvPr>
          <p:cNvSpPr>
            <a:spLocks noGrp="1"/>
          </p:cNvSpPr>
          <p:nvPr>
            <p:ph type="body" idx="1"/>
          </p:nvPr>
        </p:nvSpPr>
        <p:spPr/>
        <p:txBody>
          <a:bodyPr/>
          <a:lstStyle/>
          <a:p>
            <a:r>
              <a:rPr lang="en-US" dirty="0"/>
              <a:t>1. Accessible Learning: Reach a wide audience, including those with limited financial background.</a:t>
            </a:r>
          </a:p>
          <a:p>
            <a:r>
              <a:rPr lang="en-US" dirty="0"/>
              <a:t>2. Practical Application: Enable users to apply financial concepts in realistic scenarios.</a:t>
            </a:r>
          </a:p>
          <a:p>
            <a:r>
              <a:rPr lang="en-US" dirty="0"/>
              <a:t>3. Continuous Improvement: Regularly update content to reflect changes in financial markets.</a:t>
            </a:r>
          </a:p>
          <a:p>
            <a:r>
              <a:rPr lang="en-US" dirty="0"/>
              <a:t>4. Engagement: Foster user engagement through interactive modules and simulations.</a:t>
            </a:r>
            <a:endParaRPr lang="ru-KZ" dirty="0"/>
          </a:p>
        </p:txBody>
      </p:sp>
    </p:spTree>
    <p:extLst>
      <p:ext uri="{BB962C8B-B14F-4D97-AF65-F5344CB8AC3E}">
        <p14:creationId xmlns:p14="http://schemas.microsoft.com/office/powerpoint/2010/main" val="1341930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6A88F5-040F-E76A-DD59-905C99AE30F7}"/>
              </a:ext>
            </a:extLst>
          </p:cNvPr>
          <p:cNvSpPr>
            <a:spLocks noGrp="1"/>
          </p:cNvSpPr>
          <p:nvPr>
            <p:ph type="title"/>
          </p:nvPr>
        </p:nvSpPr>
        <p:spPr/>
        <p:txBody>
          <a:bodyPr/>
          <a:lstStyle/>
          <a:p>
            <a:pPr algn="ctr"/>
            <a:r>
              <a:rPr lang="en-US" dirty="0"/>
              <a:t>Challenges and Disadvantages</a:t>
            </a:r>
            <a:endParaRPr lang="ru-KZ" dirty="0"/>
          </a:p>
        </p:txBody>
      </p:sp>
      <p:sp>
        <p:nvSpPr>
          <p:cNvPr id="3" name="Текст 2">
            <a:extLst>
              <a:ext uri="{FF2B5EF4-FFF2-40B4-BE49-F238E27FC236}">
                <a16:creationId xmlns:a16="http://schemas.microsoft.com/office/drawing/2014/main" id="{ADC800AD-A56A-6694-6B31-D1A084E753E9}"/>
              </a:ext>
            </a:extLst>
          </p:cNvPr>
          <p:cNvSpPr>
            <a:spLocks noGrp="1"/>
          </p:cNvSpPr>
          <p:nvPr>
            <p:ph type="body" idx="1"/>
          </p:nvPr>
        </p:nvSpPr>
        <p:spPr/>
        <p:txBody>
          <a:bodyPr/>
          <a:lstStyle/>
          <a:p>
            <a:r>
              <a:rPr lang="en-US" dirty="0"/>
              <a:t>1. Technological Barriers:  Some users may face challenges using the technology required for the platform.</a:t>
            </a:r>
          </a:p>
          <a:p>
            <a:r>
              <a:rPr lang="en-US" dirty="0"/>
              <a:t>2. Content Relevance: Ensuring that content remains relevant and up-to-date can be a continuous challenge.</a:t>
            </a:r>
          </a:p>
          <a:p>
            <a:r>
              <a:rPr lang="en-US" dirty="0"/>
              <a:t>3. User Engagement: Sustaining long-term engagement may be difficult for some users.</a:t>
            </a:r>
          </a:p>
          <a:p>
            <a:r>
              <a:rPr lang="en-US" dirty="0"/>
              <a:t>4. Security Concerns: Addressing potential security risks associated with handling financial information.</a:t>
            </a:r>
            <a:endParaRPr lang="ru-KZ" dirty="0"/>
          </a:p>
        </p:txBody>
      </p:sp>
    </p:spTree>
    <p:extLst>
      <p:ext uri="{BB962C8B-B14F-4D97-AF65-F5344CB8AC3E}">
        <p14:creationId xmlns:p14="http://schemas.microsoft.com/office/powerpoint/2010/main" val="1471870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19B105-62C7-25A4-9535-1AB582A0EA02}"/>
              </a:ext>
            </a:extLst>
          </p:cNvPr>
          <p:cNvSpPr>
            <a:spLocks noGrp="1"/>
          </p:cNvSpPr>
          <p:nvPr>
            <p:ph type="title"/>
          </p:nvPr>
        </p:nvSpPr>
        <p:spPr/>
        <p:txBody>
          <a:bodyPr/>
          <a:lstStyle/>
          <a:p>
            <a:pPr algn="ctr"/>
            <a:r>
              <a:rPr lang="en-US" dirty="0"/>
              <a:t>Conclusion</a:t>
            </a:r>
            <a:endParaRPr lang="ru-KZ" dirty="0"/>
          </a:p>
        </p:txBody>
      </p:sp>
      <p:sp>
        <p:nvSpPr>
          <p:cNvPr id="3" name="Текст 2">
            <a:extLst>
              <a:ext uri="{FF2B5EF4-FFF2-40B4-BE49-F238E27FC236}">
                <a16:creationId xmlns:a16="http://schemas.microsoft.com/office/drawing/2014/main" id="{140C3A65-454E-6FDF-CB3A-17BB8FA26642}"/>
              </a:ext>
            </a:extLst>
          </p:cNvPr>
          <p:cNvSpPr>
            <a:spLocks noGrp="1"/>
          </p:cNvSpPr>
          <p:nvPr>
            <p:ph type="body" idx="1"/>
          </p:nvPr>
        </p:nvSpPr>
        <p:spPr/>
        <p:txBody>
          <a:bodyPr/>
          <a:lstStyle/>
          <a:p>
            <a:r>
              <a:rPr lang="en-US"/>
              <a:t>In conclusion, the Bank System Project is designed to empower individuals with the knowledge and skills needed to make informed financial decisions. By combining educational content with practical simulations, we aim to make financial literacy accessible and enjoyable for everyone. This project is not just about learning; it's about applying knowledge to real-life situations, fostering a financially savvy society.</a:t>
            </a:r>
            <a:endParaRPr lang="ru-KZ"/>
          </a:p>
        </p:txBody>
      </p:sp>
    </p:spTree>
    <p:extLst>
      <p:ext uri="{BB962C8B-B14F-4D97-AF65-F5344CB8AC3E}">
        <p14:creationId xmlns:p14="http://schemas.microsoft.com/office/powerpoint/2010/main" val="3299121025"/>
      </p:ext>
    </p:extLst>
  </p:cSld>
  <p:clrMapOvr>
    <a:masterClrMapping/>
  </p:clrMapOvr>
</p:sld>
</file>

<file path=ppt/theme/theme1.xml><?xml version="1.0" encoding="utf-8"?>
<a:theme xmlns:a="http://schemas.openxmlformats.org/drawingml/2006/main" name="Посылка">
  <a:themeElements>
    <a:clrScheme name="Посылка">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Посылка">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Посылка">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{4236BE40-56DC-9444-8C31-DDBBEEBF076B}tf10001120</Template>
  <TotalTime>306</TotalTime>
  <Words>377</Words>
  <Application>Microsoft Macintosh PowerPoint</Application>
  <PresentationFormat>Широкоэкранный</PresentationFormat>
  <Paragraphs>24</Paragraphs>
  <Slides>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7</vt:i4>
      </vt:variant>
    </vt:vector>
  </HeadingPairs>
  <TitlesOfParts>
    <vt:vector size="11" baseType="lpstr">
      <vt:lpstr>Arial</vt:lpstr>
      <vt:lpstr>Corbel</vt:lpstr>
      <vt:lpstr>Gill Sans MT</vt:lpstr>
      <vt:lpstr>Посылка</vt:lpstr>
      <vt:lpstr>Bank System Project</vt:lpstr>
      <vt:lpstr>Purpose of the Project</vt:lpstr>
      <vt:lpstr>Analysis of Other Websites</vt:lpstr>
      <vt:lpstr>Main Features</vt:lpstr>
      <vt:lpstr>Advantages</vt:lpstr>
      <vt:lpstr>Challenges and Disadvantages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System Project</dc:title>
  <dc:creator>Nurtileu Agadil</dc:creator>
  <cp:lastModifiedBy>Nurtileu Agadil</cp:lastModifiedBy>
  <cp:revision>1</cp:revision>
  <dcterms:created xsi:type="dcterms:W3CDTF">2023-11-22T14:15:11Z</dcterms:created>
  <dcterms:modified xsi:type="dcterms:W3CDTF">2023-11-22T19:22:05Z</dcterms:modified>
</cp:coreProperties>
</file>